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6858000" cy="9144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10" y="7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84" y="1428728"/>
            <a:ext cx="4929222" cy="1038086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Universidad </a:t>
            </a:r>
            <a:r>
              <a:rPr lang="en-US" sz="3100" dirty="0" err="1" smtClean="0"/>
              <a:t>Tecnológica</a:t>
            </a:r>
            <a:r>
              <a:rPr lang="en-US" sz="3100" dirty="0" smtClean="0"/>
              <a:t> </a:t>
            </a:r>
            <a:r>
              <a:rPr lang="en-US" sz="3100" dirty="0" err="1" smtClean="0"/>
              <a:t>Nacional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Facultad</a:t>
            </a:r>
            <a:r>
              <a:rPr lang="en-US" sz="3100" dirty="0" smtClean="0"/>
              <a:t> Regional Córdoba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300" dirty="0" err="1" smtClean="0"/>
              <a:t>Ingeniería</a:t>
            </a:r>
            <a:r>
              <a:rPr lang="en-US" sz="2300" dirty="0" smtClean="0"/>
              <a:t> en </a:t>
            </a:r>
            <a:r>
              <a:rPr lang="en-US" sz="2300" dirty="0" err="1" smtClean="0"/>
              <a:t>Sistemas</a:t>
            </a:r>
            <a:r>
              <a:rPr lang="en-US" sz="2300" dirty="0" smtClean="0"/>
              <a:t> de </a:t>
            </a:r>
            <a:r>
              <a:rPr lang="en-US" sz="2300" dirty="0" err="1" smtClean="0"/>
              <a:t>Información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200" dirty="0" err="1" smtClean="0"/>
              <a:t>Carrera</a:t>
            </a:r>
            <a:r>
              <a:rPr lang="en-US" sz="2200" smtClean="0"/>
              <a:t>:  Analista</a:t>
            </a:r>
            <a:r>
              <a:rPr lang="en-US" sz="2200" dirty="0" smtClean="0"/>
              <a:t> </a:t>
            </a:r>
            <a:r>
              <a:rPr lang="en-US" sz="2200" dirty="0" err="1" smtClean="0"/>
              <a:t>Universitario</a:t>
            </a:r>
            <a:r>
              <a:rPr lang="en-US" sz="2200" dirty="0" smtClean="0"/>
              <a:t> de </a:t>
            </a:r>
            <a:r>
              <a:rPr lang="en-US" sz="2200" dirty="0" err="1" smtClean="0"/>
              <a:t>Sistemas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32" y="3357554"/>
            <a:ext cx="6000768" cy="578644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Curso</a:t>
            </a:r>
            <a:r>
              <a:rPr lang="en-US" dirty="0" smtClean="0"/>
              <a:t>: 4K1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Docentes</a:t>
            </a:r>
            <a:r>
              <a:rPr lang="en-US" dirty="0" smtClean="0"/>
              <a:t>:  	</a:t>
            </a:r>
            <a:r>
              <a:rPr lang="en-US" dirty="0" err="1" smtClean="0"/>
              <a:t>Ing</a:t>
            </a:r>
            <a:r>
              <a:rPr lang="en-US" dirty="0" smtClean="0"/>
              <a:t>.  Torrez, </a:t>
            </a:r>
            <a:r>
              <a:rPr lang="en-US" dirty="0" err="1" smtClean="0"/>
              <a:t>Osvaldo</a:t>
            </a:r>
            <a:endParaRPr lang="en-US" dirty="0" smtClean="0"/>
          </a:p>
          <a:p>
            <a:r>
              <a:rPr lang="en-US" dirty="0" smtClean="0"/>
              <a:t>	    	</a:t>
            </a:r>
            <a:r>
              <a:rPr lang="en-US" dirty="0" err="1" smtClean="0"/>
              <a:t>Ing</a:t>
            </a:r>
            <a:r>
              <a:rPr lang="en-US" dirty="0" smtClean="0"/>
              <a:t>.  </a:t>
            </a:r>
            <a:r>
              <a:rPr lang="en-US" dirty="0" err="1" smtClean="0"/>
              <a:t>MacWilliam</a:t>
            </a:r>
            <a:r>
              <a:rPr lang="en-US" dirty="0" smtClean="0"/>
              <a:t>, </a:t>
            </a:r>
            <a:r>
              <a:rPr lang="en-US" dirty="0" err="1" smtClean="0"/>
              <a:t>María</a:t>
            </a:r>
            <a:r>
              <a:rPr lang="en-US" dirty="0" smtClean="0"/>
              <a:t> Irene</a:t>
            </a:r>
          </a:p>
          <a:p>
            <a:endParaRPr lang="en-US" dirty="0" smtClean="0"/>
          </a:p>
          <a:p>
            <a:pPr algn="ctr"/>
            <a:r>
              <a:rPr lang="en-US" sz="2900" b="1" dirty="0" smtClean="0"/>
              <a:t>-</a:t>
            </a:r>
            <a:r>
              <a:rPr lang="en-US" sz="2900" b="1" dirty="0" err="1" smtClean="0"/>
              <a:t>Habilitación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Profesional</a:t>
            </a:r>
            <a:r>
              <a:rPr lang="en-US" sz="2900" b="1" dirty="0" smtClean="0"/>
              <a:t>-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Empresa</a:t>
            </a:r>
            <a:r>
              <a:rPr lang="en-US" dirty="0" smtClean="0"/>
              <a:t>:  El </a:t>
            </a:r>
            <a:r>
              <a:rPr lang="en-US" dirty="0" err="1" smtClean="0"/>
              <a:t>Granjero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Actividad</a:t>
            </a:r>
            <a:r>
              <a:rPr lang="en-US" dirty="0" smtClean="0"/>
              <a:t>:  </a:t>
            </a:r>
            <a:r>
              <a:rPr lang="en-US" dirty="0" err="1" smtClean="0"/>
              <a:t>Producción</a:t>
            </a:r>
            <a:r>
              <a:rPr lang="en-US" dirty="0" smtClean="0"/>
              <a:t> </a:t>
            </a:r>
            <a:r>
              <a:rPr lang="en-US" dirty="0" err="1" smtClean="0"/>
              <a:t>avícola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Sistema</a:t>
            </a:r>
            <a:r>
              <a:rPr lang="en-US" dirty="0" smtClean="0"/>
              <a:t>:  S.I.PR.AV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Metodología</a:t>
            </a:r>
            <a:r>
              <a:rPr lang="en-US" dirty="0" smtClean="0"/>
              <a:t>: 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Unificado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Software </a:t>
            </a:r>
          </a:p>
          <a:p>
            <a:r>
              <a:rPr lang="en-US" dirty="0" smtClean="0"/>
              <a:t>	   </a:t>
            </a:r>
          </a:p>
          <a:p>
            <a:pPr algn="ctr"/>
            <a:r>
              <a:rPr lang="en-US" sz="2800" b="1" dirty="0" smtClean="0"/>
              <a:t>-</a:t>
            </a:r>
            <a:r>
              <a:rPr lang="en-US" sz="2800" b="1" dirty="0" err="1" smtClean="0"/>
              <a:t>WorkFlow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Análisis</a:t>
            </a:r>
            <a:r>
              <a:rPr lang="en-US" sz="2800" b="1" dirty="0" smtClean="0"/>
              <a:t>-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smtClean="0">
                <a:latin typeface="Franklin Gothic Book"/>
              </a:rPr>
              <a:t>№</a:t>
            </a:r>
            <a:r>
              <a:rPr lang="en-US" dirty="0" smtClean="0"/>
              <a:t> : 3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A</a:t>
            </a:r>
            <a:r>
              <a:rPr lang="en-US" dirty="0" err="1" smtClean="0"/>
              <a:t>lumnos</a:t>
            </a:r>
            <a:r>
              <a:rPr lang="en-US" dirty="0" smtClean="0"/>
              <a:t>:  	</a:t>
            </a:r>
            <a:r>
              <a:rPr lang="en-US" sz="2300" dirty="0" err="1" smtClean="0"/>
              <a:t>Barale</a:t>
            </a:r>
            <a:r>
              <a:rPr lang="en-US" sz="2300" dirty="0" smtClean="0"/>
              <a:t>,  Lorena 	  Leg: 51487</a:t>
            </a:r>
          </a:p>
          <a:p>
            <a:r>
              <a:rPr lang="en-US" sz="2300" dirty="0" smtClean="0"/>
              <a:t>	     	</a:t>
            </a:r>
            <a:r>
              <a:rPr lang="en-US" sz="2300" dirty="0" err="1" smtClean="0"/>
              <a:t>Grillo</a:t>
            </a:r>
            <a:r>
              <a:rPr lang="en-US" sz="2300" dirty="0" smtClean="0"/>
              <a:t>,  Gabriel	  Leg: 50436    </a:t>
            </a:r>
          </a:p>
          <a:p>
            <a:r>
              <a:rPr lang="en-US" sz="2300" dirty="0" smtClean="0"/>
              <a:t>		</a:t>
            </a:r>
            <a:r>
              <a:rPr lang="en-US" sz="2300" dirty="0" err="1" smtClean="0"/>
              <a:t>Pisciolari</a:t>
            </a:r>
            <a:r>
              <a:rPr lang="en-US" sz="2300" dirty="0" smtClean="0"/>
              <a:t>,  </a:t>
            </a:r>
            <a:r>
              <a:rPr lang="en-US" sz="2300" dirty="0" err="1" smtClean="0"/>
              <a:t>Antonela</a:t>
            </a:r>
            <a:r>
              <a:rPr lang="en-US" sz="2300" dirty="0" smtClean="0"/>
              <a:t>  	  Leg: 51543</a:t>
            </a:r>
          </a:p>
          <a:p>
            <a:endParaRPr lang="en-US" dirty="0" smtClean="0"/>
          </a:p>
          <a:p>
            <a:pPr algn="ctr"/>
            <a:r>
              <a:rPr lang="en-US" sz="2300" dirty="0" err="1" smtClean="0"/>
              <a:t>Año</a:t>
            </a:r>
            <a:r>
              <a:rPr lang="en-US" sz="2300" smtClean="0"/>
              <a:t> </a:t>
            </a:r>
            <a:r>
              <a:rPr lang="en-US" sz="2300" smtClean="0"/>
              <a:t>2010</a:t>
            </a:r>
            <a:endParaRPr lang="en-US" sz="23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www.frm.utn.edu.ar/posgrado/redes/utn_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34" y="2500298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285</TotalTime>
  <Words>8</Words>
  <Application>Microsoft Office PowerPoint</Application>
  <PresentationFormat>Presentación en pantalla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Solstice</vt:lpstr>
      <vt:lpstr>Universidad Tecnológica Nacional Facultad Regional Córdoba Ingeniería en Sistemas de Información Carrera:  Analista Universitario de Sistemas</vt:lpstr>
    </vt:vector>
  </TitlesOfParts>
  <Company>Utn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Nacional Facultad Regional Córdoba  Ingeniería en Sistemas de Información</dc:title>
  <dc:creator>Owner</dc:creator>
  <cp:lastModifiedBy>Lorena</cp:lastModifiedBy>
  <cp:revision>38</cp:revision>
  <dcterms:created xsi:type="dcterms:W3CDTF">2009-03-17T02:11:54Z</dcterms:created>
  <dcterms:modified xsi:type="dcterms:W3CDTF">2010-02-11T20:37:16Z</dcterms:modified>
</cp:coreProperties>
</file>