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10" y="7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smtClean="0"/>
              <a:t>:  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dirty="0" err="1" smtClean="0"/>
              <a:t>MacWilliam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</a:t>
            </a:r>
          </a:p>
          <a:p>
            <a:r>
              <a:rPr lang="en-US" dirty="0" smtClean="0"/>
              <a:t>	   </a:t>
            </a:r>
          </a:p>
          <a:p>
            <a:pPr algn="ctr"/>
            <a:r>
              <a:rPr lang="en-US" sz="2800" b="1" dirty="0" smtClean="0"/>
              <a:t>-</a:t>
            </a:r>
            <a:r>
              <a:rPr lang="en-US" sz="2800" b="1" dirty="0" err="1" smtClean="0"/>
              <a:t>WorkFlow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Diseño</a:t>
            </a:r>
            <a:r>
              <a:rPr lang="en-US" sz="2800" b="1" dirty="0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smtClean="0"/>
              <a:t> </a:t>
            </a:r>
            <a:r>
              <a:rPr lang="en-US" sz="2300" smtClean="0"/>
              <a:t>2010</a:t>
            </a:r>
            <a:endParaRPr lang="en-US" sz="23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282</TotalTime>
  <Words>8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Lorena</cp:lastModifiedBy>
  <cp:revision>38</cp:revision>
  <dcterms:created xsi:type="dcterms:W3CDTF">2009-03-17T02:11:54Z</dcterms:created>
  <dcterms:modified xsi:type="dcterms:W3CDTF">2010-02-11T20:37:06Z</dcterms:modified>
</cp:coreProperties>
</file>