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Actualizaciones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Documentación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Lorraine</cp:lastModifiedBy>
  <cp:revision>32</cp:revision>
  <dcterms:created xsi:type="dcterms:W3CDTF">2009-03-17T02:11:54Z</dcterms:created>
  <dcterms:modified xsi:type="dcterms:W3CDTF">2009-11-10T15:10:08Z</dcterms:modified>
</cp:coreProperties>
</file>