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4" r:id="rId8"/>
    <p:sldId id="263" r:id="rId9"/>
    <p:sldId id="267" r:id="rId10"/>
    <p:sldId id="266" r:id="rId11"/>
    <p:sldId id="265" r:id="rId12"/>
    <p:sldId id="268" r:id="rId13"/>
    <p:sldId id="269" r:id="rId14"/>
    <p:sldId id="274" r:id="rId15"/>
    <p:sldId id="273" r:id="rId16"/>
    <p:sldId id="272" r:id="rId17"/>
    <p:sldId id="271" r:id="rId18"/>
    <p:sldId id="270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4A6DD-21BA-4EE4-9CE5-D648C331DFAE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F8EF-DC1B-49D1-BB08-E5C98E06D8E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259632" y="836712"/>
            <a:ext cx="6391628" cy="4211538"/>
            <a:chOff x="1259632" y="836712"/>
            <a:chExt cx="6391628" cy="42115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836712"/>
              <a:ext cx="6391628" cy="421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3 Rectángulo"/>
            <p:cNvSpPr/>
            <p:nvPr/>
          </p:nvSpPr>
          <p:spPr>
            <a:xfrm>
              <a:off x="1527616" y="388429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1529764" y="4293096"/>
              <a:ext cx="539552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990725" y="1271588"/>
            <a:ext cx="5162550" cy="4314825"/>
            <a:chOff x="1990725" y="1271588"/>
            <a:chExt cx="5162550" cy="431482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90725" y="1271588"/>
              <a:ext cx="5162550" cy="431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5182135" y="2710911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3419871" y="2778772"/>
              <a:ext cx="1692991" cy="137030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990725" y="1271588"/>
            <a:ext cx="5162550" cy="4314825"/>
            <a:chOff x="1990725" y="1271588"/>
            <a:chExt cx="5162550" cy="431482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90725" y="1271588"/>
              <a:ext cx="5162550" cy="431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2123728" y="263691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202096" y="2996952"/>
              <a:ext cx="4818175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244531" y="319534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277604" y="3555380"/>
              <a:ext cx="4598652" cy="25202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411760" y="3871020"/>
              <a:ext cx="391145" cy="28304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213928" y="4154066"/>
              <a:ext cx="4086264" cy="25202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607332" y="475350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4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2555776" y="5113548"/>
              <a:ext cx="432048" cy="25202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990725" y="1257300"/>
            <a:ext cx="5162550" cy="4343400"/>
            <a:chOff x="1990725" y="1257300"/>
            <a:chExt cx="5162550" cy="434340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90725" y="1257300"/>
              <a:ext cx="5162550" cy="434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2987824" y="249171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866518" y="2864954"/>
              <a:ext cx="3433673" cy="121211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876425" y="195263"/>
            <a:ext cx="5391150" cy="6467475"/>
            <a:chOff x="1876425" y="195263"/>
            <a:chExt cx="5391150" cy="646747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6425" y="195263"/>
              <a:ext cx="5391150" cy="6467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1999221" y="573325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1999221" y="6093296"/>
              <a:ext cx="465038" cy="415454"/>
            </a:xfrm>
            <a:prstGeom prst="roundRect">
              <a:avLst>
                <a:gd name="adj" fmla="val 21252"/>
              </a:avLst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876425" y="195263"/>
            <a:ext cx="5391150" cy="6467475"/>
            <a:chOff x="1876425" y="195263"/>
            <a:chExt cx="5391150" cy="6467475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6425" y="195263"/>
              <a:ext cx="5391150" cy="6467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2555776" y="69269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195736" y="1052736"/>
              <a:ext cx="2160240" cy="25202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283968" y="145716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3203848" y="1304764"/>
              <a:ext cx="1080120" cy="11881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187624" y="764704"/>
            <a:ext cx="6719476" cy="4427562"/>
            <a:chOff x="1187624" y="764704"/>
            <a:chExt cx="6719476" cy="44275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764704"/>
              <a:ext cx="6719476" cy="4427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1511152" y="141277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1331640" y="1844824"/>
              <a:ext cx="3024336" cy="79208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5508104" y="141277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5508104" y="1772816"/>
              <a:ext cx="2160239" cy="24482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763688" y="1124744"/>
            <a:ext cx="6444858" cy="4246612"/>
            <a:chOff x="1763688" y="1124744"/>
            <a:chExt cx="6444858" cy="424661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1124744"/>
              <a:ext cx="6444858" cy="4246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2879304" y="350100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699792" y="3933056"/>
              <a:ext cx="1368152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195736" y="4265839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474715" y="4625879"/>
              <a:ext cx="611560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09788" y="1790700"/>
            <a:ext cx="4924425" cy="3276600"/>
            <a:chOff x="2109788" y="1790700"/>
            <a:chExt cx="4924425" cy="3276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9788" y="1790700"/>
              <a:ext cx="4924425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2899768" y="241398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843808" y="2780928"/>
              <a:ext cx="3456384" cy="122413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14550" y="1890713"/>
            <a:ext cx="4914900" cy="3076575"/>
            <a:chOff x="2114550" y="1890713"/>
            <a:chExt cx="4914900" cy="30765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14550" y="1890713"/>
              <a:ext cx="4914900" cy="307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2242128" y="378751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205376" y="4149080"/>
              <a:ext cx="539552" cy="432048"/>
            </a:xfrm>
            <a:prstGeom prst="roundRect">
              <a:avLst>
                <a:gd name="adj" fmla="val 43122"/>
              </a:avLst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14550" y="1890713"/>
            <a:ext cx="4914900" cy="3076575"/>
            <a:chOff x="2114550" y="1890713"/>
            <a:chExt cx="4914900" cy="30765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14550" y="1890713"/>
              <a:ext cx="4914900" cy="307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2375248" y="227687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195736" y="2708920"/>
              <a:ext cx="4608512" cy="93610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589960" y="386104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625430" y="4221088"/>
              <a:ext cx="486977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090738" y="1881188"/>
            <a:ext cx="4962525" cy="3095625"/>
            <a:chOff x="2090738" y="1881188"/>
            <a:chExt cx="4962525" cy="309562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0738" y="1881188"/>
              <a:ext cx="4962525" cy="309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3232568" y="23848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3053056" y="2816932"/>
              <a:ext cx="3031112" cy="11881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990725" y="1271588"/>
            <a:ext cx="5162550" cy="4314825"/>
            <a:chOff x="1990725" y="1271588"/>
            <a:chExt cx="5162550" cy="431482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90725" y="1271588"/>
              <a:ext cx="5162550" cy="431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2195736" y="465313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140968" y="5013176"/>
              <a:ext cx="539552" cy="39604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990725" y="1271588"/>
            <a:ext cx="5162550" cy="4314825"/>
            <a:chOff x="1990725" y="1271588"/>
            <a:chExt cx="5162550" cy="43148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90725" y="1271588"/>
              <a:ext cx="5162550" cy="431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4162663" y="188082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195736" y="2240868"/>
              <a:ext cx="2952328" cy="25202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146041" y="243889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3347863" y="2492896"/>
              <a:ext cx="1798177" cy="108012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</Words>
  <Application>Microsoft Office PowerPoint</Application>
  <PresentationFormat>Presentación en pantalla (4:3)</PresentationFormat>
  <Paragraphs>22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Piscio</cp:lastModifiedBy>
  <cp:revision>10</cp:revision>
  <dcterms:created xsi:type="dcterms:W3CDTF">2011-11-17T02:27:16Z</dcterms:created>
  <dcterms:modified xsi:type="dcterms:W3CDTF">2011-11-17T05:07:55Z</dcterms:modified>
</cp:coreProperties>
</file>