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B13C-31EC-4CEE-BD84-6C88623832E0}" type="datetimeFigureOut">
              <a:rPr lang="es-AR" smtClean="0"/>
              <a:pPr/>
              <a:t>17/11/2011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7FEA-3AB3-4B23-A51C-81D706A6C63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403648" y="1306844"/>
            <a:ext cx="5978782" cy="3545557"/>
            <a:chOff x="1403648" y="1306844"/>
            <a:chExt cx="5978782" cy="35455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06844"/>
              <a:ext cx="5978782" cy="3545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5 Rectángulo"/>
            <p:cNvSpPr/>
            <p:nvPr/>
          </p:nvSpPr>
          <p:spPr>
            <a:xfrm>
              <a:off x="1724296" y="375303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1619672" y="4113076"/>
              <a:ext cx="576064" cy="61206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195736" y="1951499"/>
            <a:ext cx="4914900" cy="2914650"/>
            <a:chOff x="2114550" y="1971675"/>
            <a:chExt cx="4914900" cy="2914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14550" y="1971675"/>
              <a:ext cx="4914900" cy="291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5 Rectángulo"/>
            <p:cNvSpPr/>
            <p:nvPr/>
          </p:nvSpPr>
          <p:spPr>
            <a:xfrm>
              <a:off x="2411760" y="2312876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2339752" y="2672916"/>
              <a:ext cx="4320480" cy="136815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7" name="5 Rectángulo"/>
            <p:cNvSpPr/>
            <p:nvPr/>
          </p:nvSpPr>
          <p:spPr>
            <a:xfrm>
              <a:off x="2519772" y="396812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6 Rectángulo redondeado"/>
            <p:cNvSpPr/>
            <p:nvPr/>
          </p:nvSpPr>
          <p:spPr>
            <a:xfrm>
              <a:off x="2699792" y="4328160"/>
              <a:ext cx="432048" cy="39698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907704" y="1262051"/>
            <a:ext cx="4905375" cy="2943225"/>
            <a:chOff x="2119313" y="1957388"/>
            <a:chExt cx="4905375" cy="29432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19313" y="1957388"/>
              <a:ext cx="490537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5 Rectángulo"/>
            <p:cNvSpPr/>
            <p:nvPr/>
          </p:nvSpPr>
          <p:spPr>
            <a:xfrm>
              <a:off x="2998324" y="239422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2843808" y="2754268"/>
              <a:ext cx="3456384" cy="136815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08720"/>
            <a:ext cx="54344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5 Rectángulo"/>
          <p:cNvSpPr/>
          <p:nvPr/>
        </p:nvSpPr>
        <p:spPr>
          <a:xfrm>
            <a:off x="1835696" y="3021164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6 Rectángulo redondeado"/>
          <p:cNvSpPr/>
          <p:nvPr/>
        </p:nvSpPr>
        <p:spPr>
          <a:xfrm>
            <a:off x="1862138" y="3381204"/>
            <a:ext cx="487263" cy="468052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907518" y="1075140"/>
            <a:ext cx="5743366" cy="3272383"/>
            <a:chOff x="1286084" y="1556792"/>
            <a:chExt cx="5743366" cy="32723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6084" y="1556792"/>
              <a:ext cx="5743366" cy="3272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5 Rectángulo"/>
            <p:cNvSpPr/>
            <p:nvPr/>
          </p:nvSpPr>
          <p:spPr>
            <a:xfrm>
              <a:off x="1727684" y="202484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1475656" y="2384884"/>
              <a:ext cx="5400600" cy="15481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7" name="5 Rectángulo"/>
            <p:cNvSpPr/>
            <p:nvPr/>
          </p:nvSpPr>
          <p:spPr>
            <a:xfrm>
              <a:off x="1727684" y="389946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6 Rectángulo redondeado"/>
            <p:cNvSpPr/>
            <p:nvPr/>
          </p:nvSpPr>
          <p:spPr>
            <a:xfrm>
              <a:off x="1993923" y="4145099"/>
              <a:ext cx="489845" cy="508037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449" y="829308"/>
            <a:ext cx="67936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5 Rectángulo"/>
          <p:cNvSpPr/>
          <p:nvPr/>
        </p:nvSpPr>
        <p:spPr>
          <a:xfrm>
            <a:off x="1772974" y="1073932"/>
            <a:ext cx="360040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5" name="6 Rectángulo redondeado"/>
          <p:cNvSpPr/>
          <p:nvPr/>
        </p:nvSpPr>
        <p:spPr>
          <a:xfrm>
            <a:off x="1412934" y="1433972"/>
            <a:ext cx="6336704" cy="12241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835708" y="548680"/>
            <a:ext cx="7409188" cy="4936009"/>
            <a:chOff x="835708" y="548680"/>
            <a:chExt cx="7409188" cy="4936009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5708" y="548680"/>
              <a:ext cx="7409188" cy="493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5 Rectángulo"/>
            <p:cNvSpPr/>
            <p:nvPr/>
          </p:nvSpPr>
          <p:spPr>
            <a:xfrm>
              <a:off x="91892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6" name="6 Rectángulo redondeado"/>
            <p:cNvSpPr/>
            <p:nvPr/>
          </p:nvSpPr>
          <p:spPr>
            <a:xfrm>
              <a:off x="1063440" y="1844824"/>
              <a:ext cx="6840760" cy="46769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7" name="5 Rectángulo"/>
            <p:cNvSpPr/>
            <p:nvPr/>
          </p:nvSpPr>
          <p:spPr>
            <a:xfrm>
              <a:off x="6308316" y="3248980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6 Rectángulo redondeado"/>
            <p:cNvSpPr/>
            <p:nvPr/>
          </p:nvSpPr>
          <p:spPr>
            <a:xfrm>
              <a:off x="6668356" y="3212976"/>
              <a:ext cx="1152128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0" name="5 Rectángulo"/>
            <p:cNvSpPr/>
            <p:nvPr/>
          </p:nvSpPr>
          <p:spPr>
            <a:xfrm>
              <a:off x="1423480" y="32849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6 Rectángulo redondeado"/>
            <p:cNvSpPr/>
            <p:nvPr/>
          </p:nvSpPr>
          <p:spPr>
            <a:xfrm>
              <a:off x="1063440" y="3645024"/>
              <a:ext cx="6757044" cy="1080120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  <p:sp>
          <p:nvSpPr>
            <p:cNvPr id="12" name="5 Rectángulo"/>
            <p:cNvSpPr/>
            <p:nvPr/>
          </p:nvSpPr>
          <p:spPr>
            <a:xfrm>
              <a:off x="6308316" y="494116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AR" b="1" dirty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3" name="6 Rectángulo redondeado"/>
            <p:cNvSpPr/>
            <p:nvPr/>
          </p:nvSpPr>
          <p:spPr>
            <a:xfrm>
              <a:off x="6732240" y="4869160"/>
              <a:ext cx="5374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92696"/>
            <a:ext cx="7797321" cy="557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Presentación en pantalla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3</cp:revision>
  <dcterms:created xsi:type="dcterms:W3CDTF">2011-11-17T04:39:17Z</dcterms:created>
  <dcterms:modified xsi:type="dcterms:W3CDTF">2011-11-17T06:54:21Z</dcterms:modified>
</cp:coreProperties>
</file>