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33D9C-9DC0-4092-A242-D8F8A73AC770}" type="datetimeFigureOut">
              <a:rPr lang="es-AR" smtClean="0"/>
              <a:pPr/>
              <a:t>16/11/2011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2AFF-6811-4246-B4F9-8F98B5B70C1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0" y="0"/>
            <a:ext cx="8748464" cy="6366404"/>
            <a:chOff x="0" y="0"/>
            <a:chExt cx="8748464" cy="6366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8748464" cy="6366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251520" y="5301208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72008" y="5733256"/>
              <a:ext cx="611560" cy="504056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611560" y="404664"/>
            <a:ext cx="7800975" cy="5676900"/>
            <a:chOff x="611560" y="404664"/>
            <a:chExt cx="7800975" cy="56769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560" y="404664"/>
              <a:ext cx="7800975" cy="5676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1187624" y="5085184"/>
              <a:ext cx="360040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1115616" y="5517232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657225" y="571500"/>
            <a:ext cx="7829550" cy="5715000"/>
            <a:chOff x="657225" y="571500"/>
            <a:chExt cx="7829550" cy="57150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225" y="571500"/>
              <a:ext cx="7829550" cy="571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10 Rectángulo"/>
            <p:cNvSpPr/>
            <p:nvPr/>
          </p:nvSpPr>
          <p:spPr>
            <a:xfrm>
              <a:off x="3635896" y="3573016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1.</a:t>
              </a:r>
              <a:endParaRPr lang="es-AR" b="1" dirty="0"/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4139952" y="3501008"/>
              <a:ext cx="936104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7884368" y="5301208"/>
              <a:ext cx="432048" cy="360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 smtClean="0"/>
                <a:t>2</a:t>
              </a:r>
              <a:r>
                <a:rPr lang="es-AR" b="1" dirty="0" smtClean="0"/>
                <a:t>.</a:t>
              </a:r>
              <a:endParaRPr lang="es-AR" b="1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7884368" y="5733256"/>
              <a:ext cx="504056" cy="432048"/>
            </a:xfrm>
            <a:prstGeom prst="roundRect">
              <a:avLst/>
            </a:prstGeom>
            <a:noFill/>
            <a:ln w="508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6012160" y="3212976"/>
            <a:ext cx="504056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1.</a:t>
            </a:r>
            <a:endParaRPr lang="es-AR" b="1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4067944" y="3212976"/>
            <a:ext cx="1800200" cy="432048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18</Words>
  <Application>Microsoft Office PowerPoint</Application>
  <PresentationFormat>Presentación en pantalla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Lorreine Prescott</dc:creator>
  <cp:lastModifiedBy>Lorreine Prescott</cp:lastModifiedBy>
  <cp:revision>28</cp:revision>
  <dcterms:created xsi:type="dcterms:W3CDTF">2011-11-15T12:51:09Z</dcterms:created>
  <dcterms:modified xsi:type="dcterms:W3CDTF">2011-11-16T18:56:00Z</dcterms:modified>
</cp:coreProperties>
</file>