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29E9-3554-4A4A-B46E-01F70757CC15}" type="datetimeFigureOut">
              <a:rPr lang="es-AR" smtClean="0"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78FC-897C-468E-9D4E-522FF3B2354F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UTN\5to Año\Proyecto Final\Metalurgica\03_iteraciones\6ta_iteracion\Manuales\Manual de Usuario\Interfaces\RegistrarCliente\RegistrarClien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4252"/>
            <a:ext cx="8640960" cy="5633020"/>
          </a:xfrm>
          <a:prstGeom prst="rect">
            <a:avLst/>
          </a:prstGeom>
          <a:noFill/>
        </p:spPr>
      </p:pic>
      <p:sp>
        <p:nvSpPr>
          <p:cNvPr id="8" name="6 Rectángulo redondeado"/>
          <p:cNvSpPr/>
          <p:nvPr/>
        </p:nvSpPr>
        <p:spPr>
          <a:xfrm>
            <a:off x="467544" y="5301208"/>
            <a:ext cx="504056" cy="360040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10" name="8 Rectángulo"/>
          <p:cNvSpPr/>
          <p:nvPr/>
        </p:nvSpPr>
        <p:spPr>
          <a:xfrm>
            <a:off x="539552" y="479715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79512" y="260648"/>
            <a:ext cx="8829530" cy="5735013"/>
            <a:chOff x="179512" y="260648"/>
            <a:chExt cx="8829530" cy="5735013"/>
          </a:xfrm>
        </p:grpSpPr>
        <p:pic>
          <p:nvPicPr>
            <p:cNvPr id="2050" name="Picture 2" descr="L:\UTN\5to Año\Proyecto Final\Metalurgica\03_iteraciones\6ta_iteracion\Manuales\Manual de Usuario\Interfaces\RegistrarCliente\RegistrarClient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260648"/>
              <a:ext cx="8829530" cy="5735013"/>
            </a:xfrm>
            <a:prstGeom prst="rect">
              <a:avLst/>
            </a:prstGeom>
            <a:noFill/>
          </p:spPr>
        </p:pic>
        <p:sp>
          <p:nvSpPr>
            <p:cNvPr id="8" name="6 Rectángulo redondeado"/>
            <p:cNvSpPr/>
            <p:nvPr/>
          </p:nvSpPr>
          <p:spPr>
            <a:xfrm>
              <a:off x="395536" y="1268760"/>
              <a:ext cx="1512168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0" name="8 Rectángulo"/>
            <p:cNvSpPr/>
            <p:nvPr/>
          </p:nvSpPr>
          <p:spPr>
            <a:xfrm>
              <a:off x="1979712" y="119675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467544" y="764704"/>
            <a:ext cx="8250237" cy="5381625"/>
            <a:chOff x="467544" y="764704"/>
            <a:chExt cx="8250237" cy="5381625"/>
          </a:xfrm>
        </p:grpSpPr>
        <p:pic>
          <p:nvPicPr>
            <p:cNvPr id="3074" name="Picture 2" descr="L:\UTN\5to Año\Proyecto Final\Metalurgica\03_iteraciones\6ta_iteracion\Manuales\Manual de Usuario\Interfaces\RegistrarCliente\RegistrarCliente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764704"/>
              <a:ext cx="8250237" cy="5381625"/>
            </a:xfrm>
            <a:prstGeom prst="rect">
              <a:avLst/>
            </a:prstGeom>
            <a:noFill/>
          </p:spPr>
        </p:pic>
        <p:sp>
          <p:nvSpPr>
            <p:cNvPr id="7" name="7 Rectángulo"/>
            <p:cNvSpPr/>
            <p:nvPr/>
          </p:nvSpPr>
          <p:spPr>
            <a:xfrm>
              <a:off x="1065064" y="518370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6 Rectángulo redondeado"/>
            <p:cNvSpPr/>
            <p:nvPr/>
          </p:nvSpPr>
          <p:spPr>
            <a:xfrm>
              <a:off x="993056" y="56157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627784" y="6813376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059832" y="659735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6" name="4 Rectángulo"/>
          <p:cNvSpPr/>
          <p:nvPr/>
        </p:nvSpPr>
        <p:spPr>
          <a:xfrm>
            <a:off x="3387141" y="6591484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4.</a:t>
            </a:r>
            <a:endParaRPr lang="es-AR" b="1" dirty="0"/>
          </a:p>
        </p:txBody>
      </p:sp>
      <p:sp>
        <p:nvSpPr>
          <p:cNvPr id="9" name="8 Rectángulo"/>
          <p:cNvSpPr/>
          <p:nvPr/>
        </p:nvSpPr>
        <p:spPr>
          <a:xfrm>
            <a:off x="4067944" y="731743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0" name="9 Rectángulo"/>
          <p:cNvSpPr/>
          <p:nvPr/>
        </p:nvSpPr>
        <p:spPr>
          <a:xfrm>
            <a:off x="4499992" y="7605464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1" name="10 Rectángulo"/>
          <p:cNvSpPr/>
          <p:nvPr/>
        </p:nvSpPr>
        <p:spPr>
          <a:xfrm>
            <a:off x="3707904" y="7245424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5</a:t>
            </a:r>
            <a:r>
              <a:rPr lang="es-AR" b="1" dirty="0" smtClean="0"/>
              <a:t>.</a:t>
            </a:r>
            <a:endParaRPr lang="es-AR" b="1" dirty="0"/>
          </a:p>
        </p:txBody>
      </p:sp>
      <p:grpSp>
        <p:nvGrpSpPr>
          <p:cNvPr id="13" name="12 Grupo"/>
          <p:cNvGrpSpPr/>
          <p:nvPr/>
        </p:nvGrpSpPr>
        <p:grpSpPr>
          <a:xfrm>
            <a:off x="465138" y="620688"/>
            <a:ext cx="8414312" cy="5484837"/>
            <a:chOff x="465138" y="620688"/>
            <a:chExt cx="8414312" cy="5484837"/>
          </a:xfrm>
        </p:grpSpPr>
        <p:pic>
          <p:nvPicPr>
            <p:cNvPr id="4098" name="Picture 2" descr="L:\UTN\5to Año\Proyecto Final\Metalurgica\03_iteraciones\6ta_iteracion\Manuales\Manual de Usuario\Interfaces\RegistrarCliente\RegistrarCliente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138" y="620688"/>
              <a:ext cx="8414312" cy="5484837"/>
            </a:xfrm>
            <a:prstGeom prst="rect">
              <a:avLst/>
            </a:prstGeom>
            <a:noFill/>
          </p:spPr>
        </p:pic>
        <p:sp>
          <p:nvSpPr>
            <p:cNvPr id="7" name="5 Rectángulo"/>
            <p:cNvSpPr/>
            <p:nvPr/>
          </p:nvSpPr>
          <p:spPr>
            <a:xfrm>
              <a:off x="3779912" y="342900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316416" y="515719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12" name="6 Rectángulo redondeado"/>
            <p:cNvSpPr/>
            <p:nvPr/>
          </p:nvSpPr>
          <p:spPr>
            <a:xfrm>
              <a:off x="4211960" y="3501008"/>
              <a:ext cx="936104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4</cp:revision>
  <dcterms:created xsi:type="dcterms:W3CDTF">2011-11-16T06:25:51Z</dcterms:created>
  <dcterms:modified xsi:type="dcterms:W3CDTF">2011-11-16T07:02:24Z</dcterms:modified>
</cp:coreProperties>
</file>