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2259A-318D-4627-A55C-C271FBC3C33A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D8FF04D1-8BE3-484C-96FB-9FC8A47C6E80}">
      <dgm:prSet phldrT="[Texto]"/>
      <dgm:spPr/>
      <dgm:t>
        <a:bodyPr/>
        <a:lstStyle/>
        <a:p>
          <a:r>
            <a:rPr lang="es-AR" b="1" dirty="0" err="1">
              <a:solidFill>
                <a:sysClr val="windowText" lastClr="000000"/>
              </a:solidFill>
            </a:rPr>
            <a:t>MetalSoft</a:t>
          </a:r>
          <a:endParaRPr lang="es-AR" b="1" dirty="0">
            <a:solidFill>
              <a:sysClr val="windowText" lastClr="000000"/>
            </a:solidFill>
          </a:endParaRPr>
        </a:p>
      </dgm:t>
    </dgm:pt>
    <dgm:pt modelId="{6E77BA5F-DC96-4DCE-B439-9A0AA30AD71A}" type="parTrans" cxnId="{700FF00F-FF0D-4AF0-A8B4-0B60E8A708DD}">
      <dgm:prSet/>
      <dgm:spPr/>
      <dgm:t>
        <a:bodyPr/>
        <a:lstStyle/>
        <a:p>
          <a:endParaRPr lang="es-AR"/>
        </a:p>
      </dgm:t>
    </dgm:pt>
    <dgm:pt modelId="{960DAE72-C1DA-442A-80BF-990CE5938676}" type="sibTrans" cxnId="{700FF00F-FF0D-4AF0-A8B4-0B60E8A708DD}">
      <dgm:prSet/>
      <dgm:spPr/>
      <dgm:t>
        <a:bodyPr/>
        <a:lstStyle/>
        <a:p>
          <a:endParaRPr lang="es-AR"/>
        </a:p>
      </dgm:t>
    </dgm:pt>
    <dgm:pt modelId="{97C6A92C-29AE-4A7B-A107-BA0DC8B22893}">
      <dgm:prSet phldrT="[Texto]" custT="1"/>
      <dgm:spPr/>
      <dgm:t>
        <a:bodyPr/>
        <a:lstStyle/>
        <a:p>
          <a:r>
            <a:rPr lang="es-AR" sz="1200" b="1" dirty="0">
              <a:solidFill>
                <a:sysClr val="windowText" lastClr="000000"/>
              </a:solidFill>
            </a:rPr>
            <a:t>Pedidos y Cotizaciones</a:t>
          </a:r>
        </a:p>
      </dgm:t>
    </dgm:pt>
    <dgm:pt modelId="{F7ECFC5D-F0EF-40EC-B895-B09A8E659D09}" type="parTrans" cxnId="{E0949A9B-BABA-4E13-9C33-8B2FE716DC3F}">
      <dgm:prSet/>
      <dgm:spPr/>
      <dgm:t>
        <a:bodyPr/>
        <a:lstStyle/>
        <a:p>
          <a:endParaRPr lang="es-AR"/>
        </a:p>
      </dgm:t>
    </dgm:pt>
    <dgm:pt modelId="{3461AB36-D06C-4AAB-8AFC-D91969B7FB55}" type="sibTrans" cxnId="{E0949A9B-BABA-4E13-9C33-8B2FE716DC3F}">
      <dgm:prSet/>
      <dgm:spPr/>
      <dgm:t>
        <a:bodyPr/>
        <a:lstStyle/>
        <a:p>
          <a:endParaRPr lang="es-AR"/>
        </a:p>
      </dgm:t>
    </dgm:pt>
    <dgm:pt modelId="{5B500027-0933-4568-8A13-3BF5E0F6FB9D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Calidad</a:t>
          </a:r>
        </a:p>
      </dgm:t>
    </dgm:pt>
    <dgm:pt modelId="{9450DBB7-2218-4FFB-8233-72808559AED1}" type="parTrans" cxnId="{DB706AFC-2C26-4220-8DA2-278A0A9DE598}">
      <dgm:prSet/>
      <dgm:spPr/>
      <dgm:t>
        <a:bodyPr/>
        <a:lstStyle/>
        <a:p>
          <a:endParaRPr lang="es-AR"/>
        </a:p>
      </dgm:t>
    </dgm:pt>
    <dgm:pt modelId="{DCE7165A-970C-4CA1-A272-86C6F86ECB2D}" type="sibTrans" cxnId="{DB706AFC-2C26-4220-8DA2-278A0A9DE598}">
      <dgm:prSet/>
      <dgm:spPr/>
      <dgm:t>
        <a:bodyPr/>
        <a:lstStyle/>
        <a:p>
          <a:endParaRPr lang="es-AR"/>
        </a:p>
      </dgm:t>
    </dgm:pt>
    <dgm:pt modelId="{C6898DB3-9309-4167-99C9-924F218C8B26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Cobros</a:t>
          </a:r>
        </a:p>
      </dgm:t>
    </dgm:pt>
    <dgm:pt modelId="{89B4E154-74C6-4EC3-8B12-5F0E68F6E2DD}" type="parTrans" cxnId="{9ACF84E7-7FB4-4AAB-84C9-92C723896110}">
      <dgm:prSet/>
      <dgm:spPr/>
      <dgm:t>
        <a:bodyPr/>
        <a:lstStyle/>
        <a:p>
          <a:endParaRPr lang="es-AR"/>
        </a:p>
      </dgm:t>
    </dgm:pt>
    <dgm:pt modelId="{72F5055B-FAAD-4536-A4B9-A1D7777137AF}" type="sibTrans" cxnId="{9ACF84E7-7FB4-4AAB-84C9-92C723896110}">
      <dgm:prSet/>
      <dgm:spPr/>
      <dgm:t>
        <a:bodyPr/>
        <a:lstStyle/>
        <a:p>
          <a:endParaRPr lang="es-AR"/>
        </a:p>
      </dgm:t>
    </dgm:pt>
    <dgm:pt modelId="{85680303-F2ED-40F3-9AC8-DCC607BA6132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Compras</a:t>
          </a:r>
        </a:p>
      </dgm:t>
    </dgm:pt>
    <dgm:pt modelId="{8340BC78-3AC1-41F8-8B37-A1E782FBE6D2}" type="parTrans" cxnId="{48877ADF-5EE0-4837-AF59-9635AB13A15A}">
      <dgm:prSet/>
      <dgm:spPr/>
      <dgm:t>
        <a:bodyPr/>
        <a:lstStyle/>
        <a:p>
          <a:endParaRPr lang="es-AR"/>
        </a:p>
      </dgm:t>
    </dgm:pt>
    <dgm:pt modelId="{624CDB8E-F084-4C0A-A5B4-19C3204ED1CA}" type="sibTrans" cxnId="{48877ADF-5EE0-4837-AF59-9635AB13A15A}">
      <dgm:prSet/>
      <dgm:spPr/>
      <dgm:t>
        <a:bodyPr/>
        <a:lstStyle/>
        <a:p>
          <a:endParaRPr lang="es-AR"/>
        </a:p>
      </dgm:t>
    </dgm:pt>
    <dgm:pt modelId="{924DEA76-48CC-4B63-8A9D-FCEF03518F4B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Producción</a:t>
          </a:r>
        </a:p>
      </dgm:t>
    </dgm:pt>
    <dgm:pt modelId="{1636F228-EF4E-449C-96E5-A036E5AB933F}" type="parTrans" cxnId="{B0E8D388-DE80-467D-A61F-CD2B9357C32E}">
      <dgm:prSet/>
      <dgm:spPr/>
      <dgm:t>
        <a:bodyPr/>
        <a:lstStyle/>
        <a:p>
          <a:endParaRPr lang="es-AR"/>
        </a:p>
      </dgm:t>
    </dgm:pt>
    <dgm:pt modelId="{455E0728-B8B1-44AF-AFA3-B8D0D6E20B70}" type="sibTrans" cxnId="{B0E8D388-DE80-467D-A61F-CD2B9357C32E}">
      <dgm:prSet/>
      <dgm:spPr/>
      <dgm:t>
        <a:bodyPr/>
        <a:lstStyle/>
        <a:p>
          <a:endParaRPr lang="es-AR"/>
        </a:p>
      </dgm:t>
    </dgm:pt>
    <dgm:pt modelId="{B82B7567-DF64-410F-8E9C-0EBEC4FA2EDD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Maquinarias</a:t>
          </a:r>
        </a:p>
      </dgm:t>
    </dgm:pt>
    <dgm:pt modelId="{7D79C8D7-C047-4DD6-841C-012B020BE7EE}" type="parTrans" cxnId="{30CA0C4D-4366-479D-84E3-66D47F904EF7}">
      <dgm:prSet/>
      <dgm:spPr/>
      <dgm:t>
        <a:bodyPr/>
        <a:lstStyle/>
        <a:p>
          <a:endParaRPr lang="es-AR"/>
        </a:p>
      </dgm:t>
    </dgm:pt>
    <dgm:pt modelId="{C83D301B-D499-43A0-B2A5-CC96088F5BF1}" type="sibTrans" cxnId="{30CA0C4D-4366-479D-84E3-66D47F904EF7}">
      <dgm:prSet/>
      <dgm:spPr/>
      <dgm:t>
        <a:bodyPr/>
        <a:lstStyle/>
        <a:p>
          <a:endParaRPr lang="es-AR"/>
        </a:p>
      </dgm:t>
    </dgm:pt>
    <dgm:pt modelId="{FC599377-A93A-4434-B7B0-C569621CDA78}">
      <dgm:prSet phldrT="[Texto]" custT="1"/>
      <dgm:spPr/>
      <dgm:t>
        <a:bodyPr/>
        <a:lstStyle/>
        <a:p>
          <a:r>
            <a:rPr lang="es-AR" sz="1200" b="1" dirty="0">
              <a:solidFill>
                <a:sysClr val="windowText" lastClr="000000"/>
              </a:solidFill>
            </a:rPr>
            <a:t>Trabajos </a:t>
          </a:r>
          <a:r>
            <a:rPr lang="es-AR" sz="1200" b="1" dirty="0" err="1">
              <a:solidFill>
                <a:sysClr val="windowText" lastClr="000000"/>
              </a:solidFill>
            </a:rPr>
            <a:t>Tercerizados</a:t>
          </a:r>
          <a:endParaRPr lang="es-AR" sz="1200" b="1" dirty="0">
            <a:solidFill>
              <a:sysClr val="windowText" lastClr="000000"/>
            </a:solidFill>
          </a:endParaRPr>
        </a:p>
      </dgm:t>
    </dgm:pt>
    <dgm:pt modelId="{39ED23AA-96E4-4C79-9922-6659FB4252BA}" type="parTrans" cxnId="{C5DF6FD6-948F-4C4A-84F0-43A38EDF9535}">
      <dgm:prSet/>
      <dgm:spPr/>
      <dgm:t>
        <a:bodyPr/>
        <a:lstStyle/>
        <a:p>
          <a:endParaRPr lang="es-AR"/>
        </a:p>
      </dgm:t>
    </dgm:pt>
    <dgm:pt modelId="{62F35D35-D233-44F4-A1A7-0C55277D74C8}" type="sibTrans" cxnId="{C5DF6FD6-948F-4C4A-84F0-43A38EDF9535}">
      <dgm:prSet/>
      <dgm:spPr/>
      <dgm:t>
        <a:bodyPr/>
        <a:lstStyle/>
        <a:p>
          <a:endParaRPr lang="es-AR"/>
        </a:p>
      </dgm:t>
    </dgm:pt>
    <dgm:pt modelId="{6867816E-EF9C-4F16-A6CE-1B332EE8A8A6}">
      <dgm:prSet phldrT="[Texto]" custT="1"/>
      <dgm:spPr/>
      <dgm:t>
        <a:bodyPr/>
        <a:lstStyle/>
        <a:p>
          <a:pPr algn="ctr">
            <a:lnSpc>
              <a:spcPct val="50000"/>
            </a:lnSpc>
          </a:pPr>
          <a:r>
            <a:rPr lang="es-AR" sz="1200" b="1" dirty="0" smtClean="0">
              <a:solidFill>
                <a:sysClr val="windowText" lastClr="000000"/>
              </a:solidFill>
            </a:rPr>
            <a:t>Almacena-</a:t>
          </a:r>
          <a:endParaRPr lang="es-AR" sz="1200" b="1" dirty="0">
            <a:solidFill>
              <a:sysClr val="windowText" lastClr="000000"/>
            </a:solidFill>
          </a:endParaRPr>
        </a:p>
        <a:p>
          <a:pPr algn="ctr">
            <a:lnSpc>
              <a:spcPct val="50000"/>
            </a:lnSpc>
          </a:pPr>
          <a:r>
            <a:rPr lang="es-AR" sz="1200" b="1" dirty="0">
              <a:solidFill>
                <a:sysClr val="windowText" lastClr="000000"/>
              </a:solidFill>
            </a:rPr>
            <a:t>miento</a:t>
          </a:r>
        </a:p>
      </dgm:t>
    </dgm:pt>
    <dgm:pt modelId="{39E69ECC-B627-4394-9D39-3C1E2C15E426}" type="parTrans" cxnId="{84B93BD5-E649-41C9-B5B1-B1A0900B4051}">
      <dgm:prSet/>
      <dgm:spPr/>
      <dgm:t>
        <a:bodyPr/>
        <a:lstStyle/>
        <a:p>
          <a:endParaRPr lang="es-AR"/>
        </a:p>
      </dgm:t>
    </dgm:pt>
    <dgm:pt modelId="{2BCE979F-65E0-44A3-95B8-0A5D162DEA97}" type="sibTrans" cxnId="{84B93BD5-E649-41C9-B5B1-B1A0900B4051}">
      <dgm:prSet/>
      <dgm:spPr/>
      <dgm:t>
        <a:bodyPr/>
        <a:lstStyle/>
        <a:p>
          <a:endParaRPr lang="es-AR"/>
        </a:p>
      </dgm:t>
    </dgm:pt>
    <dgm:pt modelId="{C3FB5B3B-5AB2-41FE-86E7-6E670A915D76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Web</a:t>
          </a:r>
        </a:p>
      </dgm:t>
    </dgm:pt>
    <dgm:pt modelId="{7F341C08-FB59-4F96-8039-450FF9C17039}" type="parTrans" cxnId="{A0AB1C67-1484-4390-ADB9-EB5FF3945878}">
      <dgm:prSet/>
      <dgm:spPr/>
      <dgm:t>
        <a:bodyPr/>
        <a:lstStyle/>
        <a:p>
          <a:endParaRPr lang="es-AR"/>
        </a:p>
      </dgm:t>
    </dgm:pt>
    <dgm:pt modelId="{FD04C81A-BCF0-41D2-A6EB-F6B9B334F7DA}" type="sibTrans" cxnId="{A0AB1C67-1484-4390-ADB9-EB5FF3945878}">
      <dgm:prSet/>
      <dgm:spPr/>
      <dgm:t>
        <a:bodyPr/>
        <a:lstStyle/>
        <a:p>
          <a:endParaRPr lang="es-AR"/>
        </a:p>
      </dgm:t>
    </dgm:pt>
    <dgm:pt modelId="{1B09A4AB-8F66-42B3-8247-5AFAF0273B36}">
      <dgm:prSet phldrT="[Texto]" custT="1"/>
      <dgm:spPr/>
      <dgm:t>
        <a:bodyPr/>
        <a:lstStyle/>
        <a:p>
          <a:pPr>
            <a:lnSpc>
              <a:spcPct val="50000"/>
            </a:lnSpc>
          </a:pPr>
          <a:r>
            <a:rPr lang="es-AR" sz="1200" b="1" dirty="0" smtClean="0">
              <a:solidFill>
                <a:sysClr val="windowText" lastClr="000000"/>
              </a:solidFill>
            </a:rPr>
            <a:t>Administra-</a:t>
          </a:r>
          <a:endParaRPr lang="es-AR" sz="1200" b="1" dirty="0">
            <a:solidFill>
              <a:sysClr val="windowText" lastClr="000000"/>
            </a:solidFill>
          </a:endParaRPr>
        </a:p>
        <a:p>
          <a:pPr>
            <a:lnSpc>
              <a:spcPct val="50000"/>
            </a:lnSpc>
          </a:pPr>
          <a:r>
            <a:rPr lang="es-AR" sz="1200" b="1" dirty="0" err="1">
              <a:solidFill>
                <a:sysClr val="windowText" lastClr="000000"/>
              </a:solidFill>
            </a:rPr>
            <a:t>ción</a:t>
          </a:r>
          <a:r>
            <a:rPr lang="es-AR" sz="1200" b="1" dirty="0">
              <a:solidFill>
                <a:sysClr val="windowText" lastClr="000000"/>
              </a:solidFill>
            </a:rPr>
            <a:t> de</a:t>
          </a:r>
        </a:p>
        <a:p>
          <a:pPr>
            <a:lnSpc>
              <a:spcPct val="50000"/>
            </a:lnSpc>
          </a:pPr>
          <a:r>
            <a:rPr lang="es-AR" sz="1200" b="1" dirty="0">
              <a:solidFill>
                <a:sysClr val="windowText" lastClr="000000"/>
              </a:solidFill>
            </a:rPr>
            <a:t> Usuarios</a:t>
          </a:r>
        </a:p>
      </dgm:t>
    </dgm:pt>
    <dgm:pt modelId="{2F482103-D8F0-46D7-977F-5AFB71050722}" type="parTrans" cxnId="{150DA279-CC6F-488B-9E21-9F9290839237}">
      <dgm:prSet/>
      <dgm:spPr/>
      <dgm:t>
        <a:bodyPr/>
        <a:lstStyle/>
        <a:p>
          <a:endParaRPr lang="es-AR"/>
        </a:p>
      </dgm:t>
    </dgm:pt>
    <dgm:pt modelId="{B927154F-476F-4040-A601-C920FB23434D}" type="sibTrans" cxnId="{150DA279-CC6F-488B-9E21-9F9290839237}">
      <dgm:prSet/>
      <dgm:spPr/>
      <dgm:t>
        <a:bodyPr/>
        <a:lstStyle/>
        <a:p>
          <a:endParaRPr lang="es-AR"/>
        </a:p>
      </dgm:t>
    </dgm:pt>
    <dgm:pt modelId="{90422BC1-AEE4-47C1-BE3D-315E450B47EF}">
      <dgm:prSet phldrT="[Texto]" custT="1"/>
      <dgm:spPr/>
      <dgm:t>
        <a:bodyPr/>
        <a:lstStyle/>
        <a:p>
          <a:r>
            <a:rPr lang="es-AR" sz="1200" b="1" dirty="0">
              <a:solidFill>
                <a:sysClr val="windowText" lastClr="000000"/>
              </a:solidFill>
            </a:rPr>
            <a:t>Recursos Humanos</a:t>
          </a:r>
        </a:p>
      </dgm:t>
    </dgm:pt>
    <dgm:pt modelId="{0ED39E5E-12C1-4256-9245-840A04866894}" type="parTrans" cxnId="{51E129E6-1C55-4898-8B35-FA929D2CFF5E}">
      <dgm:prSet/>
      <dgm:spPr/>
      <dgm:t>
        <a:bodyPr/>
        <a:lstStyle/>
        <a:p>
          <a:endParaRPr lang="es-AR"/>
        </a:p>
      </dgm:t>
    </dgm:pt>
    <dgm:pt modelId="{596370D4-4CBE-4C81-9FEA-40C4D7C49526}" type="sibTrans" cxnId="{51E129E6-1C55-4898-8B35-FA929D2CFF5E}">
      <dgm:prSet/>
      <dgm:spPr/>
      <dgm:t>
        <a:bodyPr/>
        <a:lstStyle/>
        <a:p>
          <a:endParaRPr lang="es-AR"/>
        </a:p>
      </dgm:t>
    </dgm:pt>
    <dgm:pt modelId="{DA5EC689-D402-460E-A19B-FC2853DD7ED3}">
      <dgm:prSet phldrT="[Texto]" custT="1"/>
      <dgm:spPr/>
      <dgm:t>
        <a:bodyPr/>
        <a:lstStyle/>
        <a:p>
          <a:r>
            <a:rPr lang="es-AR" sz="1200" b="1" baseline="0" dirty="0">
              <a:solidFill>
                <a:sysClr val="windowText" lastClr="000000"/>
              </a:solidFill>
            </a:rPr>
            <a:t>Informes</a:t>
          </a:r>
        </a:p>
      </dgm:t>
    </dgm:pt>
    <dgm:pt modelId="{7289E0FC-F55A-4240-B212-3951DB804C64}" type="parTrans" cxnId="{8AF5E2D9-E617-4669-9B8E-7EEB01BF22E6}">
      <dgm:prSet/>
      <dgm:spPr/>
      <dgm:t>
        <a:bodyPr/>
        <a:lstStyle/>
        <a:p>
          <a:endParaRPr lang="es-AR"/>
        </a:p>
      </dgm:t>
    </dgm:pt>
    <dgm:pt modelId="{03C1B7EC-BDFB-497F-AE76-2D666156288D}" type="sibTrans" cxnId="{8AF5E2D9-E617-4669-9B8E-7EEB01BF22E6}">
      <dgm:prSet/>
      <dgm:spPr/>
      <dgm:t>
        <a:bodyPr/>
        <a:lstStyle/>
        <a:p>
          <a:endParaRPr lang="es-AR"/>
        </a:p>
      </dgm:t>
    </dgm:pt>
    <dgm:pt modelId="{65DDD66F-DCD5-47B4-8A49-E09705C054DF}" type="pres">
      <dgm:prSet presAssocID="{5002259A-318D-4627-A55C-C271FBC3C3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DF6B629-8D1F-4D02-9B0F-0253A2E30CF2}" type="pres">
      <dgm:prSet presAssocID="{D8FF04D1-8BE3-484C-96FB-9FC8A47C6E80}" presName="centerShape" presStyleLbl="node0" presStyleIdx="0" presStyleCnt="1" custScaleX="184522" custScaleY="135917"/>
      <dgm:spPr/>
      <dgm:t>
        <a:bodyPr/>
        <a:lstStyle/>
        <a:p>
          <a:endParaRPr lang="es-AR"/>
        </a:p>
      </dgm:t>
    </dgm:pt>
    <dgm:pt modelId="{1BA01775-54F6-440C-97AE-13432595E0EB}" type="pres">
      <dgm:prSet presAssocID="{F7ECFC5D-F0EF-40EC-B895-B09A8E659D09}" presName="parTrans" presStyleLbl="sibTrans2D1" presStyleIdx="0" presStyleCnt="12"/>
      <dgm:spPr/>
      <dgm:t>
        <a:bodyPr/>
        <a:lstStyle/>
        <a:p>
          <a:endParaRPr lang="es-AR"/>
        </a:p>
      </dgm:t>
    </dgm:pt>
    <dgm:pt modelId="{A29EC18B-50CE-4307-92F6-56ABE806E139}" type="pres">
      <dgm:prSet presAssocID="{F7ECFC5D-F0EF-40EC-B895-B09A8E659D09}" presName="connectorText" presStyleLbl="sibTrans2D1" presStyleIdx="0" presStyleCnt="12"/>
      <dgm:spPr/>
      <dgm:t>
        <a:bodyPr/>
        <a:lstStyle/>
        <a:p>
          <a:endParaRPr lang="es-AR"/>
        </a:p>
      </dgm:t>
    </dgm:pt>
    <dgm:pt modelId="{7300CCE6-5E59-4E64-85C7-13B54355D599}" type="pres">
      <dgm:prSet presAssocID="{97C6A92C-29AE-4A7B-A107-BA0DC8B22893}" presName="node" presStyleLbl="node1" presStyleIdx="0" presStyleCnt="12" custScaleX="132350" custScaleY="10952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B9AB251-2BA3-464C-A433-7419354DF9CA}" type="pres">
      <dgm:prSet presAssocID="{1636F228-EF4E-449C-96E5-A036E5AB933F}" presName="parTrans" presStyleLbl="sibTrans2D1" presStyleIdx="1" presStyleCnt="12"/>
      <dgm:spPr/>
      <dgm:t>
        <a:bodyPr/>
        <a:lstStyle/>
        <a:p>
          <a:endParaRPr lang="es-AR"/>
        </a:p>
      </dgm:t>
    </dgm:pt>
    <dgm:pt modelId="{9422F16D-7703-4BAC-AFA1-1E123E5FC05D}" type="pres">
      <dgm:prSet presAssocID="{1636F228-EF4E-449C-96E5-A036E5AB933F}" presName="connectorText" presStyleLbl="sibTrans2D1" presStyleIdx="1" presStyleCnt="12"/>
      <dgm:spPr/>
      <dgm:t>
        <a:bodyPr/>
        <a:lstStyle/>
        <a:p>
          <a:endParaRPr lang="es-AR"/>
        </a:p>
      </dgm:t>
    </dgm:pt>
    <dgm:pt modelId="{E83B84C5-39D3-4B1B-BB29-8E5A7EB1A7EE}" type="pres">
      <dgm:prSet presAssocID="{924DEA76-48CC-4B63-8A9D-FCEF03518F4B}" presName="node" presStyleLbl="node1" presStyleIdx="1" presStyleCnt="12" custScaleX="126119" custScaleY="106178" custRadScaleRad="101994" custRadScaleInc="764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3B87F5E-40AB-4112-9664-1F1761B5CE60}" type="pres">
      <dgm:prSet presAssocID="{9450DBB7-2218-4FFB-8233-72808559AED1}" presName="parTrans" presStyleLbl="sibTrans2D1" presStyleIdx="2" presStyleCnt="12"/>
      <dgm:spPr/>
      <dgm:t>
        <a:bodyPr/>
        <a:lstStyle/>
        <a:p>
          <a:endParaRPr lang="es-AR"/>
        </a:p>
      </dgm:t>
    </dgm:pt>
    <dgm:pt modelId="{1ED4C1D4-1AA6-4EB2-9A9E-DEA9F521D565}" type="pres">
      <dgm:prSet presAssocID="{9450DBB7-2218-4FFB-8233-72808559AED1}" presName="connectorText" presStyleLbl="sibTrans2D1" presStyleIdx="2" presStyleCnt="12"/>
      <dgm:spPr/>
      <dgm:t>
        <a:bodyPr/>
        <a:lstStyle/>
        <a:p>
          <a:endParaRPr lang="es-AR"/>
        </a:p>
      </dgm:t>
    </dgm:pt>
    <dgm:pt modelId="{41A5D4E1-3C95-4CB3-84A9-4FAB920A1C77}" type="pres">
      <dgm:prSet presAssocID="{5B500027-0933-4568-8A13-3BF5E0F6FB9D}" presName="node" presStyleLbl="node1" presStyleIdx="2" presStyleCnt="12" custScaleX="126119" custScaleY="1061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58EB26-B72E-4B0C-9F54-23425815F9D5}" type="pres">
      <dgm:prSet presAssocID="{89B4E154-74C6-4EC3-8B12-5F0E68F6E2DD}" presName="parTrans" presStyleLbl="sibTrans2D1" presStyleIdx="3" presStyleCnt="12"/>
      <dgm:spPr/>
      <dgm:t>
        <a:bodyPr/>
        <a:lstStyle/>
        <a:p>
          <a:endParaRPr lang="es-AR"/>
        </a:p>
      </dgm:t>
    </dgm:pt>
    <dgm:pt modelId="{F1B637BF-5415-461E-ADE2-D617CCB98163}" type="pres">
      <dgm:prSet presAssocID="{89B4E154-74C6-4EC3-8B12-5F0E68F6E2DD}" presName="connectorText" presStyleLbl="sibTrans2D1" presStyleIdx="3" presStyleCnt="12"/>
      <dgm:spPr/>
      <dgm:t>
        <a:bodyPr/>
        <a:lstStyle/>
        <a:p>
          <a:endParaRPr lang="es-AR"/>
        </a:p>
      </dgm:t>
    </dgm:pt>
    <dgm:pt modelId="{763396AF-9AA5-4405-AA04-DF586212EF9C}" type="pres">
      <dgm:prSet presAssocID="{C6898DB3-9309-4167-99C9-924F218C8B26}" presName="node" presStyleLbl="node1" presStyleIdx="3" presStyleCnt="12" custScaleX="126119" custScaleY="1061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3BFBA1-1D94-49DB-BD20-31BF51EB69E0}" type="pres">
      <dgm:prSet presAssocID="{8340BC78-3AC1-41F8-8B37-A1E782FBE6D2}" presName="parTrans" presStyleLbl="sibTrans2D1" presStyleIdx="4" presStyleCnt="12"/>
      <dgm:spPr/>
      <dgm:t>
        <a:bodyPr/>
        <a:lstStyle/>
        <a:p>
          <a:endParaRPr lang="es-AR"/>
        </a:p>
      </dgm:t>
    </dgm:pt>
    <dgm:pt modelId="{4D84AE1A-B33D-471E-8D12-C45F6AD5AA27}" type="pres">
      <dgm:prSet presAssocID="{8340BC78-3AC1-41F8-8B37-A1E782FBE6D2}" presName="connectorText" presStyleLbl="sibTrans2D1" presStyleIdx="4" presStyleCnt="12"/>
      <dgm:spPr/>
      <dgm:t>
        <a:bodyPr/>
        <a:lstStyle/>
        <a:p>
          <a:endParaRPr lang="es-AR"/>
        </a:p>
      </dgm:t>
    </dgm:pt>
    <dgm:pt modelId="{44E4E3C3-E4F9-4C3B-B398-408FB81FC879}" type="pres">
      <dgm:prSet presAssocID="{85680303-F2ED-40F3-9AC8-DCC607BA6132}" presName="node" presStyleLbl="node1" presStyleIdx="4" presStyleCnt="12" custScaleX="126119" custScaleY="106178" custRadScaleRad="101078" custRadScaleInc="-1422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CFED71-5111-44A9-BC07-7F047BA834FA}" type="pres">
      <dgm:prSet presAssocID="{7D79C8D7-C047-4DD6-841C-012B020BE7EE}" presName="parTrans" presStyleLbl="sibTrans2D1" presStyleIdx="5" presStyleCnt="12"/>
      <dgm:spPr/>
      <dgm:t>
        <a:bodyPr/>
        <a:lstStyle/>
        <a:p>
          <a:endParaRPr lang="es-AR"/>
        </a:p>
      </dgm:t>
    </dgm:pt>
    <dgm:pt modelId="{54803DC0-442B-431F-A8BC-835D28AF1306}" type="pres">
      <dgm:prSet presAssocID="{7D79C8D7-C047-4DD6-841C-012B020BE7EE}" presName="connectorText" presStyleLbl="sibTrans2D1" presStyleIdx="5" presStyleCnt="12"/>
      <dgm:spPr/>
      <dgm:t>
        <a:bodyPr/>
        <a:lstStyle/>
        <a:p>
          <a:endParaRPr lang="es-AR"/>
        </a:p>
      </dgm:t>
    </dgm:pt>
    <dgm:pt modelId="{BDA2775A-2344-491E-B30C-36F3BF96A050}" type="pres">
      <dgm:prSet presAssocID="{B82B7567-DF64-410F-8E9C-0EBEC4FA2EDD}" presName="node" presStyleLbl="node1" presStyleIdx="5" presStyleCnt="12" custScaleX="133050" custScaleY="103411" custRadScaleRad="98650" custRadScaleInc="-2186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2617EB8-4F3E-4B1C-8144-3595A76A6637}" type="pres">
      <dgm:prSet presAssocID="{39ED23AA-96E4-4C79-9922-6659FB4252BA}" presName="parTrans" presStyleLbl="sibTrans2D1" presStyleIdx="6" presStyleCnt="12"/>
      <dgm:spPr/>
      <dgm:t>
        <a:bodyPr/>
        <a:lstStyle/>
        <a:p>
          <a:endParaRPr lang="es-AR"/>
        </a:p>
      </dgm:t>
    </dgm:pt>
    <dgm:pt modelId="{241399AD-3F15-40AB-B842-1F80B848D204}" type="pres">
      <dgm:prSet presAssocID="{39ED23AA-96E4-4C79-9922-6659FB4252BA}" presName="connectorText" presStyleLbl="sibTrans2D1" presStyleIdx="6" presStyleCnt="12"/>
      <dgm:spPr/>
      <dgm:t>
        <a:bodyPr/>
        <a:lstStyle/>
        <a:p>
          <a:endParaRPr lang="es-AR"/>
        </a:p>
      </dgm:t>
    </dgm:pt>
    <dgm:pt modelId="{BCB2737F-AF18-4C8B-9A55-5F11117C14E7}" type="pres">
      <dgm:prSet presAssocID="{FC599377-A93A-4434-B7B0-C569621CDA78}" presName="node" presStyleLbl="node1" presStyleIdx="6" presStyleCnt="12" custScaleX="135823" custScaleY="108022" custRadScaleRad="99170" custRadScaleInc="265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E8133A-F33D-45A8-AC02-A5B66DFEE7DE}" type="pres">
      <dgm:prSet presAssocID="{39E69ECC-B627-4394-9D39-3C1E2C15E426}" presName="parTrans" presStyleLbl="sibTrans2D1" presStyleIdx="7" presStyleCnt="12"/>
      <dgm:spPr/>
      <dgm:t>
        <a:bodyPr/>
        <a:lstStyle/>
        <a:p>
          <a:endParaRPr lang="es-AR"/>
        </a:p>
      </dgm:t>
    </dgm:pt>
    <dgm:pt modelId="{AD85A710-E8C6-4215-AE95-3696B59F69F3}" type="pres">
      <dgm:prSet presAssocID="{39E69ECC-B627-4394-9D39-3C1E2C15E426}" presName="connectorText" presStyleLbl="sibTrans2D1" presStyleIdx="7" presStyleCnt="12"/>
      <dgm:spPr/>
      <dgm:t>
        <a:bodyPr/>
        <a:lstStyle/>
        <a:p>
          <a:endParaRPr lang="es-AR"/>
        </a:p>
      </dgm:t>
    </dgm:pt>
    <dgm:pt modelId="{5A7B094F-9B90-4924-8A5C-565F00772EE4}" type="pres">
      <dgm:prSet presAssocID="{6867816E-EF9C-4F16-A6CE-1B332EE8A8A6}" presName="node" presStyleLbl="node1" presStyleIdx="7" presStyleCnt="12" custScaleX="128954" custScaleY="106178" custRadScaleRad="101325" custRadScaleInc="2769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B8A0E2-AE01-480F-A871-28BC7594CB90}" type="pres">
      <dgm:prSet presAssocID="{7F341C08-FB59-4F96-8039-450FF9C17039}" presName="parTrans" presStyleLbl="sibTrans2D1" presStyleIdx="8" presStyleCnt="12"/>
      <dgm:spPr/>
      <dgm:t>
        <a:bodyPr/>
        <a:lstStyle/>
        <a:p>
          <a:endParaRPr lang="es-AR"/>
        </a:p>
      </dgm:t>
    </dgm:pt>
    <dgm:pt modelId="{5DD6D8BF-60BA-4A12-A241-F438D8404948}" type="pres">
      <dgm:prSet presAssocID="{7F341C08-FB59-4F96-8039-450FF9C17039}" presName="connectorText" presStyleLbl="sibTrans2D1" presStyleIdx="8" presStyleCnt="12"/>
      <dgm:spPr/>
      <dgm:t>
        <a:bodyPr/>
        <a:lstStyle/>
        <a:p>
          <a:endParaRPr lang="es-AR"/>
        </a:p>
      </dgm:t>
    </dgm:pt>
    <dgm:pt modelId="{B64FE8B9-CE1E-49DA-836C-D67B89C34DF9}" type="pres">
      <dgm:prSet presAssocID="{C3FB5B3B-5AB2-41FE-86E7-6E670A915D76}" presName="node" presStyleLbl="node1" presStyleIdx="8" presStyleCnt="12" custScaleX="126119" custScaleY="106178" custRadScaleRad="100796" custRadScaleInc="1069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07BD4-E9A4-4531-BDB5-1973A1E0B8B7}" type="pres">
      <dgm:prSet presAssocID="{2F482103-D8F0-46D7-977F-5AFB71050722}" presName="parTrans" presStyleLbl="sibTrans2D1" presStyleIdx="9" presStyleCnt="12"/>
      <dgm:spPr/>
      <dgm:t>
        <a:bodyPr/>
        <a:lstStyle/>
        <a:p>
          <a:endParaRPr lang="es-AR"/>
        </a:p>
      </dgm:t>
    </dgm:pt>
    <dgm:pt modelId="{1DA7EE7B-3EDC-45D3-9CE7-F6CA44722AFC}" type="pres">
      <dgm:prSet presAssocID="{2F482103-D8F0-46D7-977F-5AFB71050722}" presName="connectorText" presStyleLbl="sibTrans2D1" presStyleIdx="9" presStyleCnt="12"/>
      <dgm:spPr/>
      <dgm:t>
        <a:bodyPr/>
        <a:lstStyle/>
        <a:p>
          <a:endParaRPr lang="es-AR"/>
        </a:p>
      </dgm:t>
    </dgm:pt>
    <dgm:pt modelId="{9BD4DCA1-09A2-43AD-8AB4-68334FBC3420}" type="pres">
      <dgm:prSet presAssocID="{1B09A4AB-8F66-42B3-8247-5AFAF0273B36}" presName="node" presStyleLbl="node1" presStyleIdx="9" presStyleCnt="12" custScaleX="131488" custScaleY="10764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7B4987A-E4D0-4DF9-A146-2E560677A020}" type="pres">
      <dgm:prSet presAssocID="{0ED39E5E-12C1-4256-9245-840A04866894}" presName="parTrans" presStyleLbl="sibTrans2D1" presStyleIdx="10" presStyleCnt="12"/>
      <dgm:spPr/>
      <dgm:t>
        <a:bodyPr/>
        <a:lstStyle/>
        <a:p>
          <a:endParaRPr lang="es-AR"/>
        </a:p>
      </dgm:t>
    </dgm:pt>
    <dgm:pt modelId="{1A7A719A-547B-4888-8E2F-96156C822899}" type="pres">
      <dgm:prSet presAssocID="{0ED39E5E-12C1-4256-9245-840A04866894}" presName="connectorText" presStyleLbl="sibTrans2D1" presStyleIdx="10" presStyleCnt="12"/>
      <dgm:spPr/>
      <dgm:t>
        <a:bodyPr/>
        <a:lstStyle/>
        <a:p>
          <a:endParaRPr lang="es-AR"/>
        </a:p>
      </dgm:t>
    </dgm:pt>
    <dgm:pt modelId="{139C2C74-C296-41D6-8DBD-0BBED7229215}" type="pres">
      <dgm:prSet presAssocID="{90422BC1-AEE4-47C1-BE3D-315E450B47EF}" presName="node" presStyleLbl="node1" presStyleIdx="10" presStyleCnt="12" custScaleX="126119" custScaleY="106178" custRadScaleRad="98983" custRadScaleInc="-690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326B4F-F22D-4E75-9165-C4D2730CE41E}" type="pres">
      <dgm:prSet presAssocID="{7289E0FC-F55A-4240-B212-3951DB804C64}" presName="parTrans" presStyleLbl="sibTrans2D1" presStyleIdx="11" presStyleCnt="12"/>
      <dgm:spPr/>
      <dgm:t>
        <a:bodyPr/>
        <a:lstStyle/>
        <a:p>
          <a:endParaRPr lang="es-AR"/>
        </a:p>
      </dgm:t>
    </dgm:pt>
    <dgm:pt modelId="{0D73F9CB-701A-4F4C-8BD0-344182F53C65}" type="pres">
      <dgm:prSet presAssocID="{7289E0FC-F55A-4240-B212-3951DB804C64}" presName="connectorText" presStyleLbl="sibTrans2D1" presStyleIdx="11" presStyleCnt="12"/>
      <dgm:spPr/>
      <dgm:t>
        <a:bodyPr/>
        <a:lstStyle/>
        <a:p>
          <a:endParaRPr lang="es-AR"/>
        </a:p>
      </dgm:t>
    </dgm:pt>
    <dgm:pt modelId="{ED23BB5D-7BAB-477D-80D6-C4120980CFF3}" type="pres">
      <dgm:prSet presAssocID="{DA5EC689-D402-460E-A19B-FC2853DD7ED3}" presName="node" presStyleLbl="node1" presStyleIdx="11" presStyleCnt="12" custScaleX="126119" custScaleY="106178" custRadScaleRad="99871" custRadScaleInc="-94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6F3DE90-50B8-4273-BFFF-F4513534D067}" type="presOf" srcId="{90422BC1-AEE4-47C1-BE3D-315E450B47EF}" destId="{139C2C74-C296-41D6-8DBD-0BBED7229215}" srcOrd="0" destOrd="0" presId="urn:microsoft.com/office/officeart/2005/8/layout/radial5"/>
    <dgm:cxn modelId="{8402BCA5-3DA7-4F10-87FE-A4EC8787B592}" type="presOf" srcId="{89B4E154-74C6-4EC3-8B12-5F0E68F6E2DD}" destId="{F1B637BF-5415-461E-ADE2-D617CCB98163}" srcOrd="1" destOrd="0" presId="urn:microsoft.com/office/officeart/2005/8/layout/radial5"/>
    <dgm:cxn modelId="{45481915-3B9F-4918-95B4-B9E1B95B73F8}" type="presOf" srcId="{F7ECFC5D-F0EF-40EC-B895-B09A8E659D09}" destId="{1BA01775-54F6-440C-97AE-13432595E0EB}" srcOrd="0" destOrd="0" presId="urn:microsoft.com/office/officeart/2005/8/layout/radial5"/>
    <dgm:cxn modelId="{3C63C2D3-596B-42C9-A32B-401BF78356D7}" type="presOf" srcId="{924DEA76-48CC-4B63-8A9D-FCEF03518F4B}" destId="{E83B84C5-39D3-4B1B-BB29-8E5A7EB1A7EE}" srcOrd="0" destOrd="0" presId="urn:microsoft.com/office/officeart/2005/8/layout/radial5"/>
    <dgm:cxn modelId="{A0AB1C67-1484-4390-ADB9-EB5FF3945878}" srcId="{D8FF04D1-8BE3-484C-96FB-9FC8A47C6E80}" destId="{C3FB5B3B-5AB2-41FE-86E7-6E670A915D76}" srcOrd="8" destOrd="0" parTransId="{7F341C08-FB59-4F96-8039-450FF9C17039}" sibTransId="{FD04C81A-BCF0-41D2-A6EB-F6B9B334F7DA}"/>
    <dgm:cxn modelId="{2134B5DF-CE88-4E91-AF65-A68D417C1ABB}" type="presOf" srcId="{7D79C8D7-C047-4DD6-841C-012B020BE7EE}" destId="{37CFED71-5111-44A9-BC07-7F047BA834FA}" srcOrd="0" destOrd="0" presId="urn:microsoft.com/office/officeart/2005/8/layout/radial5"/>
    <dgm:cxn modelId="{150DA279-CC6F-488B-9E21-9F9290839237}" srcId="{D8FF04D1-8BE3-484C-96FB-9FC8A47C6E80}" destId="{1B09A4AB-8F66-42B3-8247-5AFAF0273B36}" srcOrd="9" destOrd="0" parTransId="{2F482103-D8F0-46D7-977F-5AFB71050722}" sibTransId="{B927154F-476F-4040-A601-C920FB23434D}"/>
    <dgm:cxn modelId="{21B51E87-97F9-4B55-AB9A-49FD82D2EB42}" type="presOf" srcId="{39ED23AA-96E4-4C79-9922-6659FB4252BA}" destId="{241399AD-3F15-40AB-B842-1F80B848D204}" srcOrd="1" destOrd="0" presId="urn:microsoft.com/office/officeart/2005/8/layout/radial5"/>
    <dgm:cxn modelId="{B05BCD62-B07A-4F60-A87A-3333F28E11A2}" type="presOf" srcId="{7289E0FC-F55A-4240-B212-3951DB804C64}" destId="{0D73F9CB-701A-4F4C-8BD0-344182F53C65}" srcOrd="1" destOrd="0" presId="urn:microsoft.com/office/officeart/2005/8/layout/radial5"/>
    <dgm:cxn modelId="{8AF5E2D9-E617-4669-9B8E-7EEB01BF22E6}" srcId="{D8FF04D1-8BE3-484C-96FB-9FC8A47C6E80}" destId="{DA5EC689-D402-460E-A19B-FC2853DD7ED3}" srcOrd="11" destOrd="0" parTransId="{7289E0FC-F55A-4240-B212-3951DB804C64}" sibTransId="{03C1B7EC-BDFB-497F-AE76-2D666156288D}"/>
    <dgm:cxn modelId="{0D7BF703-CF7B-46CE-8DC6-928AEBF9D9FF}" type="presOf" srcId="{7F341C08-FB59-4F96-8039-450FF9C17039}" destId="{5DD6D8BF-60BA-4A12-A241-F438D8404948}" srcOrd="1" destOrd="0" presId="urn:microsoft.com/office/officeart/2005/8/layout/radial5"/>
    <dgm:cxn modelId="{77CF1E0E-2172-4E13-B15A-F9DA34D90531}" type="presOf" srcId="{7F341C08-FB59-4F96-8039-450FF9C17039}" destId="{76B8A0E2-AE01-480F-A871-28BC7594CB90}" srcOrd="0" destOrd="0" presId="urn:microsoft.com/office/officeart/2005/8/layout/radial5"/>
    <dgm:cxn modelId="{DBF3428A-9FA7-4252-8D51-CC87267A3981}" type="presOf" srcId="{8340BC78-3AC1-41F8-8B37-A1E782FBE6D2}" destId="{4D84AE1A-B33D-471E-8D12-C45F6AD5AA27}" srcOrd="1" destOrd="0" presId="urn:microsoft.com/office/officeart/2005/8/layout/radial5"/>
    <dgm:cxn modelId="{4B78B7FC-D28E-4D18-8C3C-D0B79504E48E}" type="presOf" srcId="{1636F228-EF4E-449C-96E5-A036E5AB933F}" destId="{9422F16D-7703-4BAC-AFA1-1E123E5FC05D}" srcOrd="1" destOrd="0" presId="urn:microsoft.com/office/officeart/2005/8/layout/radial5"/>
    <dgm:cxn modelId="{9ACF84E7-7FB4-4AAB-84C9-92C723896110}" srcId="{D8FF04D1-8BE3-484C-96FB-9FC8A47C6E80}" destId="{C6898DB3-9309-4167-99C9-924F218C8B26}" srcOrd="3" destOrd="0" parTransId="{89B4E154-74C6-4EC3-8B12-5F0E68F6E2DD}" sibTransId="{72F5055B-FAAD-4536-A4B9-A1D7777137AF}"/>
    <dgm:cxn modelId="{48877ADF-5EE0-4837-AF59-9635AB13A15A}" srcId="{D8FF04D1-8BE3-484C-96FB-9FC8A47C6E80}" destId="{85680303-F2ED-40F3-9AC8-DCC607BA6132}" srcOrd="4" destOrd="0" parTransId="{8340BC78-3AC1-41F8-8B37-A1E782FBE6D2}" sibTransId="{624CDB8E-F084-4C0A-A5B4-19C3204ED1CA}"/>
    <dgm:cxn modelId="{FFBC196E-AB59-45A0-9AEC-E81C636665A4}" type="presOf" srcId="{D8FF04D1-8BE3-484C-96FB-9FC8A47C6E80}" destId="{4DF6B629-8D1F-4D02-9B0F-0253A2E30CF2}" srcOrd="0" destOrd="0" presId="urn:microsoft.com/office/officeart/2005/8/layout/radial5"/>
    <dgm:cxn modelId="{9FB9C763-77B7-4451-8F00-60824CB5FEE5}" type="presOf" srcId="{9450DBB7-2218-4FFB-8233-72808559AED1}" destId="{63B87F5E-40AB-4112-9664-1F1761B5CE60}" srcOrd="0" destOrd="0" presId="urn:microsoft.com/office/officeart/2005/8/layout/radial5"/>
    <dgm:cxn modelId="{029399F8-DDB8-4D9C-BD58-EDCCAAB87B1E}" type="presOf" srcId="{9450DBB7-2218-4FFB-8233-72808559AED1}" destId="{1ED4C1D4-1AA6-4EB2-9A9E-DEA9F521D565}" srcOrd="1" destOrd="0" presId="urn:microsoft.com/office/officeart/2005/8/layout/radial5"/>
    <dgm:cxn modelId="{06D6930B-D3D3-4172-AEE3-F247AE357F68}" type="presOf" srcId="{85680303-F2ED-40F3-9AC8-DCC607BA6132}" destId="{44E4E3C3-E4F9-4C3B-B398-408FB81FC879}" srcOrd="0" destOrd="0" presId="urn:microsoft.com/office/officeart/2005/8/layout/radial5"/>
    <dgm:cxn modelId="{B7FEAD25-B68F-445D-9609-8FB9835E8009}" type="presOf" srcId="{F7ECFC5D-F0EF-40EC-B895-B09A8E659D09}" destId="{A29EC18B-50CE-4307-92F6-56ABE806E139}" srcOrd="1" destOrd="0" presId="urn:microsoft.com/office/officeart/2005/8/layout/radial5"/>
    <dgm:cxn modelId="{6AC1ACDF-6F3D-4346-978D-A89660E1714F}" type="presOf" srcId="{8340BC78-3AC1-41F8-8B37-A1E782FBE6D2}" destId="{043BFBA1-1D94-49DB-BD20-31BF51EB69E0}" srcOrd="0" destOrd="0" presId="urn:microsoft.com/office/officeart/2005/8/layout/radial5"/>
    <dgm:cxn modelId="{6429B15A-D7CB-4B41-AF7C-A30A16D601F1}" type="presOf" srcId="{C6898DB3-9309-4167-99C9-924F218C8B26}" destId="{763396AF-9AA5-4405-AA04-DF586212EF9C}" srcOrd="0" destOrd="0" presId="urn:microsoft.com/office/officeart/2005/8/layout/radial5"/>
    <dgm:cxn modelId="{1CFF9AEE-DCAD-48CE-A608-A9A4EA5BC5DC}" type="presOf" srcId="{6867816E-EF9C-4F16-A6CE-1B332EE8A8A6}" destId="{5A7B094F-9B90-4924-8A5C-565F00772EE4}" srcOrd="0" destOrd="0" presId="urn:microsoft.com/office/officeart/2005/8/layout/radial5"/>
    <dgm:cxn modelId="{F901C890-90FD-4ED7-A996-F2708679CCF7}" type="presOf" srcId="{5B500027-0933-4568-8A13-3BF5E0F6FB9D}" destId="{41A5D4E1-3C95-4CB3-84A9-4FAB920A1C77}" srcOrd="0" destOrd="0" presId="urn:microsoft.com/office/officeart/2005/8/layout/radial5"/>
    <dgm:cxn modelId="{5B61CB24-89EA-43E0-A8A4-E8A70B078BBD}" type="presOf" srcId="{1636F228-EF4E-449C-96E5-A036E5AB933F}" destId="{5B9AB251-2BA3-464C-A433-7419354DF9CA}" srcOrd="0" destOrd="0" presId="urn:microsoft.com/office/officeart/2005/8/layout/radial5"/>
    <dgm:cxn modelId="{5FD6E1FF-A23E-418F-8578-2C474ADCEA90}" type="presOf" srcId="{2F482103-D8F0-46D7-977F-5AFB71050722}" destId="{93B07BD4-E9A4-4531-BDB5-1973A1E0B8B7}" srcOrd="0" destOrd="0" presId="urn:microsoft.com/office/officeart/2005/8/layout/radial5"/>
    <dgm:cxn modelId="{30CA0C4D-4366-479D-84E3-66D47F904EF7}" srcId="{D8FF04D1-8BE3-484C-96FB-9FC8A47C6E80}" destId="{B82B7567-DF64-410F-8E9C-0EBEC4FA2EDD}" srcOrd="5" destOrd="0" parTransId="{7D79C8D7-C047-4DD6-841C-012B020BE7EE}" sibTransId="{C83D301B-D499-43A0-B2A5-CC96088F5BF1}"/>
    <dgm:cxn modelId="{515799BF-6433-4A39-803F-FB59C86E570A}" type="presOf" srcId="{39E69ECC-B627-4394-9D39-3C1E2C15E426}" destId="{17E8133A-F33D-45A8-AC02-A5B66DFEE7DE}" srcOrd="0" destOrd="0" presId="urn:microsoft.com/office/officeart/2005/8/layout/radial5"/>
    <dgm:cxn modelId="{B0E8D388-DE80-467D-A61F-CD2B9357C32E}" srcId="{D8FF04D1-8BE3-484C-96FB-9FC8A47C6E80}" destId="{924DEA76-48CC-4B63-8A9D-FCEF03518F4B}" srcOrd="1" destOrd="0" parTransId="{1636F228-EF4E-449C-96E5-A036E5AB933F}" sibTransId="{455E0728-B8B1-44AF-AFA3-B8D0D6E20B70}"/>
    <dgm:cxn modelId="{CBCE82E0-12C3-4E1F-81D4-884F94EDC587}" type="presOf" srcId="{C3FB5B3B-5AB2-41FE-86E7-6E670A915D76}" destId="{B64FE8B9-CE1E-49DA-836C-D67B89C34DF9}" srcOrd="0" destOrd="0" presId="urn:microsoft.com/office/officeart/2005/8/layout/radial5"/>
    <dgm:cxn modelId="{D04C4C8C-B00D-44EB-A0B7-9A72AF8654C6}" type="presOf" srcId="{97C6A92C-29AE-4A7B-A107-BA0DC8B22893}" destId="{7300CCE6-5E59-4E64-85C7-13B54355D599}" srcOrd="0" destOrd="0" presId="urn:microsoft.com/office/officeart/2005/8/layout/radial5"/>
    <dgm:cxn modelId="{CCD5308D-25F0-4D8F-A88D-4577F816AF36}" type="presOf" srcId="{DA5EC689-D402-460E-A19B-FC2853DD7ED3}" destId="{ED23BB5D-7BAB-477D-80D6-C4120980CFF3}" srcOrd="0" destOrd="0" presId="urn:microsoft.com/office/officeart/2005/8/layout/radial5"/>
    <dgm:cxn modelId="{C5DF6FD6-948F-4C4A-84F0-43A38EDF9535}" srcId="{D8FF04D1-8BE3-484C-96FB-9FC8A47C6E80}" destId="{FC599377-A93A-4434-B7B0-C569621CDA78}" srcOrd="6" destOrd="0" parTransId="{39ED23AA-96E4-4C79-9922-6659FB4252BA}" sibTransId="{62F35D35-D233-44F4-A1A7-0C55277D74C8}"/>
    <dgm:cxn modelId="{8D760E4A-1D19-41E2-BEB2-ED8A78A48D8A}" type="presOf" srcId="{0ED39E5E-12C1-4256-9245-840A04866894}" destId="{B7B4987A-E4D0-4DF9-A146-2E560677A020}" srcOrd="0" destOrd="0" presId="urn:microsoft.com/office/officeart/2005/8/layout/radial5"/>
    <dgm:cxn modelId="{4654575D-5222-4628-BD6A-54DBDEACFA7D}" type="presOf" srcId="{B82B7567-DF64-410F-8E9C-0EBEC4FA2EDD}" destId="{BDA2775A-2344-491E-B30C-36F3BF96A050}" srcOrd="0" destOrd="0" presId="urn:microsoft.com/office/officeart/2005/8/layout/radial5"/>
    <dgm:cxn modelId="{B2FE239D-4C40-46F1-BE22-13C874831996}" type="presOf" srcId="{39E69ECC-B627-4394-9D39-3C1E2C15E426}" destId="{AD85A710-E8C6-4215-AE95-3696B59F69F3}" srcOrd="1" destOrd="0" presId="urn:microsoft.com/office/officeart/2005/8/layout/radial5"/>
    <dgm:cxn modelId="{51E129E6-1C55-4898-8B35-FA929D2CFF5E}" srcId="{D8FF04D1-8BE3-484C-96FB-9FC8A47C6E80}" destId="{90422BC1-AEE4-47C1-BE3D-315E450B47EF}" srcOrd="10" destOrd="0" parTransId="{0ED39E5E-12C1-4256-9245-840A04866894}" sibTransId="{596370D4-4CBE-4C81-9FEA-40C4D7C49526}"/>
    <dgm:cxn modelId="{E0949A9B-BABA-4E13-9C33-8B2FE716DC3F}" srcId="{D8FF04D1-8BE3-484C-96FB-9FC8A47C6E80}" destId="{97C6A92C-29AE-4A7B-A107-BA0DC8B22893}" srcOrd="0" destOrd="0" parTransId="{F7ECFC5D-F0EF-40EC-B895-B09A8E659D09}" sibTransId="{3461AB36-D06C-4AAB-8AFC-D91969B7FB55}"/>
    <dgm:cxn modelId="{700FF00F-FF0D-4AF0-A8B4-0B60E8A708DD}" srcId="{5002259A-318D-4627-A55C-C271FBC3C33A}" destId="{D8FF04D1-8BE3-484C-96FB-9FC8A47C6E80}" srcOrd="0" destOrd="0" parTransId="{6E77BA5F-DC96-4DCE-B439-9A0AA30AD71A}" sibTransId="{960DAE72-C1DA-442A-80BF-990CE5938676}"/>
    <dgm:cxn modelId="{717B5B3A-0C30-47D1-9723-96D018A4C98B}" type="presOf" srcId="{1B09A4AB-8F66-42B3-8247-5AFAF0273B36}" destId="{9BD4DCA1-09A2-43AD-8AB4-68334FBC3420}" srcOrd="0" destOrd="0" presId="urn:microsoft.com/office/officeart/2005/8/layout/radial5"/>
    <dgm:cxn modelId="{6DE20BCD-0903-4F9E-8469-69165E0515E8}" type="presOf" srcId="{7289E0FC-F55A-4240-B212-3951DB804C64}" destId="{A8326B4F-F22D-4E75-9165-C4D2730CE41E}" srcOrd="0" destOrd="0" presId="urn:microsoft.com/office/officeart/2005/8/layout/radial5"/>
    <dgm:cxn modelId="{DB706AFC-2C26-4220-8DA2-278A0A9DE598}" srcId="{D8FF04D1-8BE3-484C-96FB-9FC8A47C6E80}" destId="{5B500027-0933-4568-8A13-3BF5E0F6FB9D}" srcOrd="2" destOrd="0" parTransId="{9450DBB7-2218-4FFB-8233-72808559AED1}" sibTransId="{DCE7165A-970C-4CA1-A272-86C6F86ECB2D}"/>
    <dgm:cxn modelId="{3CEC48CD-E4F2-43D5-AEB2-527C624F5307}" type="presOf" srcId="{7D79C8D7-C047-4DD6-841C-012B020BE7EE}" destId="{54803DC0-442B-431F-A8BC-835D28AF1306}" srcOrd="1" destOrd="0" presId="urn:microsoft.com/office/officeart/2005/8/layout/radial5"/>
    <dgm:cxn modelId="{56B32556-C579-4CB9-AAF6-72DFFE59F10A}" type="presOf" srcId="{2F482103-D8F0-46D7-977F-5AFB71050722}" destId="{1DA7EE7B-3EDC-45D3-9CE7-F6CA44722AFC}" srcOrd="1" destOrd="0" presId="urn:microsoft.com/office/officeart/2005/8/layout/radial5"/>
    <dgm:cxn modelId="{F1D0C178-0881-4856-9D88-5C12D99B474A}" type="presOf" srcId="{39ED23AA-96E4-4C79-9922-6659FB4252BA}" destId="{E2617EB8-4F3E-4B1C-8144-3595A76A6637}" srcOrd="0" destOrd="0" presId="urn:microsoft.com/office/officeart/2005/8/layout/radial5"/>
    <dgm:cxn modelId="{86FCDC51-20F1-41C2-BCF7-B22F5FE05B93}" type="presOf" srcId="{0ED39E5E-12C1-4256-9245-840A04866894}" destId="{1A7A719A-547B-4888-8E2F-96156C822899}" srcOrd="1" destOrd="0" presId="urn:microsoft.com/office/officeart/2005/8/layout/radial5"/>
    <dgm:cxn modelId="{FECAEDD9-5185-473B-B5A0-1B87CD0CDD39}" type="presOf" srcId="{89B4E154-74C6-4EC3-8B12-5F0E68F6E2DD}" destId="{AC58EB26-B72E-4B0C-9F54-23425815F9D5}" srcOrd="0" destOrd="0" presId="urn:microsoft.com/office/officeart/2005/8/layout/radial5"/>
    <dgm:cxn modelId="{84B93BD5-E649-41C9-B5B1-B1A0900B4051}" srcId="{D8FF04D1-8BE3-484C-96FB-9FC8A47C6E80}" destId="{6867816E-EF9C-4F16-A6CE-1B332EE8A8A6}" srcOrd="7" destOrd="0" parTransId="{39E69ECC-B627-4394-9D39-3C1E2C15E426}" sibTransId="{2BCE979F-65E0-44A3-95B8-0A5D162DEA97}"/>
    <dgm:cxn modelId="{81A9FB09-4508-484D-96FF-B8AD96532C0E}" type="presOf" srcId="{FC599377-A93A-4434-B7B0-C569621CDA78}" destId="{BCB2737F-AF18-4C8B-9A55-5F11117C14E7}" srcOrd="0" destOrd="0" presId="urn:microsoft.com/office/officeart/2005/8/layout/radial5"/>
    <dgm:cxn modelId="{03BF2800-D09B-48DD-9ABE-B45B7586B35A}" type="presOf" srcId="{5002259A-318D-4627-A55C-C271FBC3C33A}" destId="{65DDD66F-DCD5-47B4-8A49-E09705C054DF}" srcOrd="0" destOrd="0" presId="urn:microsoft.com/office/officeart/2005/8/layout/radial5"/>
    <dgm:cxn modelId="{088A4929-D10A-4733-82A3-85830AEF518B}" type="presParOf" srcId="{65DDD66F-DCD5-47B4-8A49-E09705C054DF}" destId="{4DF6B629-8D1F-4D02-9B0F-0253A2E30CF2}" srcOrd="0" destOrd="0" presId="urn:microsoft.com/office/officeart/2005/8/layout/radial5"/>
    <dgm:cxn modelId="{CCA55178-543F-4D84-A17A-EEA38C3C64D8}" type="presParOf" srcId="{65DDD66F-DCD5-47B4-8A49-E09705C054DF}" destId="{1BA01775-54F6-440C-97AE-13432595E0EB}" srcOrd="1" destOrd="0" presId="urn:microsoft.com/office/officeart/2005/8/layout/radial5"/>
    <dgm:cxn modelId="{39C7D720-6D1B-47E0-AEBA-4F18A99DBE25}" type="presParOf" srcId="{1BA01775-54F6-440C-97AE-13432595E0EB}" destId="{A29EC18B-50CE-4307-92F6-56ABE806E139}" srcOrd="0" destOrd="0" presId="urn:microsoft.com/office/officeart/2005/8/layout/radial5"/>
    <dgm:cxn modelId="{5E04E2EB-69BD-43FC-8F7E-FAFDCFFFE49B}" type="presParOf" srcId="{65DDD66F-DCD5-47B4-8A49-E09705C054DF}" destId="{7300CCE6-5E59-4E64-85C7-13B54355D599}" srcOrd="2" destOrd="0" presId="urn:microsoft.com/office/officeart/2005/8/layout/radial5"/>
    <dgm:cxn modelId="{F35C3206-7F71-4D16-9112-81E47EF9D80B}" type="presParOf" srcId="{65DDD66F-DCD5-47B4-8A49-E09705C054DF}" destId="{5B9AB251-2BA3-464C-A433-7419354DF9CA}" srcOrd="3" destOrd="0" presId="urn:microsoft.com/office/officeart/2005/8/layout/radial5"/>
    <dgm:cxn modelId="{C55D676A-A65E-4239-94B4-A5CA5A85E4C6}" type="presParOf" srcId="{5B9AB251-2BA3-464C-A433-7419354DF9CA}" destId="{9422F16D-7703-4BAC-AFA1-1E123E5FC05D}" srcOrd="0" destOrd="0" presId="urn:microsoft.com/office/officeart/2005/8/layout/radial5"/>
    <dgm:cxn modelId="{D9FE0654-2FB2-477B-9095-C32FDC8BBA70}" type="presParOf" srcId="{65DDD66F-DCD5-47B4-8A49-E09705C054DF}" destId="{E83B84C5-39D3-4B1B-BB29-8E5A7EB1A7EE}" srcOrd="4" destOrd="0" presId="urn:microsoft.com/office/officeart/2005/8/layout/radial5"/>
    <dgm:cxn modelId="{03C43A5D-62AE-432B-9CF5-73CF6194A597}" type="presParOf" srcId="{65DDD66F-DCD5-47B4-8A49-E09705C054DF}" destId="{63B87F5E-40AB-4112-9664-1F1761B5CE60}" srcOrd="5" destOrd="0" presId="urn:microsoft.com/office/officeart/2005/8/layout/radial5"/>
    <dgm:cxn modelId="{38AAA6E0-4069-418B-B2A3-FFC60238EB60}" type="presParOf" srcId="{63B87F5E-40AB-4112-9664-1F1761B5CE60}" destId="{1ED4C1D4-1AA6-4EB2-9A9E-DEA9F521D565}" srcOrd="0" destOrd="0" presId="urn:microsoft.com/office/officeart/2005/8/layout/radial5"/>
    <dgm:cxn modelId="{3E5F1016-9F34-482B-839F-83DA0FD89D03}" type="presParOf" srcId="{65DDD66F-DCD5-47B4-8A49-E09705C054DF}" destId="{41A5D4E1-3C95-4CB3-84A9-4FAB920A1C77}" srcOrd="6" destOrd="0" presId="urn:microsoft.com/office/officeart/2005/8/layout/radial5"/>
    <dgm:cxn modelId="{B6684F28-E8CE-4B50-BF1A-B0465BD00EE7}" type="presParOf" srcId="{65DDD66F-DCD5-47B4-8A49-E09705C054DF}" destId="{AC58EB26-B72E-4B0C-9F54-23425815F9D5}" srcOrd="7" destOrd="0" presId="urn:microsoft.com/office/officeart/2005/8/layout/radial5"/>
    <dgm:cxn modelId="{B87A887D-B47F-4860-8D66-28BD67712F1B}" type="presParOf" srcId="{AC58EB26-B72E-4B0C-9F54-23425815F9D5}" destId="{F1B637BF-5415-461E-ADE2-D617CCB98163}" srcOrd="0" destOrd="0" presId="urn:microsoft.com/office/officeart/2005/8/layout/radial5"/>
    <dgm:cxn modelId="{4031BC3C-D1D9-43EC-BFC6-E306191D02AD}" type="presParOf" srcId="{65DDD66F-DCD5-47B4-8A49-E09705C054DF}" destId="{763396AF-9AA5-4405-AA04-DF586212EF9C}" srcOrd="8" destOrd="0" presId="urn:microsoft.com/office/officeart/2005/8/layout/radial5"/>
    <dgm:cxn modelId="{F6AF39F5-B4BB-431D-9BF9-30FCBBCB3EFA}" type="presParOf" srcId="{65DDD66F-DCD5-47B4-8A49-E09705C054DF}" destId="{043BFBA1-1D94-49DB-BD20-31BF51EB69E0}" srcOrd="9" destOrd="0" presId="urn:microsoft.com/office/officeart/2005/8/layout/radial5"/>
    <dgm:cxn modelId="{43232E73-05CD-4345-964D-1FE8537CEC6A}" type="presParOf" srcId="{043BFBA1-1D94-49DB-BD20-31BF51EB69E0}" destId="{4D84AE1A-B33D-471E-8D12-C45F6AD5AA27}" srcOrd="0" destOrd="0" presId="urn:microsoft.com/office/officeart/2005/8/layout/radial5"/>
    <dgm:cxn modelId="{015AAF4D-0C2D-4778-97B7-898DE4FEE691}" type="presParOf" srcId="{65DDD66F-DCD5-47B4-8A49-E09705C054DF}" destId="{44E4E3C3-E4F9-4C3B-B398-408FB81FC879}" srcOrd="10" destOrd="0" presId="urn:microsoft.com/office/officeart/2005/8/layout/radial5"/>
    <dgm:cxn modelId="{BD0632E9-9747-4B07-B366-5A0EEBBB1C61}" type="presParOf" srcId="{65DDD66F-DCD5-47B4-8A49-E09705C054DF}" destId="{37CFED71-5111-44A9-BC07-7F047BA834FA}" srcOrd="11" destOrd="0" presId="urn:microsoft.com/office/officeart/2005/8/layout/radial5"/>
    <dgm:cxn modelId="{0B089C9C-FDD8-4F83-8941-E415930925B0}" type="presParOf" srcId="{37CFED71-5111-44A9-BC07-7F047BA834FA}" destId="{54803DC0-442B-431F-A8BC-835D28AF1306}" srcOrd="0" destOrd="0" presId="urn:microsoft.com/office/officeart/2005/8/layout/radial5"/>
    <dgm:cxn modelId="{F02187DC-7A26-4EB1-98CA-DB515B475FBF}" type="presParOf" srcId="{65DDD66F-DCD5-47B4-8A49-E09705C054DF}" destId="{BDA2775A-2344-491E-B30C-36F3BF96A050}" srcOrd="12" destOrd="0" presId="urn:microsoft.com/office/officeart/2005/8/layout/radial5"/>
    <dgm:cxn modelId="{7A9CA6EA-C5EF-4BE6-9F64-EB15F6D73E93}" type="presParOf" srcId="{65DDD66F-DCD5-47B4-8A49-E09705C054DF}" destId="{E2617EB8-4F3E-4B1C-8144-3595A76A6637}" srcOrd="13" destOrd="0" presId="urn:microsoft.com/office/officeart/2005/8/layout/radial5"/>
    <dgm:cxn modelId="{303B0C40-C90B-45DD-8CEB-18ED80FBE6C7}" type="presParOf" srcId="{E2617EB8-4F3E-4B1C-8144-3595A76A6637}" destId="{241399AD-3F15-40AB-B842-1F80B848D204}" srcOrd="0" destOrd="0" presId="urn:microsoft.com/office/officeart/2005/8/layout/radial5"/>
    <dgm:cxn modelId="{754BE82D-8E26-408D-A2E0-91F3D0E84EFD}" type="presParOf" srcId="{65DDD66F-DCD5-47B4-8A49-E09705C054DF}" destId="{BCB2737F-AF18-4C8B-9A55-5F11117C14E7}" srcOrd="14" destOrd="0" presId="urn:microsoft.com/office/officeart/2005/8/layout/radial5"/>
    <dgm:cxn modelId="{0955873E-1CCE-4112-9543-AE0965408042}" type="presParOf" srcId="{65DDD66F-DCD5-47B4-8A49-E09705C054DF}" destId="{17E8133A-F33D-45A8-AC02-A5B66DFEE7DE}" srcOrd="15" destOrd="0" presId="urn:microsoft.com/office/officeart/2005/8/layout/radial5"/>
    <dgm:cxn modelId="{904903C7-6CAE-45A7-AF36-FBD0EE784B6B}" type="presParOf" srcId="{17E8133A-F33D-45A8-AC02-A5B66DFEE7DE}" destId="{AD85A710-E8C6-4215-AE95-3696B59F69F3}" srcOrd="0" destOrd="0" presId="urn:microsoft.com/office/officeart/2005/8/layout/radial5"/>
    <dgm:cxn modelId="{BB948707-30F3-4269-84DF-CDBA4005420A}" type="presParOf" srcId="{65DDD66F-DCD5-47B4-8A49-E09705C054DF}" destId="{5A7B094F-9B90-4924-8A5C-565F00772EE4}" srcOrd="16" destOrd="0" presId="urn:microsoft.com/office/officeart/2005/8/layout/radial5"/>
    <dgm:cxn modelId="{89D9A708-3E61-47D7-98FF-1EE64A543E69}" type="presParOf" srcId="{65DDD66F-DCD5-47B4-8A49-E09705C054DF}" destId="{76B8A0E2-AE01-480F-A871-28BC7594CB90}" srcOrd="17" destOrd="0" presId="urn:microsoft.com/office/officeart/2005/8/layout/radial5"/>
    <dgm:cxn modelId="{E6DE136D-3F26-46BF-9859-55D2DA62C375}" type="presParOf" srcId="{76B8A0E2-AE01-480F-A871-28BC7594CB90}" destId="{5DD6D8BF-60BA-4A12-A241-F438D8404948}" srcOrd="0" destOrd="0" presId="urn:microsoft.com/office/officeart/2005/8/layout/radial5"/>
    <dgm:cxn modelId="{9A4FA753-7684-4DD8-A35B-9082F2EAB58A}" type="presParOf" srcId="{65DDD66F-DCD5-47B4-8A49-E09705C054DF}" destId="{B64FE8B9-CE1E-49DA-836C-D67B89C34DF9}" srcOrd="18" destOrd="0" presId="urn:microsoft.com/office/officeart/2005/8/layout/radial5"/>
    <dgm:cxn modelId="{DDAD81A2-863D-4589-80D4-694B1BCBA72B}" type="presParOf" srcId="{65DDD66F-DCD5-47B4-8A49-E09705C054DF}" destId="{93B07BD4-E9A4-4531-BDB5-1973A1E0B8B7}" srcOrd="19" destOrd="0" presId="urn:microsoft.com/office/officeart/2005/8/layout/radial5"/>
    <dgm:cxn modelId="{CAD9CC4F-334C-40C9-9735-C0022AFB10C8}" type="presParOf" srcId="{93B07BD4-E9A4-4531-BDB5-1973A1E0B8B7}" destId="{1DA7EE7B-3EDC-45D3-9CE7-F6CA44722AFC}" srcOrd="0" destOrd="0" presId="urn:microsoft.com/office/officeart/2005/8/layout/radial5"/>
    <dgm:cxn modelId="{7455560C-1C6B-49FF-84A2-DE9302C04126}" type="presParOf" srcId="{65DDD66F-DCD5-47B4-8A49-E09705C054DF}" destId="{9BD4DCA1-09A2-43AD-8AB4-68334FBC3420}" srcOrd="20" destOrd="0" presId="urn:microsoft.com/office/officeart/2005/8/layout/radial5"/>
    <dgm:cxn modelId="{0EEBE15A-5EBF-47CA-8A98-E46743DC6A56}" type="presParOf" srcId="{65DDD66F-DCD5-47B4-8A49-E09705C054DF}" destId="{B7B4987A-E4D0-4DF9-A146-2E560677A020}" srcOrd="21" destOrd="0" presId="urn:microsoft.com/office/officeart/2005/8/layout/radial5"/>
    <dgm:cxn modelId="{3D34EAA4-6F5F-4772-8D65-E659CA6740D8}" type="presParOf" srcId="{B7B4987A-E4D0-4DF9-A146-2E560677A020}" destId="{1A7A719A-547B-4888-8E2F-96156C822899}" srcOrd="0" destOrd="0" presId="urn:microsoft.com/office/officeart/2005/8/layout/radial5"/>
    <dgm:cxn modelId="{E692C2D5-3A49-4942-ACDA-8B2F124189B3}" type="presParOf" srcId="{65DDD66F-DCD5-47B4-8A49-E09705C054DF}" destId="{139C2C74-C296-41D6-8DBD-0BBED7229215}" srcOrd="22" destOrd="0" presId="urn:microsoft.com/office/officeart/2005/8/layout/radial5"/>
    <dgm:cxn modelId="{13C7CE63-2D8F-4085-B6B3-6480B87D309F}" type="presParOf" srcId="{65DDD66F-DCD5-47B4-8A49-E09705C054DF}" destId="{A8326B4F-F22D-4E75-9165-C4D2730CE41E}" srcOrd="23" destOrd="0" presId="urn:microsoft.com/office/officeart/2005/8/layout/radial5"/>
    <dgm:cxn modelId="{AE858F8F-CED0-42DF-9A6C-5796F6273453}" type="presParOf" srcId="{A8326B4F-F22D-4E75-9165-C4D2730CE41E}" destId="{0D73F9CB-701A-4F4C-8BD0-344182F53C65}" srcOrd="0" destOrd="0" presId="urn:microsoft.com/office/officeart/2005/8/layout/radial5"/>
    <dgm:cxn modelId="{22395CE1-39ED-4922-B3E1-68D2F085D78F}" type="presParOf" srcId="{65DDD66F-DCD5-47B4-8A49-E09705C054DF}" destId="{ED23BB5D-7BAB-477D-80D6-C4120980CFF3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F6B629-8D1F-4D02-9B0F-0253A2E30CF2}">
      <dsp:nvSpPr>
        <dsp:cNvPr id="0" name=""/>
        <dsp:cNvSpPr/>
      </dsp:nvSpPr>
      <dsp:spPr>
        <a:xfrm>
          <a:off x="3327882" y="2180000"/>
          <a:ext cx="1598258" cy="11772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err="1">
              <a:solidFill>
                <a:sysClr val="windowText" lastClr="000000"/>
              </a:solidFill>
            </a:rPr>
            <a:t>MetalSoft</a:t>
          </a:r>
          <a:endParaRPr lang="es-AR" sz="2000" b="1" kern="1200" dirty="0">
            <a:solidFill>
              <a:sysClr val="windowText" lastClr="000000"/>
            </a:solidFill>
          </a:endParaRPr>
        </a:p>
      </dsp:txBody>
      <dsp:txXfrm>
        <a:off x="3327882" y="2180000"/>
        <a:ext cx="1598258" cy="1177261"/>
      </dsp:txXfrm>
    </dsp:sp>
    <dsp:sp modelId="{1BA01775-54F6-440C-97AE-13432595E0EB}">
      <dsp:nvSpPr>
        <dsp:cNvPr id="0" name=""/>
        <dsp:cNvSpPr/>
      </dsp:nvSpPr>
      <dsp:spPr>
        <a:xfrm rot="16200000">
          <a:off x="3808340" y="1375814"/>
          <a:ext cx="637342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6200000">
        <a:off x="3808340" y="1375814"/>
        <a:ext cx="637342" cy="441915"/>
      </dsp:txXfrm>
    </dsp:sp>
    <dsp:sp modelId="{7300CCE6-5E59-4E64-85C7-13B54355D599}">
      <dsp:nvSpPr>
        <dsp:cNvPr id="0" name=""/>
        <dsp:cNvSpPr/>
      </dsp:nvSpPr>
      <dsp:spPr>
        <a:xfrm>
          <a:off x="3524935" y="-19046"/>
          <a:ext cx="1204154" cy="9965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>
              <a:solidFill>
                <a:sysClr val="windowText" lastClr="000000"/>
              </a:solidFill>
            </a:rPr>
            <a:t>Pedidos y Cotizaciones</a:t>
          </a:r>
        </a:p>
      </dsp:txBody>
      <dsp:txXfrm>
        <a:off x="3524935" y="-19046"/>
        <a:ext cx="1204154" cy="996513"/>
      </dsp:txXfrm>
    </dsp:sp>
    <dsp:sp modelId="{5B9AB251-2BA3-464C-A433-7419354DF9CA}">
      <dsp:nvSpPr>
        <dsp:cNvPr id="0" name=""/>
        <dsp:cNvSpPr/>
      </dsp:nvSpPr>
      <dsp:spPr>
        <a:xfrm rot="18068805">
          <a:off x="4434981" y="1510268"/>
          <a:ext cx="637977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03396"/>
                <a:satOff val="-426"/>
                <a:lumOff val="-89"/>
                <a:alphaOff val="0"/>
                <a:shade val="51000"/>
                <a:satMod val="130000"/>
              </a:schemeClr>
            </a:gs>
            <a:gs pos="80000">
              <a:schemeClr val="accent3">
                <a:hueOff val="-103396"/>
                <a:satOff val="-426"/>
                <a:lumOff val="-89"/>
                <a:alphaOff val="0"/>
                <a:shade val="93000"/>
                <a:satMod val="130000"/>
              </a:schemeClr>
            </a:gs>
            <a:gs pos="100000">
              <a:schemeClr val="accent3">
                <a:hueOff val="-103396"/>
                <a:satOff val="-426"/>
                <a:lumOff val="-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8068805">
        <a:off x="4434981" y="1510268"/>
        <a:ext cx="637977" cy="441915"/>
      </dsp:txXfrm>
    </dsp:sp>
    <dsp:sp modelId="{E83B84C5-39D3-4B1B-BB29-8E5A7EB1A7EE}">
      <dsp:nvSpPr>
        <dsp:cNvPr id="0" name=""/>
        <dsp:cNvSpPr/>
      </dsp:nvSpPr>
      <dsp:spPr>
        <a:xfrm>
          <a:off x="4761054" y="287153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103396"/>
                <a:satOff val="-426"/>
                <a:lumOff val="-89"/>
                <a:alphaOff val="0"/>
                <a:shade val="51000"/>
                <a:satMod val="130000"/>
              </a:schemeClr>
            </a:gs>
            <a:gs pos="80000">
              <a:schemeClr val="accent3">
                <a:hueOff val="-103396"/>
                <a:satOff val="-426"/>
                <a:lumOff val="-89"/>
                <a:alphaOff val="0"/>
                <a:shade val="93000"/>
                <a:satMod val="130000"/>
              </a:schemeClr>
            </a:gs>
            <a:gs pos="100000">
              <a:schemeClr val="accent3">
                <a:hueOff val="-103396"/>
                <a:satOff val="-426"/>
                <a:lumOff val="-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Producción</a:t>
          </a:r>
        </a:p>
      </dsp:txBody>
      <dsp:txXfrm>
        <a:off x="4761054" y="287153"/>
        <a:ext cx="1147462" cy="966034"/>
      </dsp:txXfrm>
    </dsp:sp>
    <dsp:sp modelId="{63B87F5E-40AB-4112-9664-1F1761B5CE60}">
      <dsp:nvSpPr>
        <dsp:cNvPr id="0" name=""/>
        <dsp:cNvSpPr/>
      </dsp:nvSpPr>
      <dsp:spPr>
        <a:xfrm rot="19800000">
          <a:off x="4913591" y="1937971"/>
          <a:ext cx="538912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06792"/>
                <a:satOff val="-853"/>
                <a:lumOff val="-179"/>
                <a:alphaOff val="0"/>
                <a:shade val="51000"/>
                <a:satMod val="130000"/>
              </a:schemeClr>
            </a:gs>
            <a:gs pos="80000">
              <a:schemeClr val="accent3">
                <a:hueOff val="-206792"/>
                <a:satOff val="-853"/>
                <a:lumOff val="-179"/>
                <a:alphaOff val="0"/>
                <a:shade val="93000"/>
                <a:satMod val="130000"/>
              </a:schemeClr>
            </a:gs>
            <a:gs pos="100000">
              <a:schemeClr val="accent3">
                <a:hueOff val="-206792"/>
                <a:satOff val="-853"/>
                <a:lumOff val="-1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9800000">
        <a:off x="4913591" y="1937971"/>
        <a:ext cx="538912" cy="441915"/>
      </dsp:txXfrm>
    </dsp:sp>
    <dsp:sp modelId="{41A5D4E1-3C95-4CB3-84A9-4FAB920A1C77}">
      <dsp:nvSpPr>
        <dsp:cNvPr id="0" name=""/>
        <dsp:cNvSpPr/>
      </dsp:nvSpPr>
      <dsp:spPr>
        <a:xfrm>
          <a:off x="5535977" y="1140903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206792"/>
                <a:satOff val="-853"/>
                <a:lumOff val="-179"/>
                <a:alphaOff val="0"/>
                <a:shade val="51000"/>
                <a:satMod val="130000"/>
              </a:schemeClr>
            </a:gs>
            <a:gs pos="80000">
              <a:schemeClr val="accent3">
                <a:hueOff val="-206792"/>
                <a:satOff val="-853"/>
                <a:lumOff val="-179"/>
                <a:alphaOff val="0"/>
                <a:shade val="93000"/>
                <a:satMod val="130000"/>
              </a:schemeClr>
            </a:gs>
            <a:gs pos="100000">
              <a:schemeClr val="accent3">
                <a:hueOff val="-206792"/>
                <a:satOff val="-853"/>
                <a:lumOff val="-1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Calidad</a:t>
          </a:r>
        </a:p>
      </dsp:txBody>
      <dsp:txXfrm>
        <a:off x="5535977" y="1140903"/>
        <a:ext cx="1147462" cy="966034"/>
      </dsp:txXfrm>
    </dsp:sp>
    <dsp:sp modelId="{AC58EB26-B72E-4B0C-9F54-23425815F9D5}">
      <dsp:nvSpPr>
        <dsp:cNvPr id="0" name=""/>
        <dsp:cNvSpPr/>
      </dsp:nvSpPr>
      <dsp:spPr>
        <a:xfrm>
          <a:off x="5127784" y="2547673"/>
          <a:ext cx="485776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310188"/>
                <a:satOff val="-1279"/>
                <a:lumOff val="-268"/>
                <a:alphaOff val="0"/>
                <a:shade val="51000"/>
                <a:satMod val="130000"/>
              </a:schemeClr>
            </a:gs>
            <a:gs pos="80000">
              <a:schemeClr val="accent3">
                <a:hueOff val="-310188"/>
                <a:satOff val="-1279"/>
                <a:lumOff val="-268"/>
                <a:alphaOff val="0"/>
                <a:shade val="93000"/>
                <a:satMod val="130000"/>
              </a:schemeClr>
            </a:gs>
            <a:gs pos="100000">
              <a:schemeClr val="accent3">
                <a:hueOff val="-310188"/>
                <a:satOff val="-1279"/>
                <a:lumOff val="-2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>
        <a:off x="5127784" y="2547673"/>
        <a:ext cx="485776" cy="441915"/>
      </dsp:txXfrm>
    </dsp:sp>
    <dsp:sp modelId="{763396AF-9AA5-4405-AA04-DF586212EF9C}">
      <dsp:nvSpPr>
        <dsp:cNvPr id="0" name=""/>
        <dsp:cNvSpPr/>
      </dsp:nvSpPr>
      <dsp:spPr>
        <a:xfrm>
          <a:off x="5842701" y="2285614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310188"/>
                <a:satOff val="-1279"/>
                <a:lumOff val="-268"/>
                <a:alphaOff val="0"/>
                <a:shade val="51000"/>
                <a:satMod val="130000"/>
              </a:schemeClr>
            </a:gs>
            <a:gs pos="80000">
              <a:schemeClr val="accent3">
                <a:hueOff val="-310188"/>
                <a:satOff val="-1279"/>
                <a:lumOff val="-268"/>
                <a:alphaOff val="0"/>
                <a:shade val="93000"/>
                <a:satMod val="130000"/>
              </a:schemeClr>
            </a:gs>
            <a:gs pos="100000">
              <a:schemeClr val="accent3">
                <a:hueOff val="-310188"/>
                <a:satOff val="-1279"/>
                <a:lumOff val="-2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Cobros</a:t>
          </a:r>
        </a:p>
      </dsp:txBody>
      <dsp:txXfrm>
        <a:off x="5842701" y="2285614"/>
        <a:ext cx="1147462" cy="966034"/>
      </dsp:txXfrm>
    </dsp:sp>
    <dsp:sp modelId="{043BFBA1-1D94-49DB-BD20-31BF51EB69E0}">
      <dsp:nvSpPr>
        <dsp:cNvPr id="0" name=""/>
        <dsp:cNvSpPr/>
      </dsp:nvSpPr>
      <dsp:spPr>
        <a:xfrm rot="1672002">
          <a:off x="4944903" y="3124455"/>
          <a:ext cx="545982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413584"/>
                <a:satOff val="-1705"/>
                <a:lumOff val="-357"/>
                <a:alphaOff val="0"/>
                <a:shade val="51000"/>
                <a:satMod val="130000"/>
              </a:schemeClr>
            </a:gs>
            <a:gs pos="80000">
              <a:schemeClr val="accent3">
                <a:hueOff val="-413584"/>
                <a:satOff val="-1705"/>
                <a:lumOff val="-357"/>
                <a:alphaOff val="0"/>
                <a:shade val="93000"/>
                <a:satMod val="130000"/>
              </a:schemeClr>
            </a:gs>
            <a:gs pos="100000">
              <a:schemeClr val="accent3">
                <a:hueOff val="-413584"/>
                <a:satOff val="-1705"/>
                <a:lumOff val="-3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672002">
        <a:off x="4944903" y="3124455"/>
        <a:ext cx="545982" cy="441915"/>
      </dsp:txXfrm>
    </dsp:sp>
    <dsp:sp modelId="{44E4E3C3-E4F9-4C3B-B398-408FB81FC879}">
      <dsp:nvSpPr>
        <dsp:cNvPr id="0" name=""/>
        <dsp:cNvSpPr/>
      </dsp:nvSpPr>
      <dsp:spPr>
        <a:xfrm>
          <a:off x="5599032" y="3367262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413584"/>
                <a:satOff val="-1705"/>
                <a:lumOff val="-357"/>
                <a:alphaOff val="0"/>
                <a:shade val="51000"/>
                <a:satMod val="130000"/>
              </a:schemeClr>
            </a:gs>
            <a:gs pos="80000">
              <a:schemeClr val="accent3">
                <a:hueOff val="-413584"/>
                <a:satOff val="-1705"/>
                <a:lumOff val="-357"/>
                <a:alphaOff val="0"/>
                <a:shade val="93000"/>
                <a:satMod val="130000"/>
              </a:schemeClr>
            </a:gs>
            <a:gs pos="100000">
              <a:schemeClr val="accent3">
                <a:hueOff val="-413584"/>
                <a:satOff val="-1705"/>
                <a:lumOff val="-3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Compras</a:t>
          </a:r>
        </a:p>
      </dsp:txBody>
      <dsp:txXfrm>
        <a:off x="5599032" y="3367262"/>
        <a:ext cx="1147462" cy="966034"/>
      </dsp:txXfrm>
    </dsp:sp>
    <dsp:sp modelId="{37CFED71-5111-44A9-BC07-7F047BA834FA}">
      <dsp:nvSpPr>
        <dsp:cNvPr id="0" name=""/>
        <dsp:cNvSpPr/>
      </dsp:nvSpPr>
      <dsp:spPr>
        <a:xfrm rot="3403206">
          <a:off x="4476126" y="3533092"/>
          <a:ext cx="595378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516980"/>
                <a:satOff val="-2131"/>
                <a:lumOff val="-447"/>
                <a:alphaOff val="0"/>
                <a:shade val="51000"/>
                <a:satMod val="130000"/>
              </a:schemeClr>
            </a:gs>
            <a:gs pos="80000">
              <a:schemeClr val="accent3">
                <a:hueOff val="-516980"/>
                <a:satOff val="-2131"/>
                <a:lumOff val="-447"/>
                <a:alphaOff val="0"/>
                <a:shade val="93000"/>
                <a:satMod val="130000"/>
              </a:schemeClr>
            </a:gs>
            <a:gs pos="100000">
              <a:schemeClr val="accent3">
                <a:hueOff val="-516980"/>
                <a:satOff val="-2131"/>
                <a:lumOff val="-4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3403206">
        <a:off x="4476126" y="3533092"/>
        <a:ext cx="595378" cy="441915"/>
      </dsp:txXfrm>
    </dsp:sp>
    <dsp:sp modelId="{BDA2775A-2344-491E-B30C-36F3BF96A050}">
      <dsp:nvSpPr>
        <dsp:cNvPr id="0" name=""/>
        <dsp:cNvSpPr/>
      </dsp:nvSpPr>
      <dsp:spPr>
        <a:xfrm>
          <a:off x="4761064" y="4186319"/>
          <a:ext cx="1210522" cy="940859"/>
        </a:xfrm>
        <a:prstGeom prst="ellipse">
          <a:avLst/>
        </a:prstGeom>
        <a:gradFill rotWithShape="0">
          <a:gsLst>
            <a:gs pos="0">
              <a:schemeClr val="accent3">
                <a:hueOff val="-516980"/>
                <a:satOff val="-2131"/>
                <a:lumOff val="-447"/>
                <a:alphaOff val="0"/>
                <a:shade val="51000"/>
                <a:satMod val="130000"/>
              </a:schemeClr>
            </a:gs>
            <a:gs pos="80000">
              <a:schemeClr val="accent3">
                <a:hueOff val="-516980"/>
                <a:satOff val="-2131"/>
                <a:lumOff val="-447"/>
                <a:alphaOff val="0"/>
                <a:shade val="93000"/>
                <a:satMod val="130000"/>
              </a:schemeClr>
            </a:gs>
            <a:gs pos="100000">
              <a:schemeClr val="accent3">
                <a:hueOff val="-516980"/>
                <a:satOff val="-2131"/>
                <a:lumOff val="-4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Maquinarias</a:t>
          </a:r>
        </a:p>
      </dsp:txBody>
      <dsp:txXfrm>
        <a:off x="4761064" y="4186319"/>
        <a:ext cx="1210522" cy="940859"/>
      </dsp:txXfrm>
    </dsp:sp>
    <dsp:sp modelId="{E2617EB8-4F3E-4B1C-8144-3595A76A6637}">
      <dsp:nvSpPr>
        <dsp:cNvPr id="0" name=""/>
        <dsp:cNvSpPr/>
      </dsp:nvSpPr>
      <dsp:spPr>
        <a:xfrm rot="5423868">
          <a:off x="3803468" y="3713613"/>
          <a:ext cx="630897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620376"/>
                <a:satOff val="-2558"/>
                <a:lumOff val="-536"/>
                <a:alphaOff val="0"/>
                <a:shade val="51000"/>
                <a:satMod val="130000"/>
              </a:schemeClr>
            </a:gs>
            <a:gs pos="80000">
              <a:schemeClr val="accent3">
                <a:hueOff val="-620376"/>
                <a:satOff val="-2558"/>
                <a:lumOff val="-536"/>
                <a:alphaOff val="0"/>
                <a:shade val="93000"/>
                <a:satMod val="130000"/>
              </a:schemeClr>
            </a:gs>
            <a:gs pos="100000">
              <a:schemeClr val="accent3">
                <a:hueOff val="-620376"/>
                <a:satOff val="-2558"/>
                <a:lumOff val="-5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5423868">
        <a:off x="3803468" y="3713613"/>
        <a:ext cx="630897" cy="441915"/>
      </dsp:txXfrm>
    </dsp:sp>
    <dsp:sp modelId="{BCB2737F-AF18-4C8B-9A55-5F11117C14E7}">
      <dsp:nvSpPr>
        <dsp:cNvPr id="0" name=""/>
        <dsp:cNvSpPr/>
      </dsp:nvSpPr>
      <dsp:spPr>
        <a:xfrm>
          <a:off x="3493372" y="4547589"/>
          <a:ext cx="1235752" cy="982811"/>
        </a:xfrm>
        <a:prstGeom prst="ellipse">
          <a:avLst/>
        </a:prstGeom>
        <a:gradFill rotWithShape="0">
          <a:gsLst>
            <a:gs pos="0">
              <a:schemeClr val="accent3">
                <a:hueOff val="-620376"/>
                <a:satOff val="-2558"/>
                <a:lumOff val="-536"/>
                <a:alphaOff val="0"/>
                <a:shade val="51000"/>
                <a:satMod val="130000"/>
              </a:schemeClr>
            </a:gs>
            <a:gs pos="80000">
              <a:schemeClr val="accent3">
                <a:hueOff val="-620376"/>
                <a:satOff val="-2558"/>
                <a:lumOff val="-536"/>
                <a:alphaOff val="0"/>
                <a:shade val="93000"/>
                <a:satMod val="130000"/>
              </a:schemeClr>
            </a:gs>
            <a:gs pos="100000">
              <a:schemeClr val="accent3">
                <a:hueOff val="-620376"/>
                <a:satOff val="-2558"/>
                <a:lumOff val="-5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>
              <a:solidFill>
                <a:sysClr val="windowText" lastClr="000000"/>
              </a:solidFill>
            </a:rPr>
            <a:t>Trabajos </a:t>
          </a:r>
          <a:r>
            <a:rPr lang="es-AR" sz="1200" b="1" kern="1200" dirty="0" err="1">
              <a:solidFill>
                <a:sysClr val="windowText" lastClr="000000"/>
              </a:solidFill>
            </a:rPr>
            <a:t>Tercerizados</a:t>
          </a:r>
          <a:endParaRPr lang="es-AR" sz="1200" b="1" kern="1200" dirty="0">
            <a:solidFill>
              <a:sysClr val="windowText" lastClr="000000"/>
            </a:solidFill>
          </a:endParaRPr>
        </a:p>
      </dsp:txBody>
      <dsp:txXfrm>
        <a:off x="3493372" y="4547589"/>
        <a:ext cx="1235752" cy="982811"/>
      </dsp:txXfrm>
    </dsp:sp>
    <dsp:sp modelId="{17E8133A-F33D-45A8-AC02-A5B66DFEE7DE}">
      <dsp:nvSpPr>
        <dsp:cNvPr id="0" name=""/>
        <dsp:cNvSpPr/>
      </dsp:nvSpPr>
      <dsp:spPr>
        <a:xfrm rot="7449282">
          <a:off x="3139055" y="3545359"/>
          <a:ext cx="622165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723773"/>
                <a:satOff val="-2984"/>
                <a:lumOff val="-626"/>
                <a:alphaOff val="0"/>
                <a:shade val="51000"/>
                <a:satMod val="130000"/>
              </a:schemeClr>
            </a:gs>
            <a:gs pos="80000">
              <a:schemeClr val="accent3">
                <a:hueOff val="-723773"/>
                <a:satOff val="-2984"/>
                <a:lumOff val="-626"/>
                <a:alphaOff val="0"/>
                <a:shade val="93000"/>
                <a:satMod val="130000"/>
              </a:schemeClr>
            </a:gs>
            <a:gs pos="100000">
              <a:schemeClr val="accent3">
                <a:hueOff val="-723773"/>
                <a:satOff val="-2984"/>
                <a:lumOff val="-6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7449282">
        <a:off x="3139055" y="3545359"/>
        <a:ext cx="622165" cy="441915"/>
      </dsp:txXfrm>
    </dsp:sp>
    <dsp:sp modelId="{5A7B094F-9B90-4924-8A5C-565F00772EE4}">
      <dsp:nvSpPr>
        <dsp:cNvPr id="0" name=""/>
        <dsp:cNvSpPr/>
      </dsp:nvSpPr>
      <dsp:spPr>
        <a:xfrm>
          <a:off x="2238004" y="4205269"/>
          <a:ext cx="1173256" cy="966034"/>
        </a:xfrm>
        <a:prstGeom prst="ellipse">
          <a:avLst/>
        </a:prstGeom>
        <a:gradFill rotWithShape="0">
          <a:gsLst>
            <a:gs pos="0">
              <a:schemeClr val="accent3">
                <a:hueOff val="-723773"/>
                <a:satOff val="-2984"/>
                <a:lumOff val="-626"/>
                <a:alphaOff val="0"/>
                <a:shade val="51000"/>
                <a:satMod val="130000"/>
              </a:schemeClr>
            </a:gs>
            <a:gs pos="80000">
              <a:schemeClr val="accent3">
                <a:hueOff val="-723773"/>
                <a:satOff val="-2984"/>
                <a:lumOff val="-626"/>
                <a:alphaOff val="0"/>
                <a:shade val="93000"/>
                <a:satMod val="130000"/>
              </a:schemeClr>
            </a:gs>
            <a:gs pos="100000">
              <a:schemeClr val="accent3">
                <a:hueOff val="-723773"/>
                <a:satOff val="-2984"/>
                <a:lumOff val="-6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 smtClean="0">
              <a:solidFill>
                <a:sysClr val="windowText" lastClr="000000"/>
              </a:solidFill>
            </a:rPr>
            <a:t>Almacena-</a:t>
          </a:r>
          <a:endParaRPr lang="es-AR" sz="1200" b="1" kern="1200" dirty="0">
            <a:solidFill>
              <a:sysClr val="windowText" lastClr="000000"/>
            </a:solidFill>
          </a:endParaRPr>
        </a:p>
        <a:p>
          <a:pPr lvl="0" algn="ctr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>
              <a:solidFill>
                <a:sysClr val="windowText" lastClr="000000"/>
              </a:solidFill>
            </a:rPr>
            <a:t>miento</a:t>
          </a:r>
        </a:p>
      </dsp:txBody>
      <dsp:txXfrm>
        <a:off x="2238004" y="4205269"/>
        <a:ext cx="1173256" cy="966034"/>
      </dsp:txXfrm>
    </dsp:sp>
    <dsp:sp modelId="{76B8A0E2-AE01-480F-A871-28BC7594CB90}">
      <dsp:nvSpPr>
        <dsp:cNvPr id="0" name=""/>
        <dsp:cNvSpPr/>
      </dsp:nvSpPr>
      <dsp:spPr>
        <a:xfrm rot="9096264">
          <a:off x="2772801" y="3132704"/>
          <a:ext cx="544040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827169"/>
                <a:satOff val="-3410"/>
                <a:lumOff val="-715"/>
                <a:alphaOff val="0"/>
                <a:shade val="51000"/>
                <a:satMod val="130000"/>
              </a:schemeClr>
            </a:gs>
            <a:gs pos="80000">
              <a:schemeClr val="accent3">
                <a:hueOff val="-827169"/>
                <a:satOff val="-3410"/>
                <a:lumOff val="-715"/>
                <a:alphaOff val="0"/>
                <a:shade val="93000"/>
                <a:satMod val="130000"/>
              </a:schemeClr>
            </a:gs>
            <a:gs pos="100000">
              <a:schemeClr val="accent3">
                <a:hueOff val="-827169"/>
                <a:satOff val="-3410"/>
                <a:lumOff val="-7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9096264">
        <a:off x="2772801" y="3132704"/>
        <a:ext cx="544040" cy="441915"/>
      </dsp:txXfrm>
    </dsp:sp>
    <dsp:sp modelId="{B64FE8B9-CE1E-49DA-836C-D67B89C34DF9}">
      <dsp:nvSpPr>
        <dsp:cNvPr id="0" name=""/>
        <dsp:cNvSpPr/>
      </dsp:nvSpPr>
      <dsp:spPr>
        <a:xfrm>
          <a:off x="1523279" y="3383030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827169"/>
                <a:satOff val="-3410"/>
                <a:lumOff val="-715"/>
                <a:alphaOff val="0"/>
                <a:shade val="51000"/>
                <a:satMod val="130000"/>
              </a:schemeClr>
            </a:gs>
            <a:gs pos="80000">
              <a:schemeClr val="accent3">
                <a:hueOff val="-827169"/>
                <a:satOff val="-3410"/>
                <a:lumOff val="-715"/>
                <a:alphaOff val="0"/>
                <a:shade val="93000"/>
                <a:satMod val="130000"/>
              </a:schemeClr>
            </a:gs>
            <a:gs pos="100000">
              <a:schemeClr val="accent3">
                <a:hueOff val="-827169"/>
                <a:satOff val="-3410"/>
                <a:lumOff val="-7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Web</a:t>
          </a:r>
        </a:p>
      </dsp:txBody>
      <dsp:txXfrm>
        <a:off x="1523279" y="3383030"/>
        <a:ext cx="1147462" cy="966034"/>
      </dsp:txXfrm>
    </dsp:sp>
    <dsp:sp modelId="{93B07BD4-E9A4-4531-BDB5-1973A1E0B8B7}">
      <dsp:nvSpPr>
        <dsp:cNvPr id="0" name=""/>
        <dsp:cNvSpPr/>
      </dsp:nvSpPr>
      <dsp:spPr>
        <a:xfrm rot="10800000">
          <a:off x="2658780" y="2547673"/>
          <a:ext cx="472832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30565"/>
                <a:satOff val="-3836"/>
                <a:lumOff val="-804"/>
                <a:alphaOff val="0"/>
                <a:shade val="51000"/>
                <a:satMod val="130000"/>
              </a:schemeClr>
            </a:gs>
            <a:gs pos="80000">
              <a:schemeClr val="accent3">
                <a:hueOff val="-930565"/>
                <a:satOff val="-3836"/>
                <a:lumOff val="-804"/>
                <a:alphaOff val="0"/>
                <a:shade val="93000"/>
                <a:satMod val="130000"/>
              </a:schemeClr>
            </a:gs>
            <a:gs pos="100000">
              <a:schemeClr val="accent3">
                <a:hueOff val="-930565"/>
                <a:satOff val="-3836"/>
                <a:lumOff val="-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0800000">
        <a:off x="2658780" y="2547673"/>
        <a:ext cx="472832" cy="441915"/>
      </dsp:txXfrm>
    </dsp:sp>
    <dsp:sp modelId="{9BD4DCA1-09A2-43AD-8AB4-68334FBC3420}">
      <dsp:nvSpPr>
        <dsp:cNvPr id="0" name=""/>
        <dsp:cNvSpPr/>
      </dsp:nvSpPr>
      <dsp:spPr>
        <a:xfrm>
          <a:off x="1239435" y="2278945"/>
          <a:ext cx="1196311" cy="979372"/>
        </a:xfrm>
        <a:prstGeom prst="ellipse">
          <a:avLst/>
        </a:prstGeom>
        <a:gradFill rotWithShape="0">
          <a:gsLst>
            <a:gs pos="0">
              <a:schemeClr val="accent3">
                <a:hueOff val="-930565"/>
                <a:satOff val="-3836"/>
                <a:lumOff val="-804"/>
                <a:alphaOff val="0"/>
                <a:shade val="51000"/>
                <a:satMod val="130000"/>
              </a:schemeClr>
            </a:gs>
            <a:gs pos="80000">
              <a:schemeClr val="accent3">
                <a:hueOff val="-930565"/>
                <a:satOff val="-3836"/>
                <a:lumOff val="-804"/>
                <a:alphaOff val="0"/>
                <a:shade val="93000"/>
                <a:satMod val="130000"/>
              </a:schemeClr>
            </a:gs>
            <a:gs pos="100000">
              <a:schemeClr val="accent3">
                <a:hueOff val="-930565"/>
                <a:satOff val="-3836"/>
                <a:lumOff val="-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 smtClean="0">
              <a:solidFill>
                <a:sysClr val="windowText" lastClr="000000"/>
              </a:solidFill>
            </a:rPr>
            <a:t>Administra-</a:t>
          </a:r>
          <a:endParaRPr lang="es-AR" sz="1200" b="1" kern="1200" dirty="0">
            <a:solidFill>
              <a:sysClr val="windowText" lastClr="000000"/>
            </a:solidFill>
          </a:endParaRPr>
        </a:p>
        <a:p>
          <a:pPr lvl="0" algn="ctr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 err="1">
              <a:solidFill>
                <a:sysClr val="windowText" lastClr="000000"/>
              </a:solidFill>
            </a:rPr>
            <a:t>ción</a:t>
          </a:r>
          <a:r>
            <a:rPr lang="es-AR" sz="1200" b="1" kern="1200" dirty="0">
              <a:solidFill>
                <a:sysClr val="windowText" lastClr="000000"/>
              </a:solidFill>
            </a:rPr>
            <a:t> de</a:t>
          </a:r>
        </a:p>
        <a:p>
          <a:pPr lvl="0" algn="ctr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>
              <a:solidFill>
                <a:sysClr val="windowText" lastClr="000000"/>
              </a:solidFill>
            </a:rPr>
            <a:t> Usuarios</a:t>
          </a:r>
        </a:p>
      </dsp:txBody>
      <dsp:txXfrm>
        <a:off x="1239435" y="2278945"/>
        <a:ext cx="1196311" cy="979372"/>
      </dsp:txXfrm>
    </dsp:sp>
    <dsp:sp modelId="{B7B4987A-E4D0-4DF9-A146-2E560677A020}">
      <dsp:nvSpPr>
        <dsp:cNvPr id="0" name=""/>
        <dsp:cNvSpPr/>
      </dsp:nvSpPr>
      <dsp:spPr>
        <a:xfrm rot="12537864">
          <a:off x="2807082" y="1962013"/>
          <a:ext cx="523641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033961"/>
                <a:satOff val="-4263"/>
                <a:lumOff val="-894"/>
                <a:alphaOff val="0"/>
                <a:shade val="51000"/>
                <a:satMod val="130000"/>
              </a:schemeClr>
            </a:gs>
            <a:gs pos="80000">
              <a:schemeClr val="accent3">
                <a:hueOff val="-1033961"/>
                <a:satOff val="-4263"/>
                <a:lumOff val="-894"/>
                <a:alphaOff val="0"/>
                <a:shade val="93000"/>
                <a:satMod val="130000"/>
              </a:schemeClr>
            </a:gs>
            <a:gs pos="100000">
              <a:schemeClr val="accent3">
                <a:hueOff val="-1033961"/>
                <a:satOff val="-4263"/>
                <a:lumOff val="-8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2537864">
        <a:off x="2807082" y="1962013"/>
        <a:ext cx="523641" cy="441915"/>
      </dsp:txXfrm>
    </dsp:sp>
    <dsp:sp modelId="{139C2C74-C296-41D6-8DBD-0BBED7229215}">
      <dsp:nvSpPr>
        <dsp:cNvPr id="0" name=""/>
        <dsp:cNvSpPr/>
      </dsp:nvSpPr>
      <dsp:spPr>
        <a:xfrm>
          <a:off x="1570589" y="1188200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1033961"/>
                <a:satOff val="-4263"/>
                <a:lumOff val="-894"/>
                <a:alphaOff val="0"/>
                <a:shade val="51000"/>
                <a:satMod val="130000"/>
              </a:schemeClr>
            </a:gs>
            <a:gs pos="80000">
              <a:schemeClr val="accent3">
                <a:hueOff val="-1033961"/>
                <a:satOff val="-4263"/>
                <a:lumOff val="-894"/>
                <a:alphaOff val="0"/>
                <a:shade val="93000"/>
                <a:satMod val="130000"/>
              </a:schemeClr>
            </a:gs>
            <a:gs pos="100000">
              <a:schemeClr val="accent3">
                <a:hueOff val="-1033961"/>
                <a:satOff val="-4263"/>
                <a:lumOff val="-8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>
              <a:solidFill>
                <a:sysClr val="windowText" lastClr="000000"/>
              </a:solidFill>
            </a:rPr>
            <a:t>Recursos Humanos</a:t>
          </a:r>
        </a:p>
      </dsp:txBody>
      <dsp:txXfrm>
        <a:off x="1570589" y="1188200"/>
        <a:ext cx="1147462" cy="966034"/>
      </dsp:txXfrm>
    </dsp:sp>
    <dsp:sp modelId="{A8326B4F-F22D-4E75-9165-C4D2730CE41E}">
      <dsp:nvSpPr>
        <dsp:cNvPr id="0" name=""/>
        <dsp:cNvSpPr/>
      </dsp:nvSpPr>
      <dsp:spPr>
        <a:xfrm rot="14314707">
          <a:off x="3201439" y="1533236"/>
          <a:ext cx="611667" cy="44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137357"/>
                <a:satOff val="-4689"/>
                <a:lumOff val="-983"/>
                <a:alphaOff val="0"/>
                <a:shade val="51000"/>
                <a:satMod val="130000"/>
              </a:schemeClr>
            </a:gs>
            <a:gs pos="80000">
              <a:schemeClr val="accent3">
                <a:hueOff val="-1137357"/>
                <a:satOff val="-4689"/>
                <a:lumOff val="-983"/>
                <a:alphaOff val="0"/>
                <a:shade val="93000"/>
                <a:satMod val="130000"/>
              </a:schemeClr>
            </a:gs>
            <a:gs pos="100000">
              <a:schemeClr val="accent3">
                <a:hueOff val="-1137357"/>
                <a:satOff val="-4689"/>
                <a:lumOff val="-9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4314707">
        <a:off x="3201439" y="1533236"/>
        <a:ext cx="611667" cy="441915"/>
      </dsp:txXfrm>
    </dsp:sp>
    <dsp:sp modelId="{ED23BB5D-7BAB-477D-80D6-C4120980CFF3}">
      <dsp:nvSpPr>
        <dsp:cNvPr id="0" name=""/>
        <dsp:cNvSpPr/>
      </dsp:nvSpPr>
      <dsp:spPr>
        <a:xfrm>
          <a:off x="2361274" y="334445"/>
          <a:ext cx="1147462" cy="966034"/>
        </a:xfrm>
        <a:prstGeom prst="ellipse">
          <a:avLst/>
        </a:prstGeom>
        <a:gradFill rotWithShape="0">
          <a:gsLst>
            <a:gs pos="0">
              <a:schemeClr val="accent3">
                <a:hueOff val="-1137357"/>
                <a:satOff val="-4689"/>
                <a:lumOff val="-983"/>
                <a:alphaOff val="0"/>
                <a:shade val="51000"/>
                <a:satMod val="130000"/>
              </a:schemeClr>
            </a:gs>
            <a:gs pos="80000">
              <a:schemeClr val="accent3">
                <a:hueOff val="-1137357"/>
                <a:satOff val="-4689"/>
                <a:lumOff val="-983"/>
                <a:alphaOff val="0"/>
                <a:shade val="93000"/>
                <a:satMod val="130000"/>
              </a:schemeClr>
            </a:gs>
            <a:gs pos="100000">
              <a:schemeClr val="accent3">
                <a:hueOff val="-1137357"/>
                <a:satOff val="-4689"/>
                <a:lumOff val="-9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baseline="0" dirty="0">
              <a:solidFill>
                <a:sysClr val="windowText" lastClr="000000"/>
              </a:solidFill>
            </a:rPr>
            <a:t>Informes</a:t>
          </a:r>
        </a:p>
      </dsp:txBody>
      <dsp:txXfrm>
        <a:off x="2361274" y="334445"/>
        <a:ext cx="1147462" cy="96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3DF1-D834-45FF-9B04-A73A3BACD2AD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D7E8-7AA4-4339-BB1A-4E8FDCBA43A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s-AR"/>
          </a:p>
        </p:txBody>
      </p:sp>
      <p:graphicFrame>
        <p:nvGraphicFramePr>
          <p:cNvPr id="6" name="5 Diagrama"/>
          <p:cNvGraphicFramePr/>
          <p:nvPr/>
        </p:nvGraphicFramePr>
        <p:xfrm>
          <a:off x="457200" y="663794"/>
          <a:ext cx="8229600" cy="553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5</cp:revision>
  <dcterms:created xsi:type="dcterms:W3CDTF">2011-11-13T22:37:36Z</dcterms:created>
  <dcterms:modified xsi:type="dcterms:W3CDTF">2011-11-15T16:17:06Z</dcterms:modified>
</cp:coreProperties>
</file>