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A867E-8B48-4C4A-B328-58E0D12E98AE}" type="datetimeFigureOut">
              <a:rPr lang="es-AR" smtClean="0"/>
              <a:t>13/04/2010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4DCB3B-C2D8-49F2-8857-64F461F4DBFC}" type="slidenum">
              <a:rPr lang="es-AR" smtClean="0"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9" r:id="rId6"/>
    <p:sldLayoutId id="2147483678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Proyecto</a:t>
            </a:r>
            <a:r>
              <a:rPr lang="en-US" dirty="0" smtClean="0"/>
              <a:t>: METALSOFT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Tesis</a:t>
            </a:r>
            <a:r>
              <a:rPr lang="en-US" dirty="0" smtClean="0"/>
              <a:t> de </a:t>
            </a:r>
            <a:r>
              <a:rPr lang="en-US" dirty="0" err="1" smtClean="0"/>
              <a:t>Ingeniería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6143636" y="5286388"/>
            <a:ext cx="2258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Barale</a:t>
            </a:r>
            <a:r>
              <a:rPr lang="en-US" dirty="0" smtClean="0"/>
              <a:t>, Lorena N.</a:t>
            </a:r>
          </a:p>
          <a:p>
            <a:r>
              <a:rPr lang="en-US" dirty="0" err="1" smtClean="0"/>
              <a:t>Enrico</a:t>
            </a:r>
            <a:r>
              <a:rPr lang="en-US" dirty="0" smtClean="0"/>
              <a:t>, Mariana E.</a:t>
            </a:r>
          </a:p>
          <a:p>
            <a:r>
              <a:rPr lang="en-US" dirty="0" err="1" smtClean="0"/>
              <a:t>Merdine</a:t>
            </a:r>
            <a:r>
              <a:rPr lang="en-US" dirty="0" smtClean="0"/>
              <a:t>, M. Victoria</a:t>
            </a:r>
          </a:p>
          <a:p>
            <a:r>
              <a:rPr lang="en-US" dirty="0" smtClean="0"/>
              <a:t>Molina, Leandro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Informe</a:t>
            </a:r>
            <a:r>
              <a:rPr lang="en-US" dirty="0" smtClean="0"/>
              <a:t> </a:t>
            </a:r>
            <a:r>
              <a:rPr lang="en-US" dirty="0" err="1" smtClean="0"/>
              <a:t>Preliminar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Presentación de la Organización.</a:t>
            </a:r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sz="2600" b="1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Procesos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de </a:t>
            </a:r>
            <a:r>
              <a:rPr lang="en-US" sz="2600" b="1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Negocio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.</a:t>
            </a:r>
          </a:p>
          <a:p>
            <a:pPr lvl="1"/>
            <a:r>
              <a:rPr lang="en-US" dirty="0" err="1" smtClean="0"/>
              <a:t>Diagnóstico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Propuesta</a:t>
            </a:r>
            <a:endParaRPr lang="en-US" dirty="0" smtClean="0"/>
          </a:p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s-AR" dirty="0" smtClean="0"/>
              <a:t>Modelado de Casos de Uso del Sistema de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Actores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 smtClean="0"/>
          </a:p>
          <a:p>
            <a:pPr lvl="1"/>
            <a:r>
              <a:rPr lang="es-AR" dirty="0" smtClean="0"/>
              <a:t>Modelo de Objetos del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Ventas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Producción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Gestión</a:t>
            </a: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Calidad</a:t>
            </a:r>
            <a:endParaRPr lang="en-US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None/>
            </a:pPr>
            <a:endParaRPr lang="es-A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Informe</a:t>
            </a:r>
            <a:r>
              <a:rPr lang="en-US" dirty="0" smtClean="0"/>
              <a:t> </a:t>
            </a:r>
            <a:r>
              <a:rPr lang="en-US" dirty="0" err="1" smtClean="0"/>
              <a:t>Preliminar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Presentación de la Organización.</a:t>
            </a:r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Procesos de Negocio.</a:t>
            </a:r>
          </a:p>
          <a:p>
            <a:pPr lvl="1"/>
            <a:r>
              <a:rPr lang="en-US" sz="2600" b="1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Diagnóstico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.</a:t>
            </a:r>
          </a:p>
          <a:p>
            <a:pPr lvl="1"/>
            <a:r>
              <a:rPr lang="en-US" dirty="0" err="1" smtClean="0"/>
              <a:t>Propuesta</a:t>
            </a:r>
            <a:endParaRPr lang="en-US" dirty="0" smtClean="0"/>
          </a:p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s-AR" dirty="0" smtClean="0"/>
              <a:t>Modelado de Casos de Uso del Sistema de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Actores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 smtClean="0"/>
          </a:p>
          <a:p>
            <a:pPr lvl="1"/>
            <a:r>
              <a:rPr lang="es-AR" dirty="0" smtClean="0"/>
              <a:t>Modelo de Objetos del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Diagnóstico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Informe</a:t>
            </a:r>
            <a:r>
              <a:rPr lang="en-US" dirty="0" smtClean="0"/>
              <a:t> </a:t>
            </a:r>
            <a:r>
              <a:rPr lang="en-US" dirty="0" err="1" smtClean="0"/>
              <a:t>Preliminar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Presentación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Diagnóstico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Propuesta</a:t>
            </a:r>
            <a:endParaRPr lang="en-US" dirty="0" smtClean="0"/>
          </a:p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s-AR" dirty="0" smtClean="0"/>
              <a:t>Modelado de Casos de Uso del Sistema de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Actores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 smtClean="0"/>
          </a:p>
          <a:p>
            <a:pPr lvl="1"/>
            <a:r>
              <a:rPr lang="es-AR" dirty="0" smtClean="0"/>
              <a:t>Modelo de Objetos del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Informe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Preliminar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.</a:t>
            </a:r>
          </a:p>
          <a:p>
            <a:pPr lvl="1"/>
            <a:r>
              <a:rPr lang="en-US" dirty="0" err="1" smtClean="0"/>
              <a:t>Presentación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Diagnóstico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Propuesta</a:t>
            </a:r>
            <a:endParaRPr lang="en-US" dirty="0" smtClean="0"/>
          </a:p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s-AR" dirty="0" smtClean="0"/>
              <a:t>Modelado de Casos de Uso del Sistema de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Actores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 smtClean="0"/>
          </a:p>
          <a:p>
            <a:pPr lvl="1"/>
            <a:r>
              <a:rPr lang="es-AR" dirty="0" smtClean="0"/>
              <a:t>Modelo de Objetos del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Informe</a:t>
            </a:r>
            <a:r>
              <a:rPr lang="en-US" dirty="0" smtClean="0"/>
              <a:t> </a:t>
            </a:r>
            <a:r>
              <a:rPr lang="en-US" dirty="0" err="1" smtClean="0"/>
              <a:t>Preliminar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Informe</a:t>
            </a:r>
            <a:r>
              <a:rPr lang="en-US" dirty="0" smtClean="0"/>
              <a:t> </a:t>
            </a:r>
            <a:r>
              <a:rPr lang="en-US" dirty="0" err="1" smtClean="0"/>
              <a:t>Preliminar</a:t>
            </a:r>
            <a:r>
              <a:rPr lang="en-US" dirty="0" smtClean="0"/>
              <a:t>.</a:t>
            </a:r>
          </a:p>
          <a:p>
            <a:pPr lvl="1"/>
            <a:r>
              <a:rPr lang="en-US" sz="2600" b="1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Presentación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de la </a:t>
            </a:r>
            <a:r>
              <a:rPr lang="en-US" sz="2600" b="1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Organización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.</a:t>
            </a:r>
          </a:p>
          <a:p>
            <a:pPr lvl="1"/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Diagnóstico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Propuesta</a:t>
            </a:r>
            <a:endParaRPr lang="en-US" dirty="0" smtClean="0"/>
          </a:p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s-AR" dirty="0" smtClean="0"/>
              <a:t>Modelado de Casos de Uso del Sistema de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Actores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 smtClean="0"/>
          </a:p>
          <a:p>
            <a:pPr lvl="1"/>
            <a:r>
              <a:rPr lang="es-AR" dirty="0" smtClean="0"/>
              <a:t>Modelo de Objetos del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Temario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Informe</a:t>
            </a:r>
            <a:r>
              <a:rPr lang="en-US" dirty="0" smtClean="0"/>
              <a:t> </a:t>
            </a:r>
            <a:r>
              <a:rPr lang="en-US" dirty="0" err="1" smtClean="0"/>
              <a:t>Preliminar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Presentación de la Organización.</a:t>
            </a:r>
          </a:p>
          <a:p>
            <a:pPr lvl="1"/>
            <a:r>
              <a:rPr lang="en-US" sz="2600" b="1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Estructura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de la </a:t>
            </a:r>
            <a:r>
              <a:rPr lang="en-US" sz="2600" b="1" dirty="0" err="1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Organización</a:t>
            </a:r>
            <a:r>
              <a:rPr lang="en-US" sz="2600" b="1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.</a:t>
            </a:r>
          </a:p>
          <a:p>
            <a:pPr lvl="1"/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Diagnóstico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Propuesta</a:t>
            </a:r>
            <a:endParaRPr lang="en-US" dirty="0" smtClean="0"/>
          </a:p>
          <a:p>
            <a:r>
              <a:rPr lang="en-US" dirty="0" err="1" smtClean="0"/>
              <a:t>Modelado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pPr lvl="1"/>
            <a:r>
              <a:rPr lang="es-AR" dirty="0" smtClean="0"/>
              <a:t>Modelado de Casos de Uso del Sistema de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Actores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 smtClean="0"/>
          </a:p>
          <a:p>
            <a:pPr lvl="1"/>
            <a:r>
              <a:rPr lang="es-AR" dirty="0" smtClean="0"/>
              <a:t>Modelo de Objetos del </a:t>
            </a:r>
            <a:r>
              <a:rPr lang="es-AR" dirty="0" smtClean="0"/>
              <a:t>Negocio</a:t>
            </a:r>
          </a:p>
          <a:p>
            <a:pPr lvl="2"/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endParaRPr lang="es-AR" dirty="0"/>
          </a:p>
        </p:txBody>
      </p:sp>
      <p:pic>
        <p:nvPicPr>
          <p:cNvPr id="4" name="3 Marcador de contenido" descr="Organigra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428868"/>
            <a:ext cx="9144000" cy="302500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362</Words>
  <Application>Microsoft Office PowerPoint</Application>
  <PresentationFormat>Presentación en pantalla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Flujo</vt:lpstr>
      <vt:lpstr>Proyecto: METALSOFT</vt:lpstr>
      <vt:lpstr>Introducción</vt:lpstr>
      <vt:lpstr>Temario</vt:lpstr>
      <vt:lpstr>Temario</vt:lpstr>
      <vt:lpstr>Informe Preliminar</vt:lpstr>
      <vt:lpstr>Temario</vt:lpstr>
      <vt:lpstr>La Organización</vt:lpstr>
      <vt:lpstr>Temario</vt:lpstr>
      <vt:lpstr>Estructura de la Organización</vt:lpstr>
      <vt:lpstr>Temario</vt:lpstr>
      <vt:lpstr>Procesos de Negocio</vt:lpstr>
      <vt:lpstr>Procesos de Negocio</vt:lpstr>
      <vt:lpstr>Procesos de Negocio</vt:lpstr>
      <vt:lpstr>Temario</vt:lpstr>
      <vt:lpstr>Diagnóstico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Proyecto: METALSOFT</dc:title>
  <dc:creator>Nino</dc:creator>
  <cp:lastModifiedBy>Nino</cp:lastModifiedBy>
  <cp:revision>10</cp:revision>
  <dcterms:created xsi:type="dcterms:W3CDTF">2010-04-13T11:58:54Z</dcterms:created>
  <dcterms:modified xsi:type="dcterms:W3CDTF">2010-04-13T13:01:43Z</dcterms:modified>
</cp:coreProperties>
</file>