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359B-ED9D-41C1-9B5D-40A2FA11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55364-F615-4979-8961-19A78826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C8DD-0A4B-4D65-9809-869560447959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D71EA-3D72-4FFB-930D-36732B4E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9D77B-443A-44DE-8EF5-FA2B13B2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6BE1-3C58-4A76-9C41-90EDC6B95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4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B78F64-8324-47F0-84B5-85E04803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B2091-C641-413A-B212-FF98F61E9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29114-FFE1-4D15-850B-A5C2BC13F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AC8DD-0A4B-4D65-9809-869560447959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DC08A-A13B-4E60-9755-EACA4E3CC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4F2D7-346E-4795-A959-667D14643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96BE1-3C58-4A76-9C41-90EDC6B95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7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0140406-B81B-4242-BCF4-1F9BCEED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800">
                <a:solidFill>
                  <a:srgbClr val="FFFFFF"/>
                </a:solidFill>
              </a:rPr>
              <a:t>Machine Learning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D09F22-D95E-4B8D-8E71-925CD4A187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21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6463871-C9CD-4735-8951-6A7E50AE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200"/>
              <a:t>Classification Model 1 – KNN Results</a:t>
            </a:r>
            <a:endParaRPr lang="en-US" sz="4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584C38-F265-4DE5-B89F-2CC0380E29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64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DFA8797-4AB3-47C6-9AE1-20C69716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/>
              <a:t>Classification Model 2 – Dtree Results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4896DD-16C1-40A0-8673-3A7406A289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90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5C555A4-EA04-49A7-9018-3F05EB3E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/>
              <a:t>Classification Model 3 – Random Forest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7B79FC-03A4-4590-B5D4-ABA2B6405B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77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F08F0B3-B42E-4810-A88F-D4F35713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Classification Model Evaluation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DE9FBD-AF79-4A38-8A0A-E81DB87C33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23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C4F617D-9738-43B2-9B00-024B621A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Regression Model 1 - SLR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189E2E-C18D-4574-9430-E2F53FBE48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66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05F7F78-0AC1-4350-990C-1E370B8A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Regression Model 2 - MLR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E6A504-22B4-41C2-8914-77B3526E2A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83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F439FDB-2C4E-480F-9A18-A1F14403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Regression Model 3 - Lasso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3FC442-F65C-4EB4-A963-8480A25ECB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51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80FC73D-7DDF-4FA8-A5B7-9ADEC695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Regression Model 4 - Ridge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2AF051-A192-45BF-96D1-9676710DFF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34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57D76B5-EAAA-4387-BAA1-5B9D21B1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Regression Model Evaluation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063EA3-340C-4F14-97D4-DB70A898F3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83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099A3F4-1A35-48A0-ADC3-1416F100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Conclusion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B6C1B4-3709-4184-8F1E-344957BB2C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2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2BD8044-B3A5-4E7C-99D3-4F8142BC1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/>
              <a:t>Steps Taken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AC942A-6A47-4366-8362-0593525E80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8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FBCBE65-8FD6-4F75-8829-807A93B2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/>
              <a:t>Data Importing &amp; EDA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214D7D-7360-43B1-8DAE-6BDE4A5EEB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8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D6BD9A2-EC94-413F-B3F4-E1A720643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/>
              <a:t>Data Cleansing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CACA2-0824-4760-868B-C30644AB0F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8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9135596-8D56-4D92-BFE3-50BB7F9FF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/>
              <a:t>Visualizations Sample</a:t>
            </a:r>
            <a:br>
              <a:rPr lang="en-US"/>
            </a:br>
            <a:r>
              <a:rPr lang="en-US"/>
              <a:t>Brain Stroke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EF72BA-3E20-4983-896B-C15D5B609B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1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BE92FE4-5161-4457-89CB-BF91658B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/>
              <a:t>Visualizations Sample</a:t>
            </a:r>
            <a:br>
              <a:rPr lang="en-US"/>
            </a:br>
            <a:r>
              <a:rPr lang="en-US"/>
              <a:t>Airplane Crash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23F462-3AA5-4C23-8068-A1EA87D8D0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70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A6DB09D-8BD5-4559-B5FA-FC2F7386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/>
              <a:t>Label/One Hot Encoding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75610F-3E21-4E48-B3AE-D841B8A278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88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A18F1E4-2D1D-4CB0-A93C-61A8CFC1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/>
              <a:t>Normalisation &amp; Undersampling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725DA5-0E50-4E0C-8E31-4071F1BAB1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7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1DC1DD7-4A42-4B68-B633-94B6DC90A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/>
              <a:t>Classification Models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60926B-C21D-45D1-89D7-15BF5A17D1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55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Widescreen</PresentationFormat>
  <Paragraphs>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Machine Learning Project</vt:lpstr>
      <vt:lpstr>Steps Taken</vt:lpstr>
      <vt:lpstr>Data Importing &amp; EDA</vt:lpstr>
      <vt:lpstr>Data Cleansing</vt:lpstr>
      <vt:lpstr>Visualizations Sample Brain Stroke Data</vt:lpstr>
      <vt:lpstr>Visualizations Sample Airplane Crash Data</vt:lpstr>
      <vt:lpstr>Label/One Hot Encoding</vt:lpstr>
      <vt:lpstr>Normalisation &amp; Undersampling</vt:lpstr>
      <vt:lpstr>Classification Models</vt:lpstr>
      <vt:lpstr>Classification Model 1 – KNN Results</vt:lpstr>
      <vt:lpstr>Classification Model 2 – Dtree Results</vt:lpstr>
      <vt:lpstr>Classification Model 3 – Random Forest</vt:lpstr>
      <vt:lpstr>Classification Model Evaluation</vt:lpstr>
      <vt:lpstr>Regression Model 1 - SLR</vt:lpstr>
      <vt:lpstr>Regression Model 2 - MLR</vt:lpstr>
      <vt:lpstr>Regression Model 3 - Lasso</vt:lpstr>
      <vt:lpstr>Regression Model 4 - Ridge</vt:lpstr>
      <vt:lpstr>Regression Model Evaluation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</dc:title>
  <dc:creator>Nino Orton-Clarke</dc:creator>
  <cp:lastModifiedBy>Nino Orton-Clarke</cp:lastModifiedBy>
  <cp:revision>1</cp:revision>
  <dcterms:created xsi:type="dcterms:W3CDTF">2022-11-24T00:03:08Z</dcterms:created>
  <dcterms:modified xsi:type="dcterms:W3CDTF">2022-11-24T00:03:08Z</dcterms:modified>
</cp:coreProperties>
</file>