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61" r:id="rId3"/>
    <p:sldId id="259" r:id="rId4"/>
    <p:sldId id="262" r:id="rId5"/>
    <p:sldId id="256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ACA12-6C9B-4FFB-80DA-D0B6B904845F}" v="8" dt="2022-11-15T14:51:59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o Orton-Clarke" userId="3456880c-134e-4996-bcf7-638ea9d39433" providerId="ADAL" clId="{3D1ACA12-6C9B-4FFB-80DA-D0B6B904845F}"/>
    <pc:docChg chg="undo custSel modSld sldOrd">
      <pc:chgData name="Nino Orton-Clarke" userId="3456880c-134e-4996-bcf7-638ea9d39433" providerId="ADAL" clId="{3D1ACA12-6C9B-4FFB-80DA-D0B6B904845F}" dt="2022-11-15T14:53:00.599" v="301" actId="478"/>
      <pc:docMkLst>
        <pc:docMk/>
      </pc:docMkLst>
      <pc:sldChg chg="modSp mod">
        <pc:chgData name="Nino Orton-Clarke" userId="3456880c-134e-4996-bcf7-638ea9d39433" providerId="ADAL" clId="{3D1ACA12-6C9B-4FFB-80DA-D0B6B904845F}" dt="2022-11-15T14:49:38.649" v="257" actId="20577"/>
        <pc:sldMkLst>
          <pc:docMk/>
          <pc:sldMk cId="419703097" sldId="256"/>
        </pc:sldMkLst>
        <pc:spChg chg="mod">
          <ac:chgData name="Nino Orton-Clarke" userId="3456880c-134e-4996-bcf7-638ea9d39433" providerId="ADAL" clId="{3D1ACA12-6C9B-4FFB-80DA-D0B6B904845F}" dt="2022-11-15T14:49:38.649" v="257" actId="20577"/>
          <ac:spMkLst>
            <pc:docMk/>
            <pc:sldMk cId="419703097" sldId="256"/>
            <ac:spMk id="3" creationId="{97E92EAD-62C9-43A3-A5DD-1F67747E6975}"/>
          </ac:spMkLst>
        </pc:spChg>
      </pc:sldChg>
      <pc:sldChg chg="modSp mod ord">
        <pc:chgData name="Nino Orton-Clarke" userId="3456880c-134e-4996-bcf7-638ea9d39433" providerId="ADAL" clId="{3D1ACA12-6C9B-4FFB-80DA-D0B6B904845F}" dt="2022-11-15T14:49:06.719" v="182"/>
        <pc:sldMkLst>
          <pc:docMk/>
          <pc:sldMk cId="2439167009" sldId="259"/>
        </pc:sldMkLst>
        <pc:spChg chg="mod">
          <ac:chgData name="Nino Orton-Clarke" userId="3456880c-134e-4996-bcf7-638ea9d39433" providerId="ADAL" clId="{3D1ACA12-6C9B-4FFB-80DA-D0B6B904845F}" dt="2022-11-15T14:47:32.392" v="29" actId="20577"/>
          <ac:spMkLst>
            <pc:docMk/>
            <pc:sldMk cId="2439167009" sldId="259"/>
            <ac:spMk id="10" creationId="{DF14806E-0B6D-45F2-9B2B-EC738BFD6918}"/>
          </ac:spMkLst>
        </pc:spChg>
      </pc:sldChg>
      <pc:sldChg chg="addSp delSp modSp mod">
        <pc:chgData name="Nino Orton-Clarke" userId="3456880c-134e-4996-bcf7-638ea9d39433" providerId="ADAL" clId="{3D1ACA12-6C9B-4FFB-80DA-D0B6B904845F}" dt="2022-11-15T14:53:00.599" v="301" actId="478"/>
        <pc:sldMkLst>
          <pc:docMk/>
          <pc:sldMk cId="2264922654" sldId="260"/>
        </pc:sldMkLst>
        <pc:spChg chg="add del mod">
          <ac:chgData name="Nino Orton-Clarke" userId="3456880c-134e-4996-bcf7-638ea9d39433" providerId="ADAL" clId="{3D1ACA12-6C9B-4FFB-80DA-D0B6B904845F}" dt="2022-11-15T14:53:00.599" v="301" actId="478"/>
          <ac:spMkLst>
            <pc:docMk/>
            <pc:sldMk cId="2264922654" sldId="260"/>
            <ac:spMk id="4" creationId="{D2612F67-6BC3-4A83-B11C-ECBE326AB22B}"/>
          </ac:spMkLst>
        </pc:spChg>
      </pc:sldChg>
      <pc:sldChg chg="addSp delSp modSp mod ord">
        <pc:chgData name="Nino Orton-Clarke" userId="3456880c-134e-4996-bcf7-638ea9d39433" providerId="ADAL" clId="{3D1ACA12-6C9B-4FFB-80DA-D0B6B904845F}" dt="2022-11-15T14:49:56.178" v="272" actId="20577"/>
        <pc:sldMkLst>
          <pc:docMk/>
          <pc:sldMk cId="2054556082" sldId="262"/>
        </pc:sldMkLst>
        <pc:spChg chg="add mod">
          <ac:chgData name="Nino Orton-Clarke" userId="3456880c-134e-4996-bcf7-638ea9d39433" providerId="ADAL" clId="{3D1ACA12-6C9B-4FFB-80DA-D0B6B904845F}" dt="2022-11-15T14:47:46.010" v="31" actId="20577"/>
          <ac:spMkLst>
            <pc:docMk/>
            <pc:sldMk cId="2054556082" sldId="262"/>
            <ac:spMk id="20" creationId="{0B38EDAE-1FA5-4DF8-B250-C3652E6EFDE3}"/>
          </ac:spMkLst>
        </pc:spChg>
        <pc:spChg chg="add mod">
          <ac:chgData name="Nino Orton-Clarke" userId="3456880c-134e-4996-bcf7-638ea9d39433" providerId="ADAL" clId="{3D1ACA12-6C9B-4FFB-80DA-D0B6B904845F}" dt="2022-11-15T14:49:56.178" v="272" actId="20577"/>
          <ac:spMkLst>
            <pc:docMk/>
            <pc:sldMk cId="2054556082" sldId="262"/>
            <ac:spMk id="21" creationId="{9EBFDF57-BE97-4D28-8AD9-CAE020F828BF}"/>
          </ac:spMkLst>
        </pc:spChg>
        <pc:picChg chg="add mod">
          <ac:chgData name="Nino Orton-Clarke" userId="3456880c-134e-4996-bcf7-638ea9d39433" providerId="ADAL" clId="{3D1ACA12-6C9B-4FFB-80DA-D0B6B904845F}" dt="2022-11-15T14:47:14.354" v="27" actId="1038"/>
          <ac:picMkLst>
            <pc:docMk/>
            <pc:sldMk cId="2054556082" sldId="262"/>
            <ac:picMk id="6" creationId="{054E18CD-0C8A-4FE9-9A3E-DA2369AAD8AE}"/>
          </ac:picMkLst>
        </pc:picChg>
        <pc:picChg chg="add del mod">
          <ac:chgData name="Nino Orton-Clarke" userId="3456880c-134e-4996-bcf7-638ea9d39433" providerId="ADAL" clId="{3D1ACA12-6C9B-4FFB-80DA-D0B6B904845F}" dt="2022-11-15T14:45:58.629" v="3" actId="478"/>
          <ac:picMkLst>
            <pc:docMk/>
            <pc:sldMk cId="2054556082" sldId="262"/>
            <ac:picMk id="2052" creationId="{55620686-962E-4E3D-B6B8-715F17C3F7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5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4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8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8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16" descr="Birght blue sea and beach from above">
            <a:extLst>
              <a:ext uri="{FF2B5EF4-FFF2-40B4-BE49-F238E27FC236}">
                <a16:creationId xmlns:a16="http://schemas.microsoft.com/office/drawing/2014/main" id="{0B58552B-649E-3774-BB1F-3E79E49A1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3" b="136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E164-A9A4-4D60-9713-26546DFB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Nassau, </a:t>
            </a:r>
            <a:r>
              <a:rPr lang="en-US" sz="5400" dirty="0" err="1">
                <a:solidFill>
                  <a:srgbClr val="FFFFFF"/>
                </a:solidFill>
              </a:rPr>
              <a:t>bahamas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2,314 Bahamian Flag Stock Photos, Pictures &amp; Royalty-Free Images - iStock">
            <a:extLst>
              <a:ext uri="{FF2B5EF4-FFF2-40B4-BE49-F238E27FC236}">
                <a16:creationId xmlns:a16="http://schemas.microsoft.com/office/drawing/2014/main" id="{38E06B16-E129-44DD-B863-D45914FCE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76" y="634398"/>
            <a:ext cx="3097815" cy="17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C521B83-48B8-4B26-AD38-1F1EE8650B16}"/>
              </a:ext>
            </a:extLst>
          </p:cNvPr>
          <p:cNvSpPr txBox="1"/>
          <p:nvPr/>
        </p:nvSpPr>
        <p:spPr>
          <a:xfrm>
            <a:off x="104689" y="6251307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Aaron </a:t>
            </a:r>
            <a:r>
              <a:rPr lang="en-US" sz="1800" dirty="0" err="1">
                <a:solidFill>
                  <a:srgbClr val="FFFFFF"/>
                </a:solidFill>
              </a:rPr>
              <a:t>Padam</a:t>
            </a:r>
            <a:r>
              <a:rPr lang="en-US" sz="1800" dirty="0">
                <a:solidFill>
                  <a:srgbClr val="FFFFFF"/>
                </a:solidFill>
              </a:rPr>
              <a:t> &amp; Nino Orton-Clarke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2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A3BEB-592F-4171-9B2E-038424D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r>
              <a:rPr lang="en-US" sz="2400" dirty="0"/>
              <a:t>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FB1C0E13-515E-4FFC-9364-0CB4CB0FD3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750680"/>
                  </p:ext>
                </p:extLst>
              </p:nvPr>
            </p:nvGraphicFramePr>
            <p:xfrm>
              <a:off x="1619250" y="1333501"/>
              <a:ext cx="9553575" cy="51625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FB1C0E13-515E-4FFC-9364-0CB4CB0FD3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9250" y="1333501"/>
                <a:ext cx="9553575" cy="516255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D7D24F-B349-4492-A630-C86EDDD38ECB}"/>
              </a:ext>
            </a:extLst>
          </p:cNvPr>
          <p:cNvCxnSpPr/>
          <p:nvPr/>
        </p:nvCxnSpPr>
        <p:spPr>
          <a:xfrm>
            <a:off x="5867400" y="4533900"/>
            <a:ext cx="142875" cy="733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BA876B-1F47-4A19-9655-CDC1A67C7F7A}"/>
              </a:ext>
            </a:extLst>
          </p:cNvPr>
          <p:cNvCxnSpPr>
            <a:cxnSpLocks/>
          </p:cNvCxnSpPr>
          <p:nvPr/>
        </p:nvCxnSpPr>
        <p:spPr>
          <a:xfrm>
            <a:off x="10282237" y="4681537"/>
            <a:ext cx="0" cy="746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03A7E4-F171-4D9E-A198-2372AAC80EBF}"/>
              </a:ext>
            </a:extLst>
          </p:cNvPr>
          <p:cNvCxnSpPr/>
          <p:nvPr/>
        </p:nvCxnSpPr>
        <p:spPr>
          <a:xfrm>
            <a:off x="10063294" y="2295524"/>
            <a:ext cx="142875" cy="733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EF7B5-7DF9-4FE7-AE7A-EA86E5BACA1D}"/>
              </a:ext>
            </a:extLst>
          </p:cNvPr>
          <p:cNvCxnSpPr>
            <a:cxnSpLocks/>
          </p:cNvCxnSpPr>
          <p:nvPr/>
        </p:nvCxnSpPr>
        <p:spPr>
          <a:xfrm flipH="1">
            <a:off x="6010274" y="1661020"/>
            <a:ext cx="1" cy="663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71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F585F-451A-4E88-A283-556263FD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184" y="5184395"/>
            <a:ext cx="3730839" cy="7710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Flights</a:t>
            </a:r>
          </a:p>
        </p:txBody>
      </p:sp>
      <p:pic>
        <p:nvPicPr>
          <p:cNvPr id="5" name="Picture 4" descr="Aeroplane taking off against dramatic sky">
            <a:extLst>
              <a:ext uri="{FF2B5EF4-FFF2-40B4-BE49-F238E27FC236}">
                <a16:creationId xmlns:a16="http://schemas.microsoft.com/office/drawing/2014/main" id="{AF327631-F776-3FA8-8C7E-5928BD948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" r="25778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DF14806E-0B6D-45F2-9B2B-EC738BFD6918}"/>
              </a:ext>
            </a:extLst>
          </p:cNvPr>
          <p:cNvSpPr txBox="1">
            <a:spLocks/>
          </p:cNvSpPr>
          <p:nvPr/>
        </p:nvSpPr>
        <p:spPr>
          <a:xfrm>
            <a:off x="8115300" y="1208146"/>
            <a:ext cx="3137031" cy="3816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Houston - Nassau:</a:t>
            </a:r>
          </a:p>
          <a:p>
            <a:r>
              <a:rPr lang="en-US" sz="1800" dirty="0"/>
              <a:t>15-22 Dec this year $517 return flights</a:t>
            </a:r>
          </a:p>
          <a:p>
            <a:r>
              <a:rPr lang="en-US" sz="1800" dirty="0"/>
              <a:t>Self-transfer at MIA on both legs</a:t>
            </a:r>
          </a:p>
        </p:txBody>
      </p:sp>
    </p:spTree>
    <p:extLst>
      <p:ext uri="{BB962C8B-B14F-4D97-AF65-F5344CB8AC3E}">
        <p14:creationId xmlns:p14="http://schemas.microsoft.com/office/powerpoint/2010/main" val="243916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9A1B8-546F-43EA-B481-3911882B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184" y="5283199"/>
            <a:ext cx="3730839" cy="6722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hotel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water, sky, pool, swimming&#10;&#10;Description automatically generated">
            <a:extLst>
              <a:ext uri="{FF2B5EF4-FFF2-40B4-BE49-F238E27FC236}">
                <a16:creationId xmlns:a16="http://schemas.microsoft.com/office/drawing/2014/main" id="{054E18CD-0C8A-4FE9-9A3E-DA2369AAD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33" y="0"/>
            <a:ext cx="7469388" cy="6858000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0B38EDAE-1FA5-4DF8-B250-C3652E6EFDE3}"/>
              </a:ext>
            </a:extLst>
          </p:cNvPr>
          <p:cNvSpPr txBox="1">
            <a:spLocks/>
          </p:cNvSpPr>
          <p:nvPr/>
        </p:nvSpPr>
        <p:spPr>
          <a:xfrm>
            <a:off x="8115300" y="1208146"/>
            <a:ext cx="3137031" cy="3816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EBFDF57-BE97-4D28-8AD9-CAE020F828BF}"/>
              </a:ext>
            </a:extLst>
          </p:cNvPr>
          <p:cNvSpPr txBox="1">
            <a:spLocks/>
          </p:cNvSpPr>
          <p:nvPr/>
        </p:nvSpPr>
        <p:spPr>
          <a:xfrm>
            <a:off x="8267700" y="1360546"/>
            <a:ext cx="3137031" cy="3816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Grand Hyatt Baha Mar</a:t>
            </a:r>
          </a:p>
          <a:p>
            <a:r>
              <a:rPr lang="en-US" sz="1800" dirty="0"/>
              <a:t>7 days and 7 nights</a:t>
            </a:r>
          </a:p>
          <a:p>
            <a:r>
              <a:rPr lang="en-US" sz="1800" dirty="0"/>
              <a:t>Airport transfer included</a:t>
            </a:r>
          </a:p>
          <a:p>
            <a:r>
              <a:rPr lang="en-US" sz="1800" dirty="0"/>
              <a:t>$550 total</a:t>
            </a:r>
          </a:p>
          <a:p>
            <a:r>
              <a:rPr lang="en-US" sz="1800" dirty="0"/>
              <a:t>All inclusive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455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DAD8D-2F70-40C9-A34C-30ABA9CA9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US" sz="4000" dirty="0"/>
              <a:t>Golf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92EAD-62C9-43A3-A5DD-1F67747E6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3816860"/>
          </a:xfrm>
        </p:spPr>
        <p:txBody>
          <a:bodyPr anchor="t">
            <a:normAutofit/>
          </a:bodyPr>
          <a:lstStyle/>
          <a:p>
            <a:r>
              <a:rPr lang="en-US" sz="1800" dirty="0"/>
              <a:t>Courses: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Royal Blue Golf Club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Abaco Golf Club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Albany Golf Club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Ocean Golf Club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All 18-hole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40 minute drive</a:t>
            </a:r>
          </a:p>
        </p:txBody>
      </p:sp>
      <p:pic>
        <p:nvPicPr>
          <p:cNvPr id="4" name="Picture 3" descr="Golfball on the lip of the hole">
            <a:extLst>
              <a:ext uri="{FF2B5EF4-FFF2-40B4-BE49-F238E27FC236}">
                <a16:creationId xmlns:a16="http://schemas.microsoft.com/office/drawing/2014/main" id="{BC970111-0260-6570-3CC1-BFAC98AEA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41" r="-2" b="-2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0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04F49-546B-49F6-9D02-DD28FD8F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184" y="2386295"/>
            <a:ext cx="3730839" cy="3569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Scuba diving</a:t>
            </a:r>
          </a:p>
        </p:txBody>
      </p:sp>
      <p:pic>
        <p:nvPicPr>
          <p:cNvPr id="5" name="Picture 4" descr="Bull shark and a diver underwater">
            <a:extLst>
              <a:ext uri="{FF2B5EF4-FFF2-40B4-BE49-F238E27FC236}">
                <a16:creationId xmlns:a16="http://schemas.microsoft.com/office/drawing/2014/main" id="{CB1FBA01-E1C1-EC4A-251F-F8DD1F20B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40" r="9406" b="-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0E1836AF-343D-4320-BEA6-387259F8CD47}"/>
              </a:ext>
            </a:extLst>
          </p:cNvPr>
          <p:cNvSpPr txBox="1">
            <a:spLocks/>
          </p:cNvSpPr>
          <p:nvPr/>
        </p:nvSpPr>
        <p:spPr>
          <a:xfrm>
            <a:off x="8115300" y="1208146"/>
            <a:ext cx="3137031" cy="3816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Four Day Dive Package:</a:t>
            </a:r>
          </a:p>
          <a:p>
            <a:r>
              <a:rPr lang="en-US" sz="1800" dirty="0"/>
              <a:t>$539 per person</a:t>
            </a:r>
          </a:p>
          <a:p>
            <a:r>
              <a:rPr lang="en-US" sz="1800" dirty="0"/>
              <a:t>3-hour long diving sessions</a:t>
            </a:r>
          </a:p>
          <a:p>
            <a:r>
              <a:rPr lang="en-US" sz="1800" b="0" i="0" dirty="0">
                <a:solidFill>
                  <a:srgbClr val="242424"/>
                </a:solidFill>
                <a:effectLst/>
              </a:rPr>
              <a:t>Shallow reef, movie site or wreck dive</a:t>
            </a:r>
          </a:p>
          <a:p>
            <a:r>
              <a:rPr lang="en-US" sz="1800" dirty="0">
                <a:solidFill>
                  <a:srgbClr val="242424"/>
                </a:solidFill>
              </a:rPr>
              <a:t>B</a:t>
            </a:r>
            <a:r>
              <a:rPr lang="en-US" sz="1800" b="0" i="0" dirty="0">
                <a:solidFill>
                  <a:srgbClr val="242424"/>
                </a:solidFill>
                <a:effectLst/>
              </a:rPr>
              <a:t>eautiful reefs each with different coral formations and fish life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682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27D3-D1DE-415A-AC14-BA77EFB9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2120510"/>
            <a:ext cx="5170717" cy="38939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Thanks for listening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5C12C17-41B3-04E6-8362-E039142F3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057" y="963229"/>
            <a:ext cx="4950843" cy="495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2265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4E8"/>
      </a:lt2>
      <a:accent1>
        <a:srgbClr val="AF9F7F"/>
      </a:accent1>
      <a:accent2>
        <a:srgbClr val="A0A571"/>
      </a:accent2>
      <a:accent3>
        <a:srgbClr val="93A77F"/>
      </a:accent3>
      <a:accent4>
        <a:srgbClr val="7AAC76"/>
      </a:accent4>
      <a:accent5>
        <a:srgbClr val="81AB90"/>
      </a:accent5>
      <a:accent6>
        <a:srgbClr val="76AD9F"/>
      </a:accent6>
      <a:hlink>
        <a:srgbClr val="6980A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98361164-83B5-49C2-832C-7EDDF70B19C7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461175a7-46cc-43c6-9dfa-62de508deea2&quot;"/>
    <we:property name="reportUrl" value="&quot;/groups/me/reports/07c8c177-69bb-43b0-9e9f-c564304f0981/ReportSection?bookmarkGuid=ab1b8681-6b31-4de9-8eab-8215d8190e21&amp;bookmarkUsage=1&amp;ctid=461175a7-46cc-43c6-9dfa-62de508deea2&amp;fromEntryPoint=export&quot;"/>
    <we:property name="reportName" value="&quot;Nassau&quot;"/>
    <we:property name="reportState" value="&quot;CONNECTED&quot;"/>
    <we:property name="embedUrl" value="&quot;/reportEmbed?reportId=07c8c177-69bb-43b0-9e9f-c564304f0981&amp;config=eyJjbHVzdGVyVXJsIjoiaHR0cHM6Ly9XQUJJLVVLLVNPVVRI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pageName" value="&quot;ReportSection&quot;"/>
    <we:property name="pageDisplayName" value="&quot;Nissau&quot;"/>
    <we:property name="datasetId" value="&quot;c2aa665c-7c37-422d-8fcf-fd01203a4736&quot;"/>
    <we:property name="backgroundColor" value="&quot;rgb(255,255,255)&quot;"/>
    <we:property name="bookmark" value="&quot;H4sIAAAAAAAAA+1a30/bMBD+Vyo/lykOaWh5Y4VpD2xiMFWaJh4uySU1uHHkOIUM9X/f2UmhCLRNCFGNWqrU+LvT/fgS+75GvWOZqCsJ7VdYIDtkH5W6XoC+HnA2ZOVjbDzmYRTvj3CSxDldQBTE5KUqI1RZs8M7ZkAXaGaibkDagAT+vBwykPIMCrvKQdY4ZBXqWpUgxS/snMlkdIOrIcPbSioNNuSFAYM27JLcaU2l8A/7lBFSI5Z4ganp0HOslDbr9ZDV3ZUr6bHNBnMJp6o0IEoKbLEsjA9iPplkcTSOoyCPAV3iXEjTuyTtyW2lqR/qsq0sLUfZEsoUM+aK1ljXfYbPAjXodN6e4hKlRU6etz81nWlF3Jh2Blp0HKhGp/jUscPPMXem0ghD0eiG1TU0gzAI+V5gPwOjuhUP9/Y5WxHB/Y2+z0Dlr7MSnBHlRpCHdd0olB2TYfAAWHPfHvuBoB0wVzdTjeSYscNgNbxnakpQobRIQe48Wd8a0PRMeb7+ka8vtFHnf2TL78OeqmNoX0bUUVFoLGB9Qj7ucKpks3gGf3nnG20aXFQLuHXwp6bsD2n+P3Yhyr93cUlILcpC9mPvYR5975qTNJKmczoh7FxNrmhq2eGzWo88ynm1Mdv6c6J1U2nXnvb11Nm9zjdGyO41v54HlyuLYh4ijvgozoIIgmAMER974eaFmxduW+fLC7f3LNxuRJnVFVJNXvR40eNFz1uKnhCiJE9iPoomwcEkClMe85eLnu2dIbWSoDVkPUuv8Rtw1x4Mr+C8gvMKbvtUPa/gvPLxyscrn1dUPqM4iaPwAJKQZ8gTgEkO/nWPFwteLGydLy8W3vPrHgqYisq/6/GKxyueN1Q8TvQ8bBO2QF248lVj6gpSPIMS3eaouqQCnR8dG1Bmdku6a22/TwVR2u3IGcjGVu3+jcVcGpftNy65zssNJgAA&quot;"/>
    <we:property name="initialStateBookmark" value="&quot;H4sIAAAAAAAAA+1abU/bMBD+K5U/lykJaaD91hWmSbwOJqRpQtMluaQGN44cp5Ch/vednRSKQBtCiGrUUqXGz53u5Unsexr1jqW8KgU0xzBDNmKfpbyegbru+azPig47OTk4Gp8d/DoeH+0TLEvNZVGx0R3ToHLUF7yqQZgIBP687DMQ4hRys8pAVNhnJapKFiD4b2ydyaRVjYs+w9tSSAUm5LkGjSbsnNxpTbn9T9uUERLN53iOiW7RMyyl0st1n1XtlS3psc0EswknstDACwpssDSIdiJ/OEyjcDcKvSwCtIkzLnTnEjf7t6WifqjLpjQ8jNM5FAmmzBatsKq6DF85KlDJtDnEOQqD7D9vf2o6VZK40c0FKN5yIGuV4FPHFj/DzJoKzTVFoztUVVD3Ai/wtzzz6WnZrvxga9tnCyK4u7P3Gaj8ZVaCU6Jcc/IwriuFsj0y9B4AY+7aYz8QlAWm8maikBxTNvIW/XumJgTlUvEExMaT9a0GRc+U4+uFfB3RRp3+lS23Dzuq9qB5HVHjPFeYw/KEfNzhRIp69gz++s5X2tQ4K2dwa+EvddEd0v7/2AUv/t3FJSEVL3LRjb2HefS9bU7QSJpM6YQwczW+oqllhs9iOfIo59XKbOvOicZOpU172pdTZ/M6Xxkhm9f8ch5cLgyKWYA48AdR6oXgebsQ+rtOuDnh5oTb2vlywu0jC7cbXqRViVSTEz1O9DjR856iJ4AwzuLIH4RDb2cYBokf+a8XPes7QyopQClIO5be4jfgpj0YTsE5BecU3Pqpel7BOeXjlI9TPm+ofAZRHIXBDsSBn6IfAwwzcK97nFhwYmHtfDmx8JFf91DAhJfuXY9TPE7xvKPisaLnYZuwGarcli9rXZWQ4CkUaDdH2SblaP3o2IAiNVvSXivzfciJ0nZHXoCoTdXmL1fM5qA9ymOBL/TvivsDucIrVS0mAAA=&quot;"/>
    <we:property name="isFiltersActionButtonVisible" value="true"/>
    <we:property name="reportEmbeddedTime" value="&quot;2022-11-15T14:12:32.827Z&quot;"/>
    <we:property name="creatorUserId" value="&quot;100320021981993B&quot;"/>
    <we:property name="creatorSessionId" value="&quot;b8180638-caf2-4db8-a9ad-3acf386203d1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Nassau, bahamas</vt:lpstr>
      <vt:lpstr>DATA</vt:lpstr>
      <vt:lpstr>Flights</vt:lpstr>
      <vt:lpstr>hotel</vt:lpstr>
      <vt:lpstr>Golf</vt:lpstr>
      <vt:lpstr>Scuba diving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Nassau, bahamas</dc:title>
  <dc:creator>Nino Orton-Clarke</dc:creator>
  <cp:lastModifiedBy>Nino Orton-Clarke</cp:lastModifiedBy>
  <cp:revision>1</cp:revision>
  <dcterms:created xsi:type="dcterms:W3CDTF">2022-11-15T14:00:03Z</dcterms:created>
  <dcterms:modified xsi:type="dcterms:W3CDTF">2022-11-15T14:53:02Z</dcterms:modified>
</cp:coreProperties>
</file>