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4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23CD6-95D9-F0E2-5247-2FD76302B965}" v="172" dt="2022-10-06T13:05:42.621"/>
    <p1510:client id="{4DAA77DB-9E26-4CDA-ADF7-7CF79AEA140A}" v="1712" dt="2022-10-06T12:24:30.707"/>
    <p1510:client id="{6D73056E-A1C1-9674-60CF-90DAFEE39FD9}" v="13" dt="2022-10-06T11:14:48.438"/>
    <p1510:client id="{BA6ECE0D-3EC3-DEB1-4045-07A84D60EA8B}" v="1354" dt="2022-10-05T16:38:0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tomosrands_rockborne_com/Documents/Documents/SQL/SQL_Bikeshare_Project/bikeshare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tomosrands_rockborne_com/Documents/Documents/SQL/SQL_Bikeshare_Project/bikeshare_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tomosrands_rockborne_com/Documents/Documents/SQL/SQL_Bikeshare_Project/bikeshare_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tomosrands_rockborne_com/Documents/Documents/SQL/SQL_Bikeshare_Project/bikeshare_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[bikeshare_tables.xlsx]2016!PivotTable1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1114313485483715E-2"/>
          <c:y val="7.4074113539886549E-2"/>
          <c:w val="0.95557799797636633"/>
          <c:h val="0.745358013871147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'2016'!$I$2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'2016'!$H$3:$H$8</c:f>
              <c:strCache>
                <c:ptCount val="5"/>
                <c:pt idx="0">
                  <c:v>Streeter Dr &amp; Grand Ave</c:v>
                </c:pt>
                <c:pt idx="1">
                  <c:v>Lake Shore Dr &amp; Monroe St</c:v>
                </c:pt>
                <c:pt idx="2">
                  <c:v>Theater on the Lake</c:v>
                </c:pt>
                <c:pt idx="3">
                  <c:v>Clinton St &amp; Washington Blvd</c:v>
                </c:pt>
                <c:pt idx="4">
                  <c:v>Lake Shore Dr &amp; North Blvd</c:v>
                </c:pt>
              </c:strCache>
            </c:strRef>
          </c:cat>
          <c:val>
            <c:numRef>
              <c:f>'2016'!$I$3:$I$8</c:f>
              <c:numCache>
                <c:formatCode>#,##0</c:formatCode>
                <c:ptCount val="5"/>
                <c:pt idx="0">
                  <c:v>180084</c:v>
                </c:pt>
                <c:pt idx="1">
                  <c:v>102180</c:v>
                </c:pt>
                <c:pt idx="2">
                  <c:v>95854</c:v>
                </c:pt>
                <c:pt idx="3">
                  <c:v>94250</c:v>
                </c:pt>
                <c:pt idx="4">
                  <c:v>91508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EB-4968-AC4C-776B58FF6C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1737648"/>
        <c:axId val="851739312"/>
      </c:barChart>
      <c:catAx>
        <c:axId val="85173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739312"/>
        <c:crosses val="autoZero"/>
        <c:auto val="1"/>
        <c:lblAlgn val="ctr"/>
        <c:lblOffset val="100"/>
        <c:noMultiLvlLbl val="0"/>
      </c:catAx>
      <c:valAx>
        <c:axId val="85173931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5173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[bikeshare_tables.xlsx]2017!PivotTable2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8614087731529894E-2"/>
          <c:y val="5.0926018448201583E-2"/>
          <c:w val="0.96213424615911292"/>
          <c:h val="0.774395042637391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'2017'!$I$1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'2017'!$H$2:$H$7</c:f>
              <c:strCache>
                <c:ptCount val="5"/>
                <c:pt idx="0">
                  <c:v>Streeter Dr &amp; Grand Ave</c:v>
                </c:pt>
                <c:pt idx="1">
                  <c:v>Lake Shore Dr &amp; Monroe St</c:v>
                </c:pt>
                <c:pt idx="2">
                  <c:v>Canal St &amp; Adams St</c:v>
                </c:pt>
                <c:pt idx="3">
                  <c:v>Clinton St &amp; Washington Blvd</c:v>
                </c:pt>
                <c:pt idx="4">
                  <c:v>Theater on the Lake</c:v>
                </c:pt>
              </c:strCache>
            </c:strRef>
          </c:cat>
          <c:val>
            <c:numRef>
              <c:f>'2017'!$I$2:$I$7</c:f>
              <c:numCache>
                <c:formatCode>#,##0</c:formatCode>
                <c:ptCount val="5"/>
                <c:pt idx="0">
                  <c:v>195142</c:v>
                </c:pt>
                <c:pt idx="1">
                  <c:v>106800</c:v>
                </c:pt>
                <c:pt idx="2">
                  <c:v>101822</c:v>
                </c:pt>
                <c:pt idx="3">
                  <c:v>99664</c:v>
                </c:pt>
                <c:pt idx="4">
                  <c:v>95816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3-4D76-89C8-E8A565CB78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797264"/>
        <c:axId val="809796432"/>
      </c:barChart>
      <c:catAx>
        <c:axId val="80979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796432"/>
        <c:crosses val="autoZero"/>
        <c:auto val="1"/>
        <c:lblAlgn val="ctr"/>
        <c:lblOffset val="100"/>
        <c:noMultiLvlLbl val="0"/>
      </c:catAx>
      <c:valAx>
        <c:axId val="80979643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0979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[bikeshare_tables.xlsx]2018!PivotTable3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'2018'!$I$1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'2018'!$H$2:$H$7</c:f>
              <c:strCache>
                <c:ptCount val="5"/>
                <c:pt idx="0">
                  <c:v>Streeter Dr &amp; Grand Ave</c:v>
                </c:pt>
                <c:pt idx="1">
                  <c:v>Canal St &amp; Adams St</c:v>
                </c:pt>
                <c:pt idx="2">
                  <c:v>Clinton St &amp; Madison St</c:v>
                </c:pt>
                <c:pt idx="3">
                  <c:v>Clinton St &amp; Washington Blvd</c:v>
                </c:pt>
                <c:pt idx="4">
                  <c:v>Michigan Ave &amp; Washington St</c:v>
                </c:pt>
              </c:strCache>
            </c:strRef>
          </c:cat>
          <c:val>
            <c:numRef>
              <c:f>'2018'!$I$2:$I$7</c:f>
              <c:numCache>
                <c:formatCode>#,##0</c:formatCode>
                <c:ptCount val="5"/>
                <c:pt idx="0">
                  <c:v>133888</c:v>
                </c:pt>
                <c:pt idx="1">
                  <c:v>125308</c:v>
                </c:pt>
                <c:pt idx="2">
                  <c:v>103384</c:v>
                </c:pt>
                <c:pt idx="3">
                  <c:v>97338</c:v>
                </c:pt>
                <c:pt idx="4">
                  <c:v>76058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44-4E5A-A201-EBD5D411E7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7397248"/>
        <c:axId val="847397664"/>
      </c:barChart>
      <c:catAx>
        <c:axId val="847397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397664"/>
        <c:crosses val="autoZero"/>
        <c:auto val="1"/>
        <c:lblAlgn val="ctr"/>
        <c:lblOffset val="100"/>
        <c:noMultiLvlLbl val="0"/>
      </c:catAx>
      <c:valAx>
        <c:axId val="84739766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4739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[bikeshare_tables.xlsx]2019!PivotTable4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'2019'!$I$1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'2019'!$H$2:$H$7</c:f>
              <c:strCache>
                <c:ptCount val="5"/>
                <c:pt idx="0">
                  <c:v>Streeter Dr &amp; Grand Ave</c:v>
                </c:pt>
                <c:pt idx="1">
                  <c:v>Canal St &amp; Adams St</c:v>
                </c:pt>
                <c:pt idx="2">
                  <c:v>Clinton St &amp; Madison St</c:v>
                </c:pt>
                <c:pt idx="3">
                  <c:v>Lake Shore Dr &amp; Monroe St</c:v>
                </c:pt>
                <c:pt idx="4">
                  <c:v>Clinton St &amp; Washington Blvd</c:v>
                </c:pt>
              </c:strCache>
            </c:strRef>
          </c:cat>
          <c:val>
            <c:numRef>
              <c:f>'2019'!$I$2:$I$7</c:f>
              <c:numCache>
                <c:formatCode>#,##0</c:formatCode>
                <c:ptCount val="5"/>
                <c:pt idx="0">
                  <c:v>135966</c:v>
                </c:pt>
                <c:pt idx="1">
                  <c:v>108778</c:v>
                </c:pt>
                <c:pt idx="2">
                  <c:v>99816</c:v>
                </c:pt>
                <c:pt idx="3">
                  <c:v>99608</c:v>
                </c:pt>
                <c:pt idx="4">
                  <c:v>96306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3-4408-8B9A-0DE5F397A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6850944"/>
        <c:axId val="616856768"/>
      </c:barChart>
      <c:catAx>
        <c:axId val="6168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856768"/>
        <c:crosses val="autoZero"/>
        <c:auto val="1"/>
        <c:lblAlgn val="ctr"/>
        <c:lblOffset val="100"/>
        <c:noMultiLvlLbl val="0"/>
      </c:catAx>
      <c:valAx>
        <c:axId val="6168567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168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[bikeshare_tables.xlsx]uses per dock!PivotTable5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'uses per dock'!$C$10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'uses per dock'!$B$11:$B$16</c:f>
              <c:strCache>
                <c:ptCount val="5"/>
                <c:pt idx="0">
                  <c:v>Michigan Ave &amp; Oak St</c:v>
                </c:pt>
                <c:pt idx="1">
                  <c:v>Clinton St &amp; Madison St</c:v>
                </c:pt>
                <c:pt idx="2">
                  <c:v>Clinton St &amp; Washington Blvd</c:v>
                </c:pt>
                <c:pt idx="3">
                  <c:v>Streeter Dr &amp; Grand Ave</c:v>
                </c:pt>
                <c:pt idx="4">
                  <c:v>Fairbanks Ct &amp; Grand Ave</c:v>
                </c:pt>
              </c:strCache>
            </c:strRef>
          </c:cat>
          <c:val>
            <c:numRef>
              <c:f>'uses per dock'!$C$11:$C$16</c:f>
              <c:numCache>
                <c:formatCode>#,##0</c:formatCode>
                <c:ptCount val="5"/>
                <c:pt idx="0">
                  <c:v>3222</c:v>
                </c:pt>
                <c:pt idx="1">
                  <c:v>3219</c:v>
                </c:pt>
                <c:pt idx="2">
                  <c:v>3106</c:v>
                </c:pt>
                <c:pt idx="3">
                  <c:v>2955</c:v>
                </c:pt>
                <c:pt idx="4">
                  <c:v>2746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7-4228-BA7A-936E40DF1F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5505712"/>
        <c:axId val="605490320"/>
      </c:barChart>
      <c:catAx>
        <c:axId val="60550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90320"/>
        <c:crosses val="autoZero"/>
        <c:auto val="1"/>
        <c:lblAlgn val="ctr"/>
        <c:lblOffset val="100"/>
        <c:noMultiLvlLbl val="0"/>
      </c:catAx>
      <c:valAx>
        <c:axId val="6054903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0550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FB4DE-BF44-446C-A7FB-3BFE27742F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58F865-53A0-4D58-8645-FCF59FD4DF9E}">
      <dgm:prSet/>
      <dgm:spPr/>
      <dgm:t>
        <a:bodyPr/>
        <a:lstStyle/>
        <a:p>
          <a:r>
            <a:rPr lang="en-GB"/>
            <a:t> What we did</a:t>
          </a:r>
          <a:endParaRPr lang="en-US"/>
        </a:p>
      </dgm:t>
    </dgm:pt>
    <dgm:pt modelId="{310BA64B-486C-4D98-BD73-DF37E52650E5}" type="parTrans" cxnId="{6E47F79C-FCA7-4760-8C68-982B902B6441}">
      <dgm:prSet/>
      <dgm:spPr/>
      <dgm:t>
        <a:bodyPr/>
        <a:lstStyle/>
        <a:p>
          <a:endParaRPr lang="en-US"/>
        </a:p>
      </dgm:t>
    </dgm:pt>
    <dgm:pt modelId="{790D9F52-C489-4E42-B502-9B88C667BC74}" type="sibTrans" cxnId="{6E47F79C-FCA7-4760-8C68-982B902B6441}">
      <dgm:prSet/>
      <dgm:spPr/>
      <dgm:t>
        <a:bodyPr/>
        <a:lstStyle/>
        <a:p>
          <a:endParaRPr lang="en-US"/>
        </a:p>
      </dgm:t>
    </dgm:pt>
    <dgm:pt modelId="{11ED89E9-3D9D-447A-BA19-1D9A915171A1}">
      <dgm:prSet/>
      <dgm:spPr/>
      <dgm:t>
        <a:bodyPr/>
        <a:lstStyle/>
        <a:p>
          <a:r>
            <a:rPr lang="en-GB"/>
            <a:t> Key Stats</a:t>
          </a:r>
          <a:endParaRPr lang="en-US"/>
        </a:p>
      </dgm:t>
    </dgm:pt>
    <dgm:pt modelId="{B54CA0C2-F550-4435-9814-577C3238CD3C}" type="parTrans" cxnId="{706062A7-52CB-425F-9B57-D156D16254A9}">
      <dgm:prSet/>
      <dgm:spPr/>
      <dgm:t>
        <a:bodyPr/>
        <a:lstStyle/>
        <a:p>
          <a:endParaRPr lang="en-US"/>
        </a:p>
      </dgm:t>
    </dgm:pt>
    <dgm:pt modelId="{1812FF92-552B-4B4F-B5BA-282856D7A582}" type="sibTrans" cxnId="{706062A7-52CB-425F-9B57-D156D16254A9}">
      <dgm:prSet/>
      <dgm:spPr/>
      <dgm:t>
        <a:bodyPr/>
        <a:lstStyle/>
        <a:p>
          <a:endParaRPr lang="en-US"/>
        </a:p>
      </dgm:t>
    </dgm:pt>
    <dgm:pt modelId="{4481A73D-133A-43F3-A7DB-9E034B7ED6EC}">
      <dgm:prSet/>
      <dgm:spPr/>
      <dgm:t>
        <a:bodyPr/>
        <a:lstStyle/>
        <a:p>
          <a:r>
            <a:rPr lang="en-GB"/>
            <a:t> New Stations/extensions</a:t>
          </a:r>
          <a:endParaRPr lang="en-US"/>
        </a:p>
      </dgm:t>
    </dgm:pt>
    <dgm:pt modelId="{DB73483D-613A-42C0-8FC9-2CD304EACAC4}" type="parTrans" cxnId="{FEAF7711-7883-4B5C-BE70-814364E604C0}">
      <dgm:prSet/>
      <dgm:spPr/>
      <dgm:t>
        <a:bodyPr/>
        <a:lstStyle/>
        <a:p>
          <a:endParaRPr lang="en-US"/>
        </a:p>
      </dgm:t>
    </dgm:pt>
    <dgm:pt modelId="{FA11B574-BB0D-48C8-AC55-AB6C68D1C619}" type="sibTrans" cxnId="{FEAF7711-7883-4B5C-BE70-814364E604C0}">
      <dgm:prSet/>
      <dgm:spPr/>
      <dgm:t>
        <a:bodyPr/>
        <a:lstStyle/>
        <a:p>
          <a:endParaRPr lang="en-US"/>
        </a:p>
      </dgm:t>
    </dgm:pt>
    <dgm:pt modelId="{09013866-3A5F-4E97-8F7D-BE58F499A1B1}">
      <dgm:prSet/>
      <dgm:spPr/>
      <dgm:t>
        <a:bodyPr/>
        <a:lstStyle/>
        <a:p>
          <a:r>
            <a:rPr lang="en-GB"/>
            <a:t> Costs</a:t>
          </a:r>
          <a:endParaRPr lang="en-US"/>
        </a:p>
      </dgm:t>
    </dgm:pt>
    <dgm:pt modelId="{A5F8D1ED-6262-41CC-940D-A0415F7A81D4}" type="parTrans" cxnId="{3C935FD9-B16C-455D-81E7-071AD8C336FD}">
      <dgm:prSet/>
      <dgm:spPr/>
      <dgm:t>
        <a:bodyPr/>
        <a:lstStyle/>
        <a:p>
          <a:endParaRPr lang="en-US"/>
        </a:p>
      </dgm:t>
    </dgm:pt>
    <dgm:pt modelId="{23E1763F-EDE2-49A4-9D13-A4DA1C617D4C}" type="sibTrans" cxnId="{3C935FD9-B16C-455D-81E7-071AD8C336FD}">
      <dgm:prSet/>
      <dgm:spPr/>
      <dgm:t>
        <a:bodyPr/>
        <a:lstStyle/>
        <a:p>
          <a:endParaRPr lang="en-US"/>
        </a:p>
      </dgm:t>
    </dgm:pt>
    <dgm:pt modelId="{28AD7918-F25B-4A47-ACD4-D24EB3FA4DB0}" type="pres">
      <dgm:prSet presAssocID="{C9CFB4DE-BF44-446C-A7FB-3BFE27742F24}" presName="root" presStyleCnt="0">
        <dgm:presLayoutVars>
          <dgm:dir/>
          <dgm:resizeHandles val="exact"/>
        </dgm:presLayoutVars>
      </dgm:prSet>
      <dgm:spPr/>
    </dgm:pt>
    <dgm:pt modelId="{0D78C7E3-4F7C-43B2-B528-C758BB107B28}" type="pres">
      <dgm:prSet presAssocID="{C9CFB4DE-BF44-446C-A7FB-3BFE27742F24}" presName="container" presStyleCnt="0">
        <dgm:presLayoutVars>
          <dgm:dir/>
          <dgm:resizeHandles val="exact"/>
        </dgm:presLayoutVars>
      </dgm:prSet>
      <dgm:spPr/>
    </dgm:pt>
    <dgm:pt modelId="{B5F3A305-A33C-4223-BE36-98D066D16120}" type="pres">
      <dgm:prSet presAssocID="{6858F865-53A0-4D58-8645-FCF59FD4DF9E}" presName="compNode" presStyleCnt="0"/>
      <dgm:spPr/>
    </dgm:pt>
    <dgm:pt modelId="{512A057E-9256-4053-82F9-89B07BB30D17}" type="pres">
      <dgm:prSet presAssocID="{6858F865-53A0-4D58-8645-FCF59FD4DF9E}" presName="iconBgRect" presStyleLbl="bgShp" presStyleIdx="0" presStyleCnt="4"/>
      <dgm:spPr/>
    </dgm:pt>
    <dgm:pt modelId="{418B9477-16D7-4D6C-B7A0-8716AE781FC2}" type="pres">
      <dgm:prSet presAssocID="{6858F865-53A0-4D58-8645-FCF59FD4DF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0B6F714-04B1-4440-851B-631E770FD7D6}" type="pres">
      <dgm:prSet presAssocID="{6858F865-53A0-4D58-8645-FCF59FD4DF9E}" presName="spaceRect" presStyleCnt="0"/>
      <dgm:spPr/>
    </dgm:pt>
    <dgm:pt modelId="{49C3D9EE-2A2C-48F9-81EF-DFE9E6582860}" type="pres">
      <dgm:prSet presAssocID="{6858F865-53A0-4D58-8645-FCF59FD4DF9E}" presName="textRect" presStyleLbl="revTx" presStyleIdx="0" presStyleCnt="4">
        <dgm:presLayoutVars>
          <dgm:chMax val="1"/>
          <dgm:chPref val="1"/>
        </dgm:presLayoutVars>
      </dgm:prSet>
      <dgm:spPr/>
    </dgm:pt>
    <dgm:pt modelId="{B81BDF50-13DA-4B81-BA3A-0FB556C2DA5D}" type="pres">
      <dgm:prSet presAssocID="{790D9F52-C489-4E42-B502-9B88C667BC74}" presName="sibTrans" presStyleLbl="sibTrans2D1" presStyleIdx="0" presStyleCnt="0"/>
      <dgm:spPr/>
    </dgm:pt>
    <dgm:pt modelId="{2D41BD65-EF5C-4107-9F87-4B336256DBBF}" type="pres">
      <dgm:prSet presAssocID="{11ED89E9-3D9D-447A-BA19-1D9A915171A1}" presName="compNode" presStyleCnt="0"/>
      <dgm:spPr/>
    </dgm:pt>
    <dgm:pt modelId="{6FCBFDC4-7D3F-4224-AF3B-26646823DF50}" type="pres">
      <dgm:prSet presAssocID="{11ED89E9-3D9D-447A-BA19-1D9A915171A1}" presName="iconBgRect" presStyleLbl="bgShp" presStyleIdx="1" presStyleCnt="4"/>
      <dgm:spPr/>
    </dgm:pt>
    <dgm:pt modelId="{0FABAD64-A1CB-4030-AECD-973151B59BBB}" type="pres">
      <dgm:prSet presAssocID="{11ED89E9-3D9D-447A-BA19-1D9A915171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B3FC51-CEE4-4DAF-98A4-BBC4304936DA}" type="pres">
      <dgm:prSet presAssocID="{11ED89E9-3D9D-447A-BA19-1D9A915171A1}" presName="spaceRect" presStyleCnt="0"/>
      <dgm:spPr/>
    </dgm:pt>
    <dgm:pt modelId="{10002285-A614-4CD8-A34A-357371813165}" type="pres">
      <dgm:prSet presAssocID="{11ED89E9-3D9D-447A-BA19-1D9A915171A1}" presName="textRect" presStyleLbl="revTx" presStyleIdx="1" presStyleCnt="4">
        <dgm:presLayoutVars>
          <dgm:chMax val="1"/>
          <dgm:chPref val="1"/>
        </dgm:presLayoutVars>
      </dgm:prSet>
      <dgm:spPr/>
    </dgm:pt>
    <dgm:pt modelId="{E8C2B2A0-9186-4086-9219-E905327C89F1}" type="pres">
      <dgm:prSet presAssocID="{1812FF92-552B-4B4F-B5BA-282856D7A582}" presName="sibTrans" presStyleLbl="sibTrans2D1" presStyleIdx="0" presStyleCnt="0"/>
      <dgm:spPr/>
    </dgm:pt>
    <dgm:pt modelId="{15463970-B463-4EE5-8ED0-2404C1162B6B}" type="pres">
      <dgm:prSet presAssocID="{4481A73D-133A-43F3-A7DB-9E034B7ED6EC}" presName="compNode" presStyleCnt="0"/>
      <dgm:spPr/>
    </dgm:pt>
    <dgm:pt modelId="{38D73DB5-2351-4B29-9C8C-4645A0ADBAA9}" type="pres">
      <dgm:prSet presAssocID="{4481A73D-133A-43F3-A7DB-9E034B7ED6EC}" presName="iconBgRect" presStyleLbl="bgShp" presStyleIdx="2" presStyleCnt="4"/>
      <dgm:spPr/>
    </dgm:pt>
    <dgm:pt modelId="{2CD0F3F5-1A76-403C-802D-D74CC843496B}" type="pres">
      <dgm:prSet presAssocID="{4481A73D-133A-43F3-A7DB-9E034B7ED6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A0CC82E-37D0-41E1-8486-7B38FDA6229B}" type="pres">
      <dgm:prSet presAssocID="{4481A73D-133A-43F3-A7DB-9E034B7ED6EC}" presName="spaceRect" presStyleCnt="0"/>
      <dgm:spPr/>
    </dgm:pt>
    <dgm:pt modelId="{024AE92F-16E0-400E-A8FE-22C5115AD62C}" type="pres">
      <dgm:prSet presAssocID="{4481A73D-133A-43F3-A7DB-9E034B7ED6EC}" presName="textRect" presStyleLbl="revTx" presStyleIdx="2" presStyleCnt="4">
        <dgm:presLayoutVars>
          <dgm:chMax val="1"/>
          <dgm:chPref val="1"/>
        </dgm:presLayoutVars>
      </dgm:prSet>
      <dgm:spPr/>
    </dgm:pt>
    <dgm:pt modelId="{40EB0226-6FB9-4DE0-9781-B0045D0DAF4B}" type="pres">
      <dgm:prSet presAssocID="{FA11B574-BB0D-48C8-AC55-AB6C68D1C619}" presName="sibTrans" presStyleLbl="sibTrans2D1" presStyleIdx="0" presStyleCnt="0"/>
      <dgm:spPr/>
    </dgm:pt>
    <dgm:pt modelId="{1C352172-98C7-421C-89A6-EC4FAEFFF555}" type="pres">
      <dgm:prSet presAssocID="{09013866-3A5F-4E97-8F7D-BE58F499A1B1}" presName="compNode" presStyleCnt="0"/>
      <dgm:spPr/>
    </dgm:pt>
    <dgm:pt modelId="{8F30FC68-56EE-4B47-BD7D-BEEC00B7026A}" type="pres">
      <dgm:prSet presAssocID="{09013866-3A5F-4E97-8F7D-BE58F499A1B1}" presName="iconBgRect" presStyleLbl="bgShp" presStyleIdx="3" presStyleCnt="4"/>
      <dgm:spPr/>
    </dgm:pt>
    <dgm:pt modelId="{1037E54D-E95F-42EB-903B-BA7CAA7305F4}" type="pres">
      <dgm:prSet presAssocID="{09013866-3A5F-4E97-8F7D-BE58F499A1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18EFD89-B132-455D-8536-382674D60AF8}" type="pres">
      <dgm:prSet presAssocID="{09013866-3A5F-4E97-8F7D-BE58F499A1B1}" presName="spaceRect" presStyleCnt="0"/>
      <dgm:spPr/>
    </dgm:pt>
    <dgm:pt modelId="{E578DA33-81C1-4FBC-820F-02163518CEFD}" type="pres">
      <dgm:prSet presAssocID="{09013866-3A5F-4E97-8F7D-BE58F499A1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94240C-14F9-4A91-BD82-ACE78A45E429}" type="presOf" srcId="{FA11B574-BB0D-48C8-AC55-AB6C68D1C619}" destId="{40EB0226-6FB9-4DE0-9781-B0045D0DAF4B}" srcOrd="0" destOrd="0" presId="urn:microsoft.com/office/officeart/2018/2/layout/IconCircleList"/>
    <dgm:cxn modelId="{D0DE4511-6A97-4BF4-814F-A7235342AF35}" type="presOf" srcId="{1812FF92-552B-4B4F-B5BA-282856D7A582}" destId="{E8C2B2A0-9186-4086-9219-E905327C89F1}" srcOrd="0" destOrd="0" presId="urn:microsoft.com/office/officeart/2018/2/layout/IconCircleList"/>
    <dgm:cxn modelId="{FEAF7711-7883-4B5C-BE70-814364E604C0}" srcId="{C9CFB4DE-BF44-446C-A7FB-3BFE27742F24}" destId="{4481A73D-133A-43F3-A7DB-9E034B7ED6EC}" srcOrd="2" destOrd="0" parTransId="{DB73483D-613A-42C0-8FC9-2CD304EACAC4}" sibTransId="{FA11B574-BB0D-48C8-AC55-AB6C68D1C619}"/>
    <dgm:cxn modelId="{5504B43F-0A76-411C-895B-F866B80F7495}" type="presOf" srcId="{09013866-3A5F-4E97-8F7D-BE58F499A1B1}" destId="{E578DA33-81C1-4FBC-820F-02163518CEFD}" srcOrd="0" destOrd="0" presId="urn:microsoft.com/office/officeart/2018/2/layout/IconCircleList"/>
    <dgm:cxn modelId="{FFD73F58-6538-41DF-B520-C872EA5D78C1}" type="presOf" srcId="{790D9F52-C489-4E42-B502-9B88C667BC74}" destId="{B81BDF50-13DA-4B81-BA3A-0FB556C2DA5D}" srcOrd="0" destOrd="0" presId="urn:microsoft.com/office/officeart/2018/2/layout/IconCircleList"/>
    <dgm:cxn modelId="{B1BDEE5B-9451-48C1-AF0C-C5D8C2E6EFC5}" type="presOf" srcId="{4481A73D-133A-43F3-A7DB-9E034B7ED6EC}" destId="{024AE92F-16E0-400E-A8FE-22C5115AD62C}" srcOrd="0" destOrd="0" presId="urn:microsoft.com/office/officeart/2018/2/layout/IconCircleList"/>
    <dgm:cxn modelId="{8BBF5F98-7AEB-460F-BDAB-02CFF6F4E79B}" type="presOf" srcId="{6858F865-53A0-4D58-8645-FCF59FD4DF9E}" destId="{49C3D9EE-2A2C-48F9-81EF-DFE9E6582860}" srcOrd="0" destOrd="0" presId="urn:microsoft.com/office/officeart/2018/2/layout/IconCircleList"/>
    <dgm:cxn modelId="{6E47F79C-FCA7-4760-8C68-982B902B6441}" srcId="{C9CFB4DE-BF44-446C-A7FB-3BFE27742F24}" destId="{6858F865-53A0-4D58-8645-FCF59FD4DF9E}" srcOrd="0" destOrd="0" parTransId="{310BA64B-486C-4D98-BD73-DF37E52650E5}" sibTransId="{790D9F52-C489-4E42-B502-9B88C667BC74}"/>
    <dgm:cxn modelId="{706062A7-52CB-425F-9B57-D156D16254A9}" srcId="{C9CFB4DE-BF44-446C-A7FB-3BFE27742F24}" destId="{11ED89E9-3D9D-447A-BA19-1D9A915171A1}" srcOrd="1" destOrd="0" parTransId="{B54CA0C2-F550-4435-9814-577C3238CD3C}" sibTransId="{1812FF92-552B-4B4F-B5BA-282856D7A582}"/>
    <dgm:cxn modelId="{94C07FBB-1B0E-4B4A-89F3-9AB85C03BAF9}" type="presOf" srcId="{C9CFB4DE-BF44-446C-A7FB-3BFE27742F24}" destId="{28AD7918-F25B-4A47-ACD4-D24EB3FA4DB0}" srcOrd="0" destOrd="0" presId="urn:microsoft.com/office/officeart/2018/2/layout/IconCircleList"/>
    <dgm:cxn modelId="{06BAFFC5-D02B-4ACF-9984-B74B45828039}" type="presOf" srcId="{11ED89E9-3D9D-447A-BA19-1D9A915171A1}" destId="{10002285-A614-4CD8-A34A-357371813165}" srcOrd="0" destOrd="0" presId="urn:microsoft.com/office/officeart/2018/2/layout/IconCircleList"/>
    <dgm:cxn modelId="{3C935FD9-B16C-455D-81E7-071AD8C336FD}" srcId="{C9CFB4DE-BF44-446C-A7FB-3BFE27742F24}" destId="{09013866-3A5F-4E97-8F7D-BE58F499A1B1}" srcOrd="3" destOrd="0" parTransId="{A5F8D1ED-6262-41CC-940D-A0415F7A81D4}" sibTransId="{23E1763F-EDE2-49A4-9D13-A4DA1C617D4C}"/>
    <dgm:cxn modelId="{ADC346D8-82FE-4C31-BC5D-2661F0A1E4DC}" type="presParOf" srcId="{28AD7918-F25B-4A47-ACD4-D24EB3FA4DB0}" destId="{0D78C7E3-4F7C-43B2-B528-C758BB107B28}" srcOrd="0" destOrd="0" presId="urn:microsoft.com/office/officeart/2018/2/layout/IconCircleList"/>
    <dgm:cxn modelId="{C8B5A7D1-AA1E-4EE0-96F6-7040FD78A626}" type="presParOf" srcId="{0D78C7E3-4F7C-43B2-B528-C758BB107B28}" destId="{B5F3A305-A33C-4223-BE36-98D066D16120}" srcOrd="0" destOrd="0" presId="urn:microsoft.com/office/officeart/2018/2/layout/IconCircleList"/>
    <dgm:cxn modelId="{CAD0DC28-2CBC-48AA-95CE-01C5F474A196}" type="presParOf" srcId="{B5F3A305-A33C-4223-BE36-98D066D16120}" destId="{512A057E-9256-4053-82F9-89B07BB30D17}" srcOrd="0" destOrd="0" presId="urn:microsoft.com/office/officeart/2018/2/layout/IconCircleList"/>
    <dgm:cxn modelId="{97496C67-5DB7-4365-AC82-F821B9864D41}" type="presParOf" srcId="{B5F3A305-A33C-4223-BE36-98D066D16120}" destId="{418B9477-16D7-4D6C-B7A0-8716AE781FC2}" srcOrd="1" destOrd="0" presId="urn:microsoft.com/office/officeart/2018/2/layout/IconCircleList"/>
    <dgm:cxn modelId="{94737BA7-7D57-44CD-85AF-E6B669FD5EE8}" type="presParOf" srcId="{B5F3A305-A33C-4223-BE36-98D066D16120}" destId="{70B6F714-04B1-4440-851B-631E770FD7D6}" srcOrd="2" destOrd="0" presId="urn:microsoft.com/office/officeart/2018/2/layout/IconCircleList"/>
    <dgm:cxn modelId="{E6D33834-399F-4FC8-8AE1-1DF1129EAF39}" type="presParOf" srcId="{B5F3A305-A33C-4223-BE36-98D066D16120}" destId="{49C3D9EE-2A2C-48F9-81EF-DFE9E6582860}" srcOrd="3" destOrd="0" presId="urn:microsoft.com/office/officeart/2018/2/layout/IconCircleList"/>
    <dgm:cxn modelId="{1ED6C167-3D80-490D-9C9E-D6C546459858}" type="presParOf" srcId="{0D78C7E3-4F7C-43B2-B528-C758BB107B28}" destId="{B81BDF50-13DA-4B81-BA3A-0FB556C2DA5D}" srcOrd="1" destOrd="0" presId="urn:microsoft.com/office/officeart/2018/2/layout/IconCircleList"/>
    <dgm:cxn modelId="{C2D842BF-4018-40B3-9DE9-BE5A4EBF10F7}" type="presParOf" srcId="{0D78C7E3-4F7C-43B2-B528-C758BB107B28}" destId="{2D41BD65-EF5C-4107-9F87-4B336256DBBF}" srcOrd="2" destOrd="0" presId="urn:microsoft.com/office/officeart/2018/2/layout/IconCircleList"/>
    <dgm:cxn modelId="{239CF516-7328-4D5A-A4F9-D8B644FF59A9}" type="presParOf" srcId="{2D41BD65-EF5C-4107-9F87-4B336256DBBF}" destId="{6FCBFDC4-7D3F-4224-AF3B-26646823DF50}" srcOrd="0" destOrd="0" presId="urn:microsoft.com/office/officeart/2018/2/layout/IconCircleList"/>
    <dgm:cxn modelId="{6DE0F257-EDE3-486E-892E-D73537FAE898}" type="presParOf" srcId="{2D41BD65-EF5C-4107-9F87-4B336256DBBF}" destId="{0FABAD64-A1CB-4030-AECD-973151B59BBB}" srcOrd="1" destOrd="0" presId="urn:microsoft.com/office/officeart/2018/2/layout/IconCircleList"/>
    <dgm:cxn modelId="{E1CEE4A4-8698-4C3D-9011-C4A7E8926E67}" type="presParOf" srcId="{2D41BD65-EF5C-4107-9F87-4B336256DBBF}" destId="{BEB3FC51-CEE4-4DAF-98A4-BBC4304936DA}" srcOrd="2" destOrd="0" presId="urn:microsoft.com/office/officeart/2018/2/layout/IconCircleList"/>
    <dgm:cxn modelId="{E82E1A23-A1F2-4FFE-AE76-B16DC328C248}" type="presParOf" srcId="{2D41BD65-EF5C-4107-9F87-4B336256DBBF}" destId="{10002285-A614-4CD8-A34A-357371813165}" srcOrd="3" destOrd="0" presId="urn:microsoft.com/office/officeart/2018/2/layout/IconCircleList"/>
    <dgm:cxn modelId="{9E89A7FE-479D-4478-9BB2-E72F2A8AEE4F}" type="presParOf" srcId="{0D78C7E3-4F7C-43B2-B528-C758BB107B28}" destId="{E8C2B2A0-9186-4086-9219-E905327C89F1}" srcOrd="3" destOrd="0" presId="urn:microsoft.com/office/officeart/2018/2/layout/IconCircleList"/>
    <dgm:cxn modelId="{18E5B8C1-BFB7-4F9C-9919-6E8F56AE0D9D}" type="presParOf" srcId="{0D78C7E3-4F7C-43B2-B528-C758BB107B28}" destId="{15463970-B463-4EE5-8ED0-2404C1162B6B}" srcOrd="4" destOrd="0" presId="urn:microsoft.com/office/officeart/2018/2/layout/IconCircleList"/>
    <dgm:cxn modelId="{C5FAAC4B-E625-4F4F-942B-4C8C1098E2B0}" type="presParOf" srcId="{15463970-B463-4EE5-8ED0-2404C1162B6B}" destId="{38D73DB5-2351-4B29-9C8C-4645A0ADBAA9}" srcOrd="0" destOrd="0" presId="urn:microsoft.com/office/officeart/2018/2/layout/IconCircleList"/>
    <dgm:cxn modelId="{6BC12509-8543-4155-8AF3-E5F4EFCA8353}" type="presParOf" srcId="{15463970-B463-4EE5-8ED0-2404C1162B6B}" destId="{2CD0F3F5-1A76-403C-802D-D74CC843496B}" srcOrd="1" destOrd="0" presId="urn:microsoft.com/office/officeart/2018/2/layout/IconCircleList"/>
    <dgm:cxn modelId="{819830BB-2DB1-48BB-BAC7-64DB6A11204A}" type="presParOf" srcId="{15463970-B463-4EE5-8ED0-2404C1162B6B}" destId="{2A0CC82E-37D0-41E1-8486-7B38FDA6229B}" srcOrd="2" destOrd="0" presId="urn:microsoft.com/office/officeart/2018/2/layout/IconCircleList"/>
    <dgm:cxn modelId="{D7E1E4BA-A0F8-4E15-99F0-07BB3DDA88DC}" type="presParOf" srcId="{15463970-B463-4EE5-8ED0-2404C1162B6B}" destId="{024AE92F-16E0-400E-A8FE-22C5115AD62C}" srcOrd="3" destOrd="0" presId="urn:microsoft.com/office/officeart/2018/2/layout/IconCircleList"/>
    <dgm:cxn modelId="{503486DE-9B85-43A4-90D2-E7CCC7EDB023}" type="presParOf" srcId="{0D78C7E3-4F7C-43B2-B528-C758BB107B28}" destId="{40EB0226-6FB9-4DE0-9781-B0045D0DAF4B}" srcOrd="5" destOrd="0" presId="urn:microsoft.com/office/officeart/2018/2/layout/IconCircleList"/>
    <dgm:cxn modelId="{E2BB29A1-1B64-473E-AB99-EAE2937DEADB}" type="presParOf" srcId="{0D78C7E3-4F7C-43B2-B528-C758BB107B28}" destId="{1C352172-98C7-421C-89A6-EC4FAEFFF555}" srcOrd="6" destOrd="0" presId="urn:microsoft.com/office/officeart/2018/2/layout/IconCircleList"/>
    <dgm:cxn modelId="{BCE4B6B4-7267-448F-A488-6B6C842AE60C}" type="presParOf" srcId="{1C352172-98C7-421C-89A6-EC4FAEFFF555}" destId="{8F30FC68-56EE-4B47-BD7D-BEEC00B7026A}" srcOrd="0" destOrd="0" presId="urn:microsoft.com/office/officeart/2018/2/layout/IconCircleList"/>
    <dgm:cxn modelId="{5D97055D-7A66-4468-8A39-D36B2323F15C}" type="presParOf" srcId="{1C352172-98C7-421C-89A6-EC4FAEFFF555}" destId="{1037E54D-E95F-42EB-903B-BA7CAA7305F4}" srcOrd="1" destOrd="0" presId="urn:microsoft.com/office/officeart/2018/2/layout/IconCircleList"/>
    <dgm:cxn modelId="{5D5C977A-4DD9-49B6-9EB1-685E430D3285}" type="presParOf" srcId="{1C352172-98C7-421C-89A6-EC4FAEFFF555}" destId="{118EFD89-B132-455D-8536-382674D60AF8}" srcOrd="2" destOrd="0" presId="urn:microsoft.com/office/officeart/2018/2/layout/IconCircleList"/>
    <dgm:cxn modelId="{86D83DD3-AFD0-4216-87A3-FD265086FB91}" type="presParOf" srcId="{1C352172-98C7-421C-89A6-EC4FAEFFF555}" destId="{E578DA33-81C1-4FBC-820F-02163518CE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F9785-482E-4BD6-A138-7DA6382CA1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295798-934F-4CB8-867A-ACC3D5AE74C9}">
      <dgm:prSet/>
      <dgm:spPr/>
      <dgm:t>
        <a:bodyPr/>
        <a:lstStyle/>
        <a:p>
          <a:pPr>
            <a:defRPr cap="all"/>
          </a:pPr>
          <a:r>
            <a:rPr lang="en-GB"/>
            <a:t>How was the data collected</a:t>
          </a:r>
          <a:endParaRPr lang="en-US"/>
        </a:p>
      </dgm:t>
    </dgm:pt>
    <dgm:pt modelId="{782243C3-26E8-4FA5-9FB2-13B51CC3D3A5}" type="parTrans" cxnId="{D2174B19-A7F9-40B5-A3E0-1A2F7401DD10}">
      <dgm:prSet/>
      <dgm:spPr/>
      <dgm:t>
        <a:bodyPr/>
        <a:lstStyle/>
        <a:p>
          <a:endParaRPr lang="en-US"/>
        </a:p>
      </dgm:t>
    </dgm:pt>
    <dgm:pt modelId="{E9CCF63A-AFBC-4F14-9FB7-01D1C81704E3}" type="sibTrans" cxnId="{D2174B19-A7F9-40B5-A3E0-1A2F7401DD10}">
      <dgm:prSet/>
      <dgm:spPr/>
      <dgm:t>
        <a:bodyPr/>
        <a:lstStyle/>
        <a:p>
          <a:endParaRPr lang="en-US"/>
        </a:p>
      </dgm:t>
    </dgm:pt>
    <dgm:pt modelId="{B68C4CA4-6185-41FA-9F42-A6254D717814}">
      <dgm:prSet/>
      <dgm:spPr/>
      <dgm:t>
        <a:bodyPr/>
        <a:lstStyle/>
        <a:p>
          <a:pPr>
            <a:defRPr cap="all"/>
          </a:pPr>
          <a:r>
            <a:rPr lang="en-GB"/>
            <a:t>Analysed data to see which stations are used the most</a:t>
          </a:r>
          <a:endParaRPr lang="en-US"/>
        </a:p>
      </dgm:t>
    </dgm:pt>
    <dgm:pt modelId="{48764675-A2AB-4E90-8B4F-FEAF0C4EB15F}" type="parTrans" cxnId="{EEFEA0A6-C7E3-43FC-8648-91F83034DF44}">
      <dgm:prSet/>
      <dgm:spPr/>
      <dgm:t>
        <a:bodyPr/>
        <a:lstStyle/>
        <a:p>
          <a:endParaRPr lang="en-US"/>
        </a:p>
      </dgm:t>
    </dgm:pt>
    <dgm:pt modelId="{109E6A02-6AF5-4EF6-B7B5-C2FFBB6E9EC8}" type="sibTrans" cxnId="{EEFEA0A6-C7E3-43FC-8648-91F83034DF44}">
      <dgm:prSet/>
      <dgm:spPr/>
      <dgm:t>
        <a:bodyPr/>
        <a:lstStyle/>
        <a:p>
          <a:endParaRPr lang="en-US"/>
        </a:p>
      </dgm:t>
    </dgm:pt>
    <dgm:pt modelId="{EAEA9DE7-6D33-4867-908E-653A7C627953}">
      <dgm:prSet/>
      <dgm:spPr/>
      <dgm:t>
        <a:bodyPr/>
        <a:lstStyle/>
        <a:p>
          <a:pPr>
            <a:defRPr cap="all"/>
          </a:pPr>
          <a:r>
            <a:rPr lang="en-GB"/>
            <a:t>Looked at the areas the stations were in</a:t>
          </a:r>
          <a:endParaRPr lang="en-US"/>
        </a:p>
      </dgm:t>
    </dgm:pt>
    <dgm:pt modelId="{946DEF9C-DC3D-4CF2-9DDD-3E9E6936F36D}" type="parTrans" cxnId="{E22D0052-97F8-4B8F-8A96-9A888B106344}">
      <dgm:prSet/>
      <dgm:spPr/>
      <dgm:t>
        <a:bodyPr/>
        <a:lstStyle/>
        <a:p>
          <a:endParaRPr lang="en-US"/>
        </a:p>
      </dgm:t>
    </dgm:pt>
    <dgm:pt modelId="{707F526F-0168-4A32-8F24-7D46AA3340F7}" type="sibTrans" cxnId="{E22D0052-97F8-4B8F-8A96-9A888B106344}">
      <dgm:prSet/>
      <dgm:spPr/>
      <dgm:t>
        <a:bodyPr/>
        <a:lstStyle/>
        <a:p>
          <a:endParaRPr lang="en-US"/>
        </a:p>
      </dgm:t>
    </dgm:pt>
    <dgm:pt modelId="{2891E50E-E7A8-44D6-B197-E5AC30B2BB5E}">
      <dgm:prSet/>
      <dgm:spPr/>
      <dgm:t>
        <a:bodyPr/>
        <a:lstStyle/>
        <a:p>
          <a:pPr>
            <a:defRPr cap="all"/>
          </a:pPr>
          <a:r>
            <a:rPr lang="en-GB"/>
            <a:t>Decided on where the new stations should be</a:t>
          </a:r>
          <a:endParaRPr lang="en-US"/>
        </a:p>
      </dgm:t>
    </dgm:pt>
    <dgm:pt modelId="{F713DEAB-5B05-4B0D-96FD-2CD98F37F127}" type="parTrans" cxnId="{1D7DB49D-00B3-442A-AA1E-601DA7BE1789}">
      <dgm:prSet/>
      <dgm:spPr/>
      <dgm:t>
        <a:bodyPr/>
        <a:lstStyle/>
        <a:p>
          <a:endParaRPr lang="en-US"/>
        </a:p>
      </dgm:t>
    </dgm:pt>
    <dgm:pt modelId="{59354BB7-D955-45EA-8A19-9BD0F1C47B28}" type="sibTrans" cxnId="{1D7DB49D-00B3-442A-AA1E-601DA7BE1789}">
      <dgm:prSet/>
      <dgm:spPr/>
      <dgm:t>
        <a:bodyPr/>
        <a:lstStyle/>
        <a:p>
          <a:endParaRPr lang="en-US"/>
        </a:p>
      </dgm:t>
    </dgm:pt>
    <dgm:pt modelId="{86936A66-0463-4ECC-AFE1-D2479185A62D}" type="pres">
      <dgm:prSet presAssocID="{615F9785-482E-4BD6-A138-7DA6382CA152}" presName="root" presStyleCnt="0">
        <dgm:presLayoutVars>
          <dgm:dir/>
          <dgm:resizeHandles val="exact"/>
        </dgm:presLayoutVars>
      </dgm:prSet>
      <dgm:spPr/>
    </dgm:pt>
    <dgm:pt modelId="{102570D9-58C7-4F08-96B2-2AAA29649CDF}" type="pres">
      <dgm:prSet presAssocID="{7C295798-934F-4CB8-867A-ACC3D5AE74C9}" presName="compNode" presStyleCnt="0"/>
      <dgm:spPr/>
    </dgm:pt>
    <dgm:pt modelId="{FD6E0269-ACA5-4B5A-88AE-10FD205262C9}" type="pres">
      <dgm:prSet presAssocID="{7C295798-934F-4CB8-867A-ACC3D5AE74C9}" presName="iconBgRect" presStyleLbl="bgShp" presStyleIdx="0" presStyleCnt="4"/>
      <dgm:spPr/>
    </dgm:pt>
    <dgm:pt modelId="{A0976867-7AE2-49BB-80C1-973D5FECE519}" type="pres">
      <dgm:prSet presAssocID="{7C295798-934F-4CB8-867A-ACC3D5AE74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B6E657-E56E-42DF-AD03-FC1FA808D343}" type="pres">
      <dgm:prSet presAssocID="{7C295798-934F-4CB8-867A-ACC3D5AE74C9}" presName="spaceRect" presStyleCnt="0"/>
      <dgm:spPr/>
    </dgm:pt>
    <dgm:pt modelId="{DB9D0F0C-232C-4A62-B7B9-41DB6D09A2A3}" type="pres">
      <dgm:prSet presAssocID="{7C295798-934F-4CB8-867A-ACC3D5AE74C9}" presName="textRect" presStyleLbl="revTx" presStyleIdx="0" presStyleCnt="4">
        <dgm:presLayoutVars>
          <dgm:chMax val="1"/>
          <dgm:chPref val="1"/>
        </dgm:presLayoutVars>
      </dgm:prSet>
      <dgm:spPr/>
    </dgm:pt>
    <dgm:pt modelId="{728AE54B-5F4E-43F0-85EB-3D72730DAC39}" type="pres">
      <dgm:prSet presAssocID="{E9CCF63A-AFBC-4F14-9FB7-01D1C81704E3}" presName="sibTrans" presStyleCnt="0"/>
      <dgm:spPr/>
    </dgm:pt>
    <dgm:pt modelId="{45E7D796-0779-4AC7-B9AE-24C06B25107A}" type="pres">
      <dgm:prSet presAssocID="{B68C4CA4-6185-41FA-9F42-A6254D717814}" presName="compNode" presStyleCnt="0"/>
      <dgm:spPr/>
    </dgm:pt>
    <dgm:pt modelId="{4AF52E32-3709-4C4F-971B-A5153D85422D}" type="pres">
      <dgm:prSet presAssocID="{B68C4CA4-6185-41FA-9F42-A6254D717814}" presName="iconBgRect" presStyleLbl="bgShp" presStyleIdx="1" presStyleCnt="4"/>
      <dgm:spPr/>
    </dgm:pt>
    <dgm:pt modelId="{C52DF660-9EFD-4A0E-8904-3DC355D506B4}" type="pres">
      <dgm:prSet presAssocID="{B68C4CA4-6185-41FA-9F42-A6254D7178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3AC1E18-D8DE-4E42-82F4-66F209C7CA94}" type="pres">
      <dgm:prSet presAssocID="{B68C4CA4-6185-41FA-9F42-A6254D717814}" presName="spaceRect" presStyleCnt="0"/>
      <dgm:spPr/>
    </dgm:pt>
    <dgm:pt modelId="{1700200F-3268-44CE-9055-920155BA555F}" type="pres">
      <dgm:prSet presAssocID="{B68C4CA4-6185-41FA-9F42-A6254D717814}" presName="textRect" presStyleLbl="revTx" presStyleIdx="1" presStyleCnt="4">
        <dgm:presLayoutVars>
          <dgm:chMax val="1"/>
          <dgm:chPref val="1"/>
        </dgm:presLayoutVars>
      </dgm:prSet>
      <dgm:spPr/>
    </dgm:pt>
    <dgm:pt modelId="{546C9C8F-1AE2-403C-8A6B-C9CCF3295C7C}" type="pres">
      <dgm:prSet presAssocID="{109E6A02-6AF5-4EF6-B7B5-C2FFBB6E9EC8}" presName="sibTrans" presStyleCnt="0"/>
      <dgm:spPr/>
    </dgm:pt>
    <dgm:pt modelId="{60B72659-7A71-4A5D-805D-D5AF0C4DA14E}" type="pres">
      <dgm:prSet presAssocID="{EAEA9DE7-6D33-4867-908E-653A7C627953}" presName="compNode" presStyleCnt="0"/>
      <dgm:spPr/>
    </dgm:pt>
    <dgm:pt modelId="{4CE8C828-EBF3-4D35-9D66-90C935134BBF}" type="pres">
      <dgm:prSet presAssocID="{EAEA9DE7-6D33-4867-908E-653A7C627953}" presName="iconBgRect" presStyleLbl="bgShp" presStyleIdx="2" presStyleCnt="4"/>
      <dgm:spPr/>
    </dgm:pt>
    <dgm:pt modelId="{F73BD00D-03D9-425C-9308-F5A28ED635B7}" type="pres">
      <dgm:prSet presAssocID="{EAEA9DE7-6D33-4867-908E-653A7C627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1143F5F-FC3C-4116-A1D5-EA1318ABFDE8}" type="pres">
      <dgm:prSet presAssocID="{EAEA9DE7-6D33-4867-908E-653A7C627953}" presName="spaceRect" presStyleCnt="0"/>
      <dgm:spPr/>
    </dgm:pt>
    <dgm:pt modelId="{8C4D90CD-4EA6-4F99-97D6-101F6165F0A6}" type="pres">
      <dgm:prSet presAssocID="{EAEA9DE7-6D33-4867-908E-653A7C627953}" presName="textRect" presStyleLbl="revTx" presStyleIdx="2" presStyleCnt="4">
        <dgm:presLayoutVars>
          <dgm:chMax val="1"/>
          <dgm:chPref val="1"/>
        </dgm:presLayoutVars>
      </dgm:prSet>
      <dgm:spPr/>
    </dgm:pt>
    <dgm:pt modelId="{323CED6D-0BE7-4142-A03C-FBD51A6839A1}" type="pres">
      <dgm:prSet presAssocID="{707F526F-0168-4A32-8F24-7D46AA3340F7}" presName="sibTrans" presStyleCnt="0"/>
      <dgm:spPr/>
    </dgm:pt>
    <dgm:pt modelId="{B6134FED-EDA7-4FB0-B6DA-9CFEFB8D1726}" type="pres">
      <dgm:prSet presAssocID="{2891E50E-E7A8-44D6-B197-E5AC30B2BB5E}" presName="compNode" presStyleCnt="0"/>
      <dgm:spPr/>
    </dgm:pt>
    <dgm:pt modelId="{1C81487F-2C56-4F56-ABBD-6743530735CF}" type="pres">
      <dgm:prSet presAssocID="{2891E50E-E7A8-44D6-B197-E5AC30B2BB5E}" presName="iconBgRect" presStyleLbl="bgShp" presStyleIdx="3" presStyleCnt="4"/>
      <dgm:spPr/>
    </dgm:pt>
    <dgm:pt modelId="{0AC5A127-042B-4847-B1B6-4F66119F8A1A}" type="pres">
      <dgm:prSet presAssocID="{2891E50E-E7A8-44D6-B197-E5AC30B2BB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073375C-A4D5-4868-A11C-8CF4E5CB4410}" type="pres">
      <dgm:prSet presAssocID="{2891E50E-E7A8-44D6-B197-E5AC30B2BB5E}" presName="spaceRect" presStyleCnt="0"/>
      <dgm:spPr/>
    </dgm:pt>
    <dgm:pt modelId="{EC655CC1-8854-403A-A94E-2E717B508431}" type="pres">
      <dgm:prSet presAssocID="{2891E50E-E7A8-44D6-B197-E5AC30B2BB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B93307-0AC3-489A-B12F-4C0AB9A6011A}" type="presOf" srcId="{B68C4CA4-6185-41FA-9F42-A6254D717814}" destId="{1700200F-3268-44CE-9055-920155BA555F}" srcOrd="0" destOrd="0" presId="urn:microsoft.com/office/officeart/2018/5/layout/IconCircleLabelList"/>
    <dgm:cxn modelId="{D2174B19-A7F9-40B5-A3E0-1A2F7401DD10}" srcId="{615F9785-482E-4BD6-A138-7DA6382CA152}" destId="{7C295798-934F-4CB8-867A-ACC3D5AE74C9}" srcOrd="0" destOrd="0" parTransId="{782243C3-26E8-4FA5-9FB2-13B51CC3D3A5}" sibTransId="{E9CCF63A-AFBC-4F14-9FB7-01D1C81704E3}"/>
    <dgm:cxn modelId="{732B0026-B1EA-4D2C-B3D9-A1D933E5B191}" type="presOf" srcId="{EAEA9DE7-6D33-4867-908E-653A7C627953}" destId="{8C4D90CD-4EA6-4F99-97D6-101F6165F0A6}" srcOrd="0" destOrd="0" presId="urn:microsoft.com/office/officeart/2018/5/layout/IconCircleLabelList"/>
    <dgm:cxn modelId="{3A7AE53A-CF2E-4F15-A33B-1DD89E1C05DD}" type="presOf" srcId="{615F9785-482E-4BD6-A138-7DA6382CA152}" destId="{86936A66-0463-4ECC-AFE1-D2479185A62D}" srcOrd="0" destOrd="0" presId="urn:microsoft.com/office/officeart/2018/5/layout/IconCircleLabelList"/>
    <dgm:cxn modelId="{E22D0052-97F8-4B8F-8A96-9A888B106344}" srcId="{615F9785-482E-4BD6-A138-7DA6382CA152}" destId="{EAEA9DE7-6D33-4867-908E-653A7C627953}" srcOrd="2" destOrd="0" parTransId="{946DEF9C-DC3D-4CF2-9DDD-3E9E6936F36D}" sibTransId="{707F526F-0168-4A32-8F24-7D46AA3340F7}"/>
    <dgm:cxn modelId="{E6642968-DA42-4BC1-B6E6-FC8A5877674B}" type="presOf" srcId="{7C295798-934F-4CB8-867A-ACC3D5AE74C9}" destId="{DB9D0F0C-232C-4A62-B7B9-41DB6D09A2A3}" srcOrd="0" destOrd="0" presId="urn:microsoft.com/office/officeart/2018/5/layout/IconCircleLabelList"/>
    <dgm:cxn modelId="{1D7DB49D-00B3-442A-AA1E-601DA7BE1789}" srcId="{615F9785-482E-4BD6-A138-7DA6382CA152}" destId="{2891E50E-E7A8-44D6-B197-E5AC30B2BB5E}" srcOrd="3" destOrd="0" parTransId="{F713DEAB-5B05-4B0D-96FD-2CD98F37F127}" sibTransId="{59354BB7-D955-45EA-8A19-9BD0F1C47B28}"/>
    <dgm:cxn modelId="{EEFEA0A6-C7E3-43FC-8648-91F83034DF44}" srcId="{615F9785-482E-4BD6-A138-7DA6382CA152}" destId="{B68C4CA4-6185-41FA-9F42-A6254D717814}" srcOrd="1" destOrd="0" parTransId="{48764675-A2AB-4E90-8B4F-FEAF0C4EB15F}" sibTransId="{109E6A02-6AF5-4EF6-B7B5-C2FFBB6E9EC8}"/>
    <dgm:cxn modelId="{61B1EDB7-56B7-48AE-A8E7-78F32931C504}" type="presOf" srcId="{2891E50E-E7A8-44D6-B197-E5AC30B2BB5E}" destId="{EC655CC1-8854-403A-A94E-2E717B508431}" srcOrd="0" destOrd="0" presId="urn:microsoft.com/office/officeart/2018/5/layout/IconCircleLabelList"/>
    <dgm:cxn modelId="{1161588C-D89E-4232-94D7-85E28759575B}" type="presParOf" srcId="{86936A66-0463-4ECC-AFE1-D2479185A62D}" destId="{102570D9-58C7-4F08-96B2-2AAA29649CDF}" srcOrd="0" destOrd="0" presId="urn:microsoft.com/office/officeart/2018/5/layout/IconCircleLabelList"/>
    <dgm:cxn modelId="{456C1BE4-0090-45AF-95BE-DC979A80145A}" type="presParOf" srcId="{102570D9-58C7-4F08-96B2-2AAA29649CDF}" destId="{FD6E0269-ACA5-4B5A-88AE-10FD205262C9}" srcOrd="0" destOrd="0" presId="urn:microsoft.com/office/officeart/2018/5/layout/IconCircleLabelList"/>
    <dgm:cxn modelId="{76C700EC-1908-4F3A-95EF-721B390CF719}" type="presParOf" srcId="{102570D9-58C7-4F08-96B2-2AAA29649CDF}" destId="{A0976867-7AE2-49BB-80C1-973D5FECE519}" srcOrd="1" destOrd="0" presId="urn:microsoft.com/office/officeart/2018/5/layout/IconCircleLabelList"/>
    <dgm:cxn modelId="{7ED91A63-CFDB-4683-AD40-5D5AE22E16E8}" type="presParOf" srcId="{102570D9-58C7-4F08-96B2-2AAA29649CDF}" destId="{BFB6E657-E56E-42DF-AD03-FC1FA808D343}" srcOrd="2" destOrd="0" presId="urn:microsoft.com/office/officeart/2018/5/layout/IconCircleLabelList"/>
    <dgm:cxn modelId="{97F0C494-D276-42C1-905B-7EE5DF958A47}" type="presParOf" srcId="{102570D9-58C7-4F08-96B2-2AAA29649CDF}" destId="{DB9D0F0C-232C-4A62-B7B9-41DB6D09A2A3}" srcOrd="3" destOrd="0" presId="urn:microsoft.com/office/officeart/2018/5/layout/IconCircleLabelList"/>
    <dgm:cxn modelId="{E2A213DA-5009-4B5D-9144-796D3B1514E7}" type="presParOf" srcId="{86936A66-0463-4ECC-AFE1-D2479185A62D}" destId="{728AE54B-5F4E-43F0-85EB-3D72730DAC39}" srcOrd="1" destOrd="0" presId="urn:microsoft.com/office/officeart/2018/5/layout/IconCircleLabelList"/>
    <dgm:cxn modelId="{FFFA08D5-1366-416C-8CAF-F1637E05B705}" type="presParOf" srcId="{86936A66-0463-4ECC-AFE1-D2479185A62D}" destId="{45E7D796-0779-4AC7-B9AE-24C06B25107A}" srcOrd="2" destOrd="0" presId="urn:microsoft.com/office/officeart/2018/5/layout/IconCircleLabelList"/>
    <dgm:cxn modelId="{3A7FF5DC-9173-40C4-9125-1F3C4CBFC73B}" type="presParOf" srcId="{45E7D796-0779-4AC7-B9AE-24C06B25107A}" destId="{4AF52E32-3709-4C4F-971B-A5153D85422D}" srcOrd="0" destOrd="0" presId="urn:microsoft.com/office/officeart/2018/5/layout/IconCircleLabelList"/>
    <dgm:cxn modelId="{0E49F44D-C754-4780-8EDC-20567085D7F8}" type="presParOf" srcId="{45E7D796-0779-4AC7-B9AE-24C06B25107A}" destId="{C52DF660-9EFD-4A0E-8904-3DC355D506B4}" srcOrd="1" destOrd="0" presId="urn:microsoft.com/office/officeart/2018/5/layout/IconCircleLabelList"/>
    <dgm:cxn modelId="{B8D643AA-8F89-4A18-B122-8BDCDF2114F8}" type="presParOf" srcId="{45E7D796-0779-4AC7-B9AE-24C06B25107A}" destId="{F3AC1E18-D8DE-4E42-82F4-66F209C7CA94}" srcOrd="2" destOrd="0" presId="urn:microsoft.com/office/officeart/2018/5/layout/IconCircleLabelList"/>
    <dgm:cxn modelId="{9077E6A3-7481-4BE3-898F-E6EF0A3A3C09}" type="presParOf" srcId="{45E7D796-0779-4AC7-B9AE-24C06B25107A}" destId="{1700200F-3268-44CE-9055-920155BA555F}" srcOrd="3" destOrd="0" presId="urn:microsoft.com/office/officeart/2018/5/layout/IconCircleLabelList"/>
    <dgm:cxn modelId="{EEBD9A17-B2D5-43AC-B379-E0D87D6CEDE3}" type="presParOf" srcId="{86936A66-0463-4ECC-AFE1-D2479185A62D}" destId="{546C9C8F-1AE2-403C-8A6B-C9CCF3295C7C}" srcOrd="3" destOrd="0" presId="urn:microsoft.com/office/officeart/2018/5/layout/IconCircleLabelList"/>
    <dgm:cxn modelId="{9FB56EF7-2972-4B10-ACEB-9E58B9C92A4B}" type="presParOf" srcId="{86936A66-0463-4ECC-AFE1-D2479185A62D}" destId="{60B72659-7A71-4A5D-805D-D5AF0C4DA14E}" srcOrd="4" destOrd="0" presId="urn:microsoft.com/office/officeart/2018/5/layout/IconCircleLabelList"/>
    <dgm:cxn modelId="{52457A14-196A-4C37-860C-D7803CF973E2}" type="presParOf" srcId="{60B72659-7A71-4A5D-805D-D5AF0C4DA14E}" destId="{4CE8C828-EBF3-4D35-9D66-90C935134BBF}" srcOrd="0" destOrd="0" presId="urn:microsoft.com/office/officeart/2018/5/layout/IconCircleLabelList"/>
    <dgm:cxn modelId="{35A61A7E-76D1-473A-92AA-AD36B765FE1F}" type="presParOf" srcId="{60B72659-7A71-4A5D-805D-D5AF0C4DA14E}" destId="{F73BD00D-03D9-425C-9308-F5A28ED635B7}" srcOrd="1" destOrd="0" presId="urn:microsoft.com/office/officeart/2018/5/layout/IconCircleLabelList"/>
    <dgm:cxn modelId="{89BECC04-81A8-40DD-B6B0-8759B86764A5}" type="presParOf" srcId="{60B72659-7A71-4A5D-805D-D5AF0C4DA14E}" destId="{21143F5F-FC3C-4116-A1D5-EA1318ABFDE8}" srcOrd="2" destOrd="0" presId="urn:microsoft.com/office/officeart/2018/5/layout/IconCircleLabelList"/>
    <dgm:cxn modelId="{ECB02134-7FE8-4E23-911D-222A44F99E29}" type="presParOf" srcId="{60B72659-7A71-4A5D-805D-D5AF0C4DA14E}" destId="{8C4D90CD-4EA6-4F99-97D6-101F6165F0A6}" srcOrd="3" destOrd="0" presId="urn:microsoft.com/office/officeart/2018/5/layout/IconCircleLabelList"/>
    <dgm:cxn modelId="{D72C8635-DBB9-4D68-AED0-AA8B35FBE479}" type="presParOf" srcId="{86936A66-0463-4ECC-AFE1-D2479185A62D}" destId="{323CED6D-0BE7-4142-A03C-FBD51A6839A1}" srcOrd="5" destOrd="0" presId="urn:microsoft.com/office/officeart/2018/5/layout/IconCircleLabelList"/>
    <dgm:cxn modelId="{059F334F-887E-4601-9A6E-230B7EA72997}" type="presParOf" srcId="{86936A66-0463-4ECC-AFE1-D2479185A62D}" destId="{B6134FED-EDA7-4FB0-B6DA-9CFEFB8D1726}" srcOrd="6" destOrd="0" presId="urn:microsoft.com/office/officeart/2018/5/layout/IconCircleLabelList"/>
    <dgm:cxn modelId="{6D596769-12B7-4BD2-9903-165986508A10}" type="presParOf" srcId="{B6134FED-EDA7-4FB0-B6DA-9CFEFB8D1726}" destId="{1C81487F-2C56-4F56-ABBD-6743530735CF}" srcOrd="0" destOrd="0" presId="urn:microsoft.com/office/officeart/2018/5/layout/IconCircleLabelList"/>
    <dgm:cxn modelId="{1B143918-7303-4AFE-A224-4B7C26EFDA20}" type="presParOf" srcId="{B6134FED-EDA7-4FB0-B6DA-9CFEFB8D1726}" destId="{0AC5A127-042B-4847-B1B6-4F66119F8A1A}" srcOrd="1" destOrd="0" presId="urn:microsoft.com/office/officeart/2018/5/layout/IconCircleLabelList"/>
    <dgm:cxn modelId="{CFCE1E70-84F6-407B-87E9-6045AF4AC402}" type="presParOf" srcId="{B6134FED-EDA7-4FB0-B6DA-9CFEFB8D1726}" destId="{4073375C-A4D5-4868-A11C-8CF4E5CB4410}" srcOrd="2" destOrd="0" presId="urn:microsoft.com/office/officeart/2018/5/layout/IconCircleLabelList"/>
    <dgm:cxn modelId="{0CBCBC44-02D5-4C6C-9842-0FC8C45ABC1E}" type="presParOf" srcId="{B6134FED-EDA7-4FB0-B6DA-9CFEFB8D1726}" destId="{EC655CC1-8854-403A-A94E-2E717B5084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0E401A-1619-4D93-92CF-E778A9F0F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185DA-A2E7-4D7E-B4D7-4D1B3FD5B64D}">
      <dgm:prSet/>
      <dgm:spPr/>
      <dgm:t>
        <a:bodyPr/>
        <a:lstStyle/>
        <a:p>
          <a:r>
            <a:rPr lang="en-GB" dirty="0"/>
            <a:t>- Per trip - $1 to unlock the bike, $0.39/min</a:t>
          </a:r>
          <a:endParaRPr lang="en-US" dirty="0"/>
        </a:p>
      </dgm:t>
    </dgm:pt>
    <dgm:pt modelId="{8B59B901-2AA1-453F-BC0F-37968D6A5273}" type="parTrans" cxnId="{DAC7F32A-7EDA-4D5D-9306-8CEB73A57E87}">
      <dgm:prSet/>
      <dgm:spPr/>
      <dgm:t>
        <a:bodyPr/>
        <a:lstStyle/>
        <a:p>
          <a:endParaRPr lang="en-US"/>
        </a:p>
      </dgm:t>
    </dgm:pt>
    <dgm:pt modelId="{60FEF060-EADA-483C-839F-B0B616D5DC80}" type="sibTrans" cxnId="{DAC7F32A-7EDA-4D5D-9306-8CEB73A57E87}">
      <dgm:prSet/>
      <dgm:spPr/>
      <dgm:t>
        <a:bodyPr/>
        <a:lstStyle/>
        <a:p>
          <a:endParaRPr lang="en-US"/>
        </a:p>
      </dgm:t>
    </dgm:pt>
    <dgm:pt modelId="{D84AF0A9-3AC5-40A1-89E8-2EEA1C0802F3}">
      <dgm:prSet/>
      <dgm:spPr/>
      <dgm:t>
        <a:bodyPr/>
        <a:lstStyle/>
        <a:p>
          <a:r>
            <a:rPr lang="en-GB" dirty="0"/>
            <a:t>- Average use time in 2018-2019 – 24mins - $10.36</a:t>
          </a:r>
          <a:endParaRPr lang="en-US" dirty="0"/>
        </a:p>
      </dgm:t>
    </dgm:pt>
    <dgm:pt modelId="{59573F11-839B-4ED7-B646-0B932ADD788A}" type="parTrans" cxnId="{02C63D04-6915-4387-9472-E7204C32B57A}">
      <dgm:prSet/>
      <dgm:spPr/>
      <dgm:t>
        <a:bodyPr/>
        <a:lstStyle/>
        <a:p>
          <a:endParaRPr lang="en-US"/>
        </a:p>
      </dgm:t>
    </dgm:pt>
    <dgm:pt modelId="{9933316F-174B-4EA0-B241-1E1C245A678D}" type="sibTrans" cxnId="{02C63D04-6915-4387-9472-E7204C32B57A}">
      <dgm:prSet/>
      <dgm:spPr/>
      <dgm:t>
        <a:bodyPr/>
        <a:lstStyle/>
        <a:p>
          <a:endParaRPr lang="en-US"/>
        </a:p>
      </dgm:t>
    </dgm:pt>
    <dgm:pt modelId="{D3F2CFE6-E12F-46CD-B399-B011FD9815CE}">
      <dgm:prSet/>
      <dgm:spPr/>
      <dgm:t>
        <a:bodyPr/>
        <a:lstStyle/>
        <a:p>
          <a:r>
            <a:rPr lang="en-GB" dirty="0"/>
            <a:t>- $4,500 15 bike dock station</a:t>
          </a:r>
        </a:p>
        <a:p>
          <a:r>
            <a:rPr lang="en-GB" dirty="0"/>
            <a:t>- $2,400 8 bike dock station</a:t>
          </a:r>
          <a:endParaRPr lang="en-US" dirty="0"/>
        </a:p>
      </dgm:t>
    </dgm:pt>
    <dgm:pt modelId="{9437737D-07D3-4235-A32D-BD328E585E0B}" type="parTrans" cxnId="{135F44B0-A38F-4D78-81B8-16CCF78234E8}">
      <dgm:prSet/>
      <dgm:spPr/>
      <dgm:t>
        <a:bodyPr/>
        <a:lstStyle/>
        <a:p>
          <a:endParaRPr lang="en-US"/>
        </a:p>
      </dgm:t>
    </dgm:pt>
    <dgm:pt modelId="{3A77B155-240A-4DC4-B0BE-1144996CD4E9}" type="sibTrans" cxnId="{135F44B0-A38F-4D78-81B8-16CCF78234E8}">
      <dgm:prSet/>
      <dgm:spPr/>
      <dgm:t>
        <a:bodyPr/>
        <a:lstStyle/>
        <a:p>
          <a:endParaRPr lang="en-US"/>
        </a:p>
      </dgm:t>
    </dgm:pt>
    <dgm:pt modelId="{12CA6AC7-EB89-4AF4-8E9D-A3960C4D63C2}">
      <dgm:prSet/>
      <dgm:spPr/>
      <dgm:t>
        <a:bodyPr/>
        <a:lstStyle/>
        <a:p>
          <a:r>
            <a:rPr lang="en-GB" dirty="0"/>
            <a:t>- $0.40 cost per bike per day</a:t>
          </a:r>
        </a:p>
        <a:p>
          <a:r>
            <a:rPr lang="en-GB" dirty="0"/>
            <a:t>- $146 per year</a:t>
          </a:r>
          <a:endParaRPr lang="en-US" dirty="0"/>
        </a:p>
      </dgm:t>
    </dgm:pt>
    <dgm:pt modelId="{0BB4CF53-D519-4869-93EA-E53B234D2730}" type="parTrans" cxnId="{9F0D1CFE-725B-404C-8684-863470B3E678}">
      <dgm:prSet/>
      <dgm:spPr/>
      <dgm:t>
        <a:bodyPr/>
        <a:lstStyle/>
        <a:p>
          <a:endParaRPr lang="en-US"/>
        </a:p>
      </dgm:t>
    </dgm:pt>
    <dgm:pt modelId="{B281737C-CA47-418F-9B60-0B6F3232BA5C}" type="sibTrans" cxnId="{9F0D1CFE-725B-404C-8684-863470B3E678}">
      <dgm:prSet/>
      <dgm:spPr/>
      <dgm:t>
        <a:bodyPr/>
        <a:lstStyle/>
        <a:p>
          <a:endParaRPr lang="en-US"/>
        </a:p>
      </dgm:t>
    </dgm:pt>
    <dgm:pt modelId="{2D845A8D-B19C-4F5E-8ACD-1BD61694C7CB}">
      <dgm:prSet/>
      <dgm:spPr/>
      <dgm:t>
        <a:bodyPr/>
        <a:lstStyle/>
        <a:p>
          <a:r>
            <a:rPr lang="en-GB" dirty="0"/>
            <a:t>- $2,190 to run 15 bikes for a year</a:t>
          </a:r>
        </a:p>
        <a:p>
          <a:r>
            <a:rPr lang="en-GB" dirty="0"/>
            <a:t>- $1,168 to run 8 bikes for a year</a:t>
          </a:r>
          <a:endParaRPr lang="en-US" dirty="0"/>
        </a:p>
      </dgm:t>
    </dgm:pt>
    <dgm:pt modelId="{5BC06630-B974-4F7D-9559-F0B01ABB71B8}" type="parTrans" cxnId="{C98F8888-F6A9-4C57-AAFF-EBBF58DE18C0}">
      <dgm:prSet/>
      <dgm:spPr/>
      <dgm:t>
        <a:bodyPr/>
        <a:lstStyle/>
        <a:p>
          <a:endParaRPr lang="en-US"/>
        </a:p>
      </dgm:t>
    </dgm:pt>
    <dgm:pt modelId="{D86B1C2E-D09B-44BB-8383-E3FDFF42B2C5}" type="sibTrans" cxnId="{C98F8888-F6A9-4C57-AAFF-EBBF58DE18C0}">
      <dgm:prSet/>
      <dgm:spPr/>
      <dgm:t>
        <a:bodyPr/>
        <a:lstStyle/>
        <a:p>
          <a:endParaRPr lang="en-US"/>
        </a:p>
      </dgm:t>
    </dgm:pt>
    <dgm:pt modelId="{D7016C51-0829-4DAD-A5DB-03FC9881CEF9}">
      <dgm:prSet/>
      <dgm:spPr/>
      <dgm:t>
        <a:bodyPr/>
        <a:lstStyle/>
        <a:p>
          <a:r>
            <a:rPr lang="en-GB" dirty="0"/>
            <a:t>- 15 bike station – 650 uses in a year (</a:t>
          </a:r>
          <a:r>
            <a:rPr lang="en-GB" dirty="0">
              <a:ea typeface="+mn-lt"/>
              <a:cs typeface="+mn-lt"/>
            </a:rPr>
            <a:t>$6,690)</a:t>
          </a:r>
          <a:endParaRPr lang="en-GB" dirty="0"/>
        </a:p>
        <a:p>
          <a:r>
            <a:rPr lang="en-GB" dirty="0"/>
            <a:t> - 8 bike station – 350 uses in a year ($</a:t>
          </a:r>
          <a:r>
            <a:rPr lang="en-GB" dirty="0">
              <a:cs typeface="Calibri"/>
            </a:rPr>
            <a:t>3,568)</a:t>
          </a:r>
          <a:endParaRPr lang="en-US" dirty="0"/>
        </a:p>
      </dgm:t>
    </dgm:pt>
    <dgm:pt modelId="{68EEC7FC-AC7C-4C66-8A13-516D4D5B051B}" type="parTrans" cxnId="{2FCBE867-3540-43A8-8FB3-49C0FCDD96FD}">
      <dgm:prSet/>
      <dgm:spPr/>
      <dgm:t>
        <a:bodyPr/>
        <a:lstStyle/>
        <a:p>
          <a:endParaRPr lang="en-US"/>
        </a:p>
      </dgm:t>
    </dgm:pt>
    <dgm:pt modelId="{2302AB4F-2E07-47E2-9904-31D1F5C366BB}" type="sibTrans" cxnId="{2FCBE867-3540-43A8-8FB3-49C0FCDD96FD}">
      <dgm:prSet/>
      <dgm:spPr/>
      <dgm:t>
        <a:bodyPr/>
        <a:lstStyle/>
        <a:p>
          <a:endParaRPr lang="en-US"/>
        </a:p>
      </dgm:t>
    </dgm:pt>
    <dgm:pt modelId="{916BAFB8-66EE-477A-9D5C-DC088C3E689C}" type="pres">
      <dgm:prSet presAssocID="{CA0E401A-1619-4D93-92CF-E778A9F0F0A4}" presName="vert0" presStyleCnt="0">
        <dgm:presLayoutVars>
          <dgm:dir/>
          <dgm:animOne val="branch"/>
          <dgm:animLvl val="lvl"/>
        </dgm:presLayoutVars>
      </dgm:prSet>
      <dgm:spPr/>
    </dgm:pt>
    <dgm:pt modelId="{D7265BE9-BF00-4F91-8670-D7A73BCCFC2B}" type="pres">
      <dgm:prSet presAssocID="{54C185DA-A2E7-4D7E-B4D7-4D1B3FD5B64D}" presName="thickLine" presStyleLbl="alignNode1" presStyleIdx="0" presStyleCnt="6"/>
      <dgm:spPr/>
    </dgm:pt>
    <dgm:pt modelId="{E9298B2D-46D8-479C-A079-723ED954E283}" type="pres">
      <dgm:prSet presAssocID="{54C185DA-A2E7-4D7E-B4D7-4D1B3FD5B64D}" presName="horz1" presStyleCnt="0"/>
      <dgm:spPr/>
    </dgm:pt>
    <dgm:pt modelId="{3C9660F8-FBB6-4800-9875-92404A180B5A}" type="pres">
      <dgm:prSet presAssocID="{54C185DA-A2E7-4D7E-B4D7-4D1B3FD5B64D}" presName="tx1" presStyleLbl="revTx" presStyleIdx="0" presStyleCnt="6"/>
      <dgm:spPr/>
    </dgm:pt>
    <dgm:pt modelId="{8A1D1F2F-799F-4D71-9F1B-BEC0F1C2C998}" type="pres">
      <dgm:prSet presAssocID="{54C185DA-A2E7-4D7E-B4D7-4D1B3FD5B64D}" presName="vert1" presStyleCnt="0"/>
      <dgm:spPr/>
    </dgm:pt>
    <dgm:pt modelId="{6E1AF391-54A4-4AE2-A395-83522AD6FAA4}" type="pres">
      <dgm:prSet presAssocID="{D84AF0A9-3AC5-40A1-89E8-2EEA1C0802F3}" presName="thickLine" presStyleLbl="alignNode1" presStyleIdx="1" presStyleCnt="6"/>
      <dgm:spPr/>
    </dgm:pt>
    <dgm:pt modelId="{DC5BFFD3-DF56-4F39-8A8C-FA1E56A0D8C8}" type="pres">
      <dgm:prSet presAssocID="{D84AF0A9-3AC5-40A1-89E8-2EEA1C0802F3}" presName="horz1" presStyleCnt="0"/>
      <dgm:spPr/>
    </dgm:pt>
    <dgm:pt modelId="{1692E21F-29D0-4B03-A641-D5B1BF281F1F}" type="pres">
      <dgm:prSet presAssocID="{D84AF0A9-3AC5-40A1-89E8-2EEA1C0802F3}" presName="tx1" presStyleLbl="revTx" presStyleIdx="1" presStyleCnt="6"/>
      <dgm:spPr/>
    </dgm:pt>
    <dgm:pt modelId="{75AA8073-1D23-4354-AEEF-E03DA9B50260}" type="pres">
      <dgm:prSet presAssocID="{D84AF0A9-3AC5-40A1-89E8-2EEA1C0802F3}" presName="vert1" presStyleCnt="0"/>
      <dgm:spPr/>
    </dgm:pt>
    <dgm:pt modelId="{181D17A3-B26F-43CC-ACE9-8AAFB4F9884B}" type="pres">
      <dgm:prSet presAssocID="{D3F2CFE6-E12F-46CD-B399-B011FD9815CE}" presName="thickLine" presStyleLbl="alignNode1" presStyleIdx="2" presStyleCnt="6"/>
      <dgm:spPr/>
    </dgm:pt>
    <dgm:pt modelId="{6E7B48F9-EADD-4A2A-9A7B-02E98710CF8F}" type="pres">
      <dgm:prSet presAssocID="{D3F2CFE6-E12F-46CD-B399-B011FD9815CE}" presName="horz1" presStyleCnt="0"/>
      <dgm:spPr/>
    </dgm:pt>
    <dgm:pt modelId="{7FD15C35-E1AB-4BE8-AB32-5312ACE7F722}" type="pres">
      <dgm:prSet presAssocID="{D3F2CFE6-E12F-46CD-B399-B011FD9815CE}" presName="tx1" presStyleLbl="revTx" presStyleIdx="2" presStyleCnt="6"/>
      <dgm:spPr/>
    </dgm:pt>
    <dgm:pt modelId="{73C4D979-EFBB-43DE-AC35-B68787AAE90F}" type="pres">
      <dgm:prSet presAssocID="{D3F2CFE6-E12F-46CD-B399-B011FD9815CE}" presName="vert1" presStyleCnt="0"/>
      <dgm:spPr/>
    </dgm:pt>
    <dgm:pt modelId="{77D4ADB7-5C7F-41DA-B67F-263B45CB68E0}" type="pres">
      <dgm:prSet presAssocID="{12CA6AC7-EB89-4AF4-8E9D-A3960C4D63C2}" presName="thickLine" presStyleLbl="alignNode1" presStyleIdx="3" presStyleCnt="6"/>
      <dgm:spPr/>
    </dgm:pt>
    <dgm:pt modelId="{51C5E805-7961-4601-982A-18CBBDDCD3FB}" type="pres">
      <dgm:prSet presAssocID="{12CA6AC7-EB89-4AF4-8E9D-A3960C4D63C2}" presName="horz1" presStyleCnt="0"/>
      <dgm:spPr/>
    </dgm:pt>
    <dgm:pt modelId="{9CD661BD-1431-4762-9E66-42E089102A5A}" type="pres">
      <dgm:prSet presAssocID="{12CA6AC7-EB89-4AF4-8E9D-A3960C4D63C2}" presName="tx1" presStyleLbl="revTx" presStyleIdx="3" presStyleCnt="6"/>
      <dgm:spPr/>
    </dgm:pt>
    <dgm:pt modelId="{913A98F8-EFF8-4D70-96B8-E4FF2BEEEC34}" type="pres">
      <dgm:prSet presAssocID="{12CA6AC7-EB89-4AF4-8E9D-A3960C4D63C2}" presName="vert1" presStyleCnt="0"/>
      <dgm:spPr/>
    </dgm:pt>
    <dgm:pt modelId="{E3B85352-4357-4836-A2D4-1F535988CF8F}" type="pres">
      <dgm:prSet presAssocID="{2D845A8D-B19C-4F5E-8ACD-1BD61694C7CB}" presName="thickLine" presStyleLbl="alignNode1" presStyleIdx="4" presStyleCnt="6"/>
      <dgm:spPr/>
    </dgm:pt>
    <dgm:pt modelId="{6D40B00D-B1CC-4FB6-90DB-35CE06B11872}" type="pres">
      <dgm:prSet presAssocID="{2D845A8D-B19C-4F5E-8ACD-1BD61694C7CB}" presName="horz1" presStyleCnt="0"/>
      <dgm:spPr/>
    </dgm:pt>
    <dgm:pt modelId="{EE311DDD-92D5-4F51-AA85-4C7FB1841F3C}" type="pres">
      <dgm:prSet presAssocID="{2D845A8D-B19C-4F5E-8ACD-1BD61694C7CB}" presName="tx1" presStyleLbl="revTx" presStyleIdx="4" presStyleCnt="6"/>
      <dgm:spPr/>
    </dgm:pt>
    <dgm:pt modelId="{357FAADC-9196-49B7-99A7-21D022B20D96}" type="pres">
      <dgm:prSet presAssocID="{2D845A8D-B19C-4F5E-8ACD-1BD61694C7CB}" presName="vert1" presStyleCnt="0"/>
      <dgm:spPr/>
    </dgm:pt>
    <dgm:pt modelId="{7B522E67-741D-4B7D-A926-C9CBDE78A5FD}" type="pres">
      <dgm:prSet presAssocID="{D7016C51-0829-4DAD-A5DB-03FC9881CEF9}" presName="thickLine" presStyleLbl="alignNode1" presStyleIdx="5" presStyleCnt="6"/>
      <dgm:spPr/>
    </dgm:pt>
    <dgm:pt modelId="{B61C4A85-7006-4590-B62D-7640E19F9213}" type="pres">
      <dgm:prSet presAssocID="{D7016C51-0829-4DAD-A5DB-03FC9881CEF9}" presName="horz1" presStyleCnt="0"/>
      <dgm:spPr/>
    </dgm:pt>
    <dgm:pt modelId="{48E24BDE-9158-49F7-87CA-DBF1AA49EAE3}" type="pres">
      <dgm:prSet presAssocID="{D7016C51-0829-4DAD-A5DB-03FC9881CEF9}" presName="tx1" presStyleLbl="revTx" presStyleIdx="5" presStyleCnt="6"/>
      <dgm:spPr/>
    </dgm:pt>
    <dgm:pt modelId="{887C6B18-0E0B-469B-A03E-1300E26F3B03}" type="pres">
      <dgm:prSet presAssocID="{D7016C51-0829-4DAD-A5DB-03FC9881CEF9}" presName="vert1" presStyleCnt="0"/>
      <dgm:spPr/>
    </dgm:pt>
  </dgm:ptLst>
  <dgm:cxnLst>
    <dgm:cxn modelId="{02C63D04-6915-4387-9472-E7204C32B57A}" srcId="{CA0E401A-1619-4D93-92CF-E778A9F0F0A4}" destId="{D84AF0A9-3AC5-40A1-89E8-2EEA1C0802F3}" srcOrd="1" destOrd="0" parTransId="{59573F11-839B-4ED7-B646-0B932ADD788A}" sibTransId="{9933316F-174B-4EA0-B241-1E1C245A678D}"/>
    <dgm:cxn modelId="{A5145821-04DC-44E9-B6AF-8A4D7BF897BB}" type="presOf" srcId="{D3F2CFE6-E12F-46CD-B399-B011FD9815CE}" destId="{7FD15C35-E1AB-4BE8-AB32-5312ACE7F722}" srcOrd="0" destOrd="0" presId="urn:microsoft.com/office/officeart/2008/layout/LinedList"/>
    <dgm:cxn modelId="{DAC7F32A-7EDA-4D5D-9306-8CEB73A57E87}" srcId="{CA0E401A-1619-4D93-92CF-E778A9F0F0A4}" destId="{54C185DA-A2E7-4D7E-B4D7-4D1B3FD5B64D}" srcOrd="0" destOrd="0" parTransId="{8B59B901-2AA1-453F-BC0F-37968D6A5273}" sibTransId="{60FEF060-EADA-483C-839F-B0B616D5DC80}"/>
    <dgm:cxn modelId="{A0BE372B-D079-4E47-8F47-2E44A08BA6C9}" type="presOf" srcId="{2D845A8D-B19C-4F5E-8ACD-1BD61694C7CB}" destId="{EE311DDD-92D5-4F51-AA85-4C7FB1841F3C}" srcOrd="0" destOrd="0" presId="urn:microsoft.com/office/officeart/2008/layout/LinedList"/>
    <dgm:cxn modelId="{3681B52B-6E81-4CD4-95D5-7817A734926B}" type="presOf" srcId="{D7016C51-0829-4DAD-A5DB-03FC9881CEF9}" destId="{48E24BDE-9158-49F7-87CA-DBF1AA49EAE3}" srcOrd="0" destOrd="0" presId="urn:microsoft.com/office/officeart/2008/layout/LinedList"/>
    <dgm:cxn modelId="{69336A56-E937-434B-A7EE-5C473C5277D7}" type="presOf" srcId="{12CA6AC7-EB89-4AF4-8E9D-A3960C4D63C2}" destId="{9CD661BD-1431-4762-9E66-42E089102A5A}" srcOrd="0" destOrd="0" presId="urn:microsoft.com/office/officeart/2008/layout/LinedList"/>
    <dgm:cxn modelId="{2FCBE867-3540-43A8-8FB3-49C0FCDD96FD}" srcId="{CA0E401A-1619-4D93-92CF-E778A9F0F0A4}" destId="{D7016C51-0829-4DAD-A5DB-03FC9881CEF9}" srcOrd="5" destOrd="0" parTransId="{68EEC7FC-AC7C-4C66-8A13-516D4D5B051B}" sibTransId="{2302AB4F-2E07-47E2-9904-31D1F5C366BB}"/>
    <dgm:cxn modelId="{AEE5E073-9F38-4C6A-A161-B2C1668A7A3A}" type="presOf" srcId="{D84AF0A9-3AC5-40A1-89E8-2EEA1C0802F3}" destId="{1692E21F-29D0-4B03-A641-D5B1BF281F1F}" srcOrd="0" destOrd="0" presId="urn:microsoft.com/office/officeart/2008/layout/LinedList"/>
    <dgm:cxn modelId="{AD83D186-2B3D-49B6-8A87-C7606E46FA0E}" type="presOf" srcId="{54C185DA-A2E7-4D7E-B4D7-4D1B3FD5B64D}" destId="{3C9660F8-FBB6-4800-9875-92404A180B5A}" srcOrd="0" destOrd="0" presId="urn:microsoft.com/office/officeart/2008/layout/LinedList"/>
    <dgm:cxn modelId="{C98F8888-F6A9-4C57-AAFF-EBBF58DE18C0}" srcId="{CA0E401A-1619-4D93-92CF-E778A9F0F0A4}" destId="{2D845A8D-B19C-4F5E-8ACD-1BD61694C7CB}" srcOrd="4" destOrd="0" parTransId="{5BC06630-B974-4F7D-9559-F0B01ABB71B8}" sibTransId="{D86B1C2E-D09B-44BB-8383-E3FDFF42B2C5}"/>
    <dgm:cxn modelId="{135F44B0-A38F-4D78-81B8-16CCF78234E8}" srcId="{CA0E401A-1619-4D93-92CF-E778A9F0F0A4}" destId="{D3F2CFE6-E12F-46CD-B399-B011FD9815CE}" srcOrd="2" destOrd="0" parTransId="{9437737D-07D3-4235-A32D-BD328E585E0B}" sibTransId="{3A77B155-240A-4DC4-B0BE-1144996CD4E9}"/>
    <dgm:cxn modelId="{D37C28EF-22D7-4112-82DC-A51E84319E36}" type="presOf" srcId="{CA0E401A-1619-4D93-92CF-E778A9F0F0A4}" destId="{916BAFB8-66EE-477A-9D5C-DC088C3E689C}" srcOrd="0" destOrd="0" presId="urn:microsoft.com/office/officeart/2008/layout/LinedList"/>
    <dgm:cxn modelId="{9F0D1CFE-725B-404C-8684-863470B3E678}" srcId="{CA0E401A-1619-4D93-92CF-E778A9F0F0A4}" destId="{12CA6AC7-EB89-4AF4-8E9D-A3960C4D63C2}" srcOrd="3" destOrd="0" parTransId="{0BB4CF53-D519-4869-93EA-E53B234D2730}" sibTransId="{B281737C-CA47-418F-9B60-0B6F3232BA5C}"/>
    <dgm:cxn modelId="{545B4300-2C25-46FE-AB3D-4DBE7769E01A}" type="presParOf" srcId="{916BAFB8-66EE-477A-9D5C-DC088C3E689C}" destId="{D7265BE9-BF00-4F91-8670-D7A73BCCFC2B}" srcOrd="0" destOrd="0" presId="urn:microsoft.com/office/officeart/2008/layout/LinedList"/>
    <dgm:cxn modelId="{54183293-2FEE-48CB-AD50-EE4521522CD6}" type="presParOf" srcId="{916BAFB8-66EE-477A-9D5C-DC088C3E689C}" destId="{E9298B2D-46D8-479C-A079-723ED954E283}" srcOrd="1" destOrd="0" presId="urn:microsoft.com/office/officeart/2008/layout/LinedList"/>
    <dgm:cxn modelId="{39952BE8-4CE1-43A0-82AD-C72FA33FFC88}" type="presParOf" srcId="{E9298B2D-46D8-479C-A079-723ED954E283}" destId="{3C9660F8-FBB6-4800-9875-92404A180B5A}" srcOrd="0" destOrd="0" presId="urn:microsoft.com/office/officeart/2008/layout/LinedList"/>
    <dgm:cxn modelId="{96D7F7C6-A4CA-4EBB-8B7D-0F4820151A50}" type="presParOf" srcId="{E9298B2D-46D8-479C-A079-723ED954E283}" destId="{8A1D1F2F-799F-4D71-9F1B-BEC0F1C2C998}" srcOrd="1" destOrd="0" presId="urn:microsoft.com/office/officeart/2008/layout/LinedList"/>
    <dgm:cxn modelId="{3443A7F8-E91F-42C7-A43C-A832BEB172BC}" type="presParOf" srcId="{916BAFB8-66EE-477A-9D5C-DC088C3E689C}" destId="{6E1AF391-54A4-4AE2-A395-83522AD6FAA4}" srcOrd="2" destOrd="0" presId="urn:microsoft.com/office/officeart/2008/layout/LinedList"/>
    <dgm:cxn modelId="{6565F434-8A19-4626-AC53-E326B488742B}" type="presParOf" srcId="{916BAFB8-66EE-477A-9D5C-DC088C3E689C}" destId="{DC5BFFD3-DF56-4F39-8A8C-FA1E56A0D8C8}" srcOrd="3" destOrd="0" presId="urn:microsoft.com/office/officeart/2008/layout/LinedList"/>
    <dgm:cxn modelId="{B3B60ECA-760F-4131-B18C-5934E18788ED}" type="presParOf" srcId="{DC5BFFD3-DF56-4F39-8A8C-FA1E56A0D8C8}" destId="{1692E21F-29D0-4B03-A641-D5B1BF281F1F}" srcOrd="0" destOrd="0" presId="urn:microsoft.com/office/officeart/2008/layout/LinedList"/>
    <dgm:cxn modelId="{CE0FD9D2-0C07-4E6D-B872-292B73EC9011}" type="presParOf" srcId="{DC5BFFD3-DF56-4F39-8A8C-FA1E56A0D8C8}" destId="{75AA8073-1D23-4354-AEEF-E03DA9B50260}" srcOrd="1" destOrd="0" presId="urn:microsoft.com/office/officeart/2008/layout/LinedList"/>
    <dgm:cxn modelId="{85AFE87D-D412-4FF2-B7CA-58978F5398BF}" type="presParOf" srcId="{916BAFB8-66EE-477A-9D5C-DC088C3E689C}" destId="{181D17A3-B26F-43CC-ACE9-8AAFB4F9884B}" srcOrd="4" destOrd="0" presId="urn:microsoft.com/office/officeart/2008/layout/LinedList"/>
    <dgm:cxn modelId="{B2443C2B-F17A-47DD-8AFA-19B1F68D2982}" type="presParOf" srcId="{916BAFB8-66EE-477A-9D5C-DC088C3E689C}" destId="{6E7B48F9-EADD-4A2A-9A7B-02E98710CF8F}" srcOrd="5" destOrd="0" presId="urn:microsoft.com/office/officeart/2008/layout/LinedList"/>
    <dgm:cxn modelId="{72DC86D4-554E-43C5-8C45-AD9A7D9994AC}" type="presParOf" srcId="{6E7B48F9-EADD-4A2A-9A7B-02E98710CF8F}" destId="{7FD15C35-E1AB-4BE8-AB32-5312ACE7F722}" srcOrd="0" destOrd="0" presId="urn:microsoft.com/office/officeart/2008/layout/LinedList"/>
    <dgm:cxn modelId="{2956F766-E737-4E09-9348-492708DD1685}" type="presParOf" srcId="{6E7B48F9-EADD-4A2A-9A7B-02E98710CF8F}" destId="{73C4D979-EFBB-43DE-AC35-B68787AAE90F}" srcOrd="1" destOrd="0" presId="urn:microsoft.com/office/officeart/2008/layout/LinedList"/>
    <dgm:cxn modelId="{D81880D2-AB33-4D68-A91B-4122F195F982}" type="presParOf" srcId="{916BAFB8-66EE-477A-9D5C-DC088C3E689C}" destId="{77D4ADB7-5C7F-41DA-B67F-263B45CB68E0}" srcOrd="6" destOrd="0" presId="urn:microsoft.com/office/officeart/2008/layout/LinedList"/>
    <dgm:cxn modelId="{39E1B92A-5B24-4DAD-8D4D-3D5C94D7A123}" type="presParOf" srcId="{916BAFB8-66EE-477A-9D5C-DC088C3E689C}" destId="{51C5E805-7961-4601-982A-18CBBDDCD3FB}" srcOrd="7" destOrd="0" presId="urn:microsoft.com/office/officeart/2008/layout/LinedList"/>
    <dgm:cxn modelId="{C7FEF1F4-54ED-4E60-809F-D721A5D2A2F9}" type="presParOf" srcId="{51C5E805-7961-4601-982A-18CBBDDCD3FB}" destId="{9CD661BD-1431-4762-9E66-42E089102A5A}" srcOrd="0" destOrd="0" presId="urn:microsoft.com/office/officeart/2008/layout/LinedList"/>
    <dgm:cxn modelId="{61A3ECEF-A018-4263-9447-A43CBD60368C}" type="presParOf" srcId="{51C5E805-7961-4601-982A-18CBBDDCD3FB}" destId="{913A98F8-EFF8-4D70-96B8-E4FF2BEEEC34}" srcOrd="1" destOrd="0" presId="urn:microsoft.com/office/officeart/2008/layout/LinedList"/>
    <dgm:cxn modelId="{E3D0C792-A5B2-441E-A06D-D1058D18CF54}" type="presParOf" srcId="{916BAFB8-66EE-477A-9D5C-DC088C3E689C}" destId="{E3B85352-4357-4836-A2D4-1F535988CF8F}" srcOrd="8" destOrd="0" presId="urn:microsoft.com/office/officeart/2008/layout/LinedList"/>
    <dgm:cxn modelId="{CD9F65DE-A8E2-4A53-94FB-3EC67B06E8C6}" type="presParOf" srcId="{916BAFB8-66EE-477A-9D5C-DC088C3E689C}" destId="{6D40B00D-B1CC-4FB6-90DB-35CE06B11872}" srcOrd="9" destOrd="0" presId="urn:microsoft.com/office/officeart/2008/layout/LinedList"/>
    <dgm:cxn modelId="{384EE3A7-1298-4A21-8F41-F0256F6C1EAC}" type="presParOf" srcId="{6D40B00D-B1CC-4FB6-90DB-35CE06B11872}" destId="{EE311DDD-92D5-4F51-AA85-4C7FB1841F3C}" srcOrd="0" destOrd="0" presId="urn:microsoft.com/office/officeart/2008/layout/LinedList"/>
    <dgm:cxn modelId="{1423FC0D-4662-488C-8CFD-DE12B4EF8AD5}" type="presParOf" srcId="{6D40B00D-B1CC-4FB6-90DB-35CE06B11872}" destId="{357FAADC-9196-49B7-99A7-21D022B20D96}" srcOrd="1" destOrd="0" presId="urn:microsoft.com/office/officeart/2008/layout/LinedList"/>
    <dgm:cxn modelId="{97D63733-86A0-444C-B293-15092A81D636}" type="presParOf" srcId="{916BAFB8-66EE-477A-9D5C-DC088C3E689C}" destId="{7B522E67-741D-4B7D-A926-C9CBDE78A5FD}" srcOrd="10" destOrd="0" presId="urn:microsoft.com/office/officeart/2008/layout/LinedList"/>
    <dgm:cxn modelId="{A63FEF1C-B68C-4D44-8A1D-7DCF1C990AD4}" type="presParOf" srcId="{916BAFB8-66EE-477A-9D5C-DC088C3E689C}" destId="{B61C4A85-7006-4590-B62D-7640E19F9213}" srcOrd="11" destOrd="0" presId="urn:microsoft.com/office/officeart/2008/layout/LinedList"/>
    <dgm:cxn modelId="{87C9AE7E-C19E-4343-AEC6-6B6C78D5AC83}" type="presParOf" srcId="{B61C4A85-7006-4590-B62D-7640E19F9213}" destId="{48E24BDE-9158-49F7-87CA-DBF1AA49EAE3}" srcOrd="0" destOrd="0" presId="urn:microsoft.com/office/officeart/2008/layout/LinedList"/>
    <dgm:cxn modelId="{AFEEF8BB-9B5A-4D1F-AC7E-94A5D80EDA03}" type="presParOf" srcId="{B61C4A85-7006-4590-B62D-7640E19F9213}" destId="{887C6B18-0E0B-469B-A03E-1300E26F3B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1114D-4C52-4CA1-A4F2-7EDB4E97D1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A685E-F70C-455B-9E8A-2B4FC18DBFF1}">
      <dgm:prSet/>
      <dgm:spPr/>
      <dgm:t>
        <a:bodyPr/>
        <a:lstStyle/>
        <a:p>
          <a:r>
            <a:rPr lang="en-US"/>
            <a:t>Suggestions:</a:t>
          </a:r>
        </a:p>
      </dgm:t>
    </dgm:pt>
    <dgm:pt modelId="{D133BD39-A27A-4B88-AD93-313B691598F9}" type="parTrans" cxnId="{22266701-1700-40FB-BDDB-EC9ADB7ED50B}">
      <dgm:prSet/>
      <dgm:spPr/>
      <dgm:t>
        <a:bodyPr/>
        <a:lstStyle/>
        <a:p>
          <a:endParaRPr lang="en-US"/>
        </a:p>
      </dgm:t>
    </dgm:pt>
    <dgm:pt modelId="{B06706F8-A115-4B9A-B240-D7CECC7B099D}" type="sibTrans" cxnId="{22266701-1700-40FB-BDDB-EC9ADB7ED50B}">
      <dgm:prSet/>
      <dgm:spPr/>
      <dgm:t>
        <a:bodyPr/>
        <a:lstStyle/>
        <a:p>
          <a:endParaRPr lang="en-US"/>
        </a:p>
      </dgm:t>
    </dgm:pt>
    <dgm:pt modelId="{45B3C72D-ECD8-4FDF-BD20-22ECF72369A9}">
      <dgm:prSet/>
      <dgm:spPr/>
      <dgm:t>
        <a:bodyPr/>
        <a:lstStyle/>
        <a:p>
          <a:r>
            <a:rPr lang="en-US" dirty="0"/>
            <a:t>15-dock bike station to be installed near Streeter Dr. &amp; Grand Ave. on Lakefront Trail Connector to increase supply in a busy area.</a:t>
          </a:r>
        </a:p>
      </dgm:t>
    </dgm:pt>
    <dgm:pt modelId="{93917928-629A-472C-90F9-EB1A0F7E0E12}" type="parTrans" cxnId="{C4DC4CD9-9A94-46C2-9196-CEFA116EAE67}">
      <dgm:prSet/>
      <dgm:spPr/>
      <dgm:t>
        <a:bodyPr/>
        <a:lstStyle/>
        <a:p>
          <a:endParaRPr lang="en-US"/>
        </a:p>
      </dgm:t>
    </dgm:pt>
    <dgm:pt modelId="{5598372F-DD32-4C17-942B-A043FE89B9DD}" type="sibTrans" cxnId="{C4DC4CD9-9A94-46C2-9196-CEFA116EAE67}">
      <dgm:prSet/>
      <dgm:spPr/>
      <dgm:t>
        <a:bodyPr/>
        <a:lstStyle/>
        <a:p>
          <a:endParaRPr lang="en-US"/>
        </a:p>
      </dgm:t>
    </dgm:pt>
    <dgm:pt modelId="{62A242A6-E6FD-45B5-A065-145939804C3D}">
      <dgm:prSet/>
      <dgm:spPr/>
      <dgm:t>
        <a:bodyPr/>
        <a:lstStyle/>
        <a:p>
          <a:r>
            <a:rPr lang="en-US"/>
            <a:t>Extend Michigan Ave. &amp; Oak St. from 22 to 30 docks to cope with the high usage per dock rates.</a:t>
          </a:r>
        </a:p>
      </dgm:t>
    </dgm:pt>
    <dgm:pt modelId="{E9EE50D8-1AC1-4534-B60A-D854F836EC23}" type="parTrans" cxnId="{71C9AE92-9175-4840-A488-742E5E9C4A09}">
      <dgm:prSet/>
      <dgm:spPr/>
      <dgm:t>
        <a:bodyPr/>
        <a:lstStyle/>
        <a:p>
          <a:endParaRPr lang="en-US"/>
        </a:p>
      </dgm:t>
    </dgm:pt>
    <dgm:pt modelId="{75A608A2-A369-460C-AFB8-ECC68DA38E13}" type="sibTrans" cxnId="{71C9AE92-9175-4840-A488-742E5E9C4A09}">
      <dgm:prSet/>
      <dgm:spPr/>
      <dgm:t>
        <a:bodyPr/>
        <a:lstStyle/>
        <a:p>
          <a:endParaRPr lang="en-US"/>
        </a:p>
      </dgm:t>
    </dgm:pt>
    <dgm:pt modelId="{25BEC636-9DCC-43F4-8804-828707321574}">
      <dgm:prSet/>
      <dgm:spPr/>
      <dgm:t>
        <a:bodyPr/>
        <a:lstStyle/>
        <a:p>
          <a:r>
            <a:rPr lang="en-US"/>
            <a:t>Install another 15-dock station along the Chicago Riverwalk to take advantage of the high footfall and cycle lane.</a:t>
          </a:r>
        </a:p>
      </dgm:t>
    </dgm:pt>
    <dgm:pt modelId="{17B5A45D-AA48-403C-BDB6-9198C6995B3A}" type="parTrans" cxnId="{F70B57CA-0847-4028-BDDC-DD837008E684}">
      <dgm:prSet/>
      <dgm:spPr/>
      <dgm:t>
        <a:bodyPr/>
        <a:lstStyle/>
        <a:p>
          <a:endParaRPr lang="en-US"/>
        </a:p>
      </dgm:t>
    </dgm:pt>
    <dgm:pt modelId="{C1808177-E5C4-4874-80D3-D739CAEA1564}" type="sibTrans" cxnId="{F70B57CA-0847-4028-BDDC-DD837008E684}">
      <dgm:prSet/>
      <dgm:spPr/>
      <dgm:t>
        <a:bodyPr/>
        <a:lstStyle/>
        <a:p>
          <a:endParaRPr lang="en-US"/>
        </a:p>
      </dgm:t>
    </dgm:pt>
    <dgm:pt modelId="{33231949-1AFA-465B-9B8E-3EDB062D7E8F}" type="pres">
      <dgm:prSet presAssocID="{67A1114D-4C52-4CA1-A4F2-7EDB4E97D100}" presName="vert0" presStyleCnt="0">
        <dgm:presLayoutVars>
          <dgm:dir/>
          <dgm:animOne val="branch"/>
          <dgm:animLvl val="lvl"/>
        </dgm:presLayoutVars>
      </dgm:prSet>
      <dgm:spPr/>
    </dgm:pt>
    <dgm:pt modelId="{8B020B80-0412-4F3E-8ED6-2EEF6B3B9ADB}" type="pres">
      <dgm:prSet presAssocID="{3ABA685E-F70C-455B-9E8A-2B4FC18DBFF1}" presName="thickLine" presStyleLbl="alignNode1" presStyleIdx="0" presStyleCnt="1"/>
      <dgm:spPr/>
    </dgm:pt>
    <dgm:pt modelId="{CAF84861-772F-40EE-B418-DBDA35132DEF}" type="pres">
      <dgm:prSet presAssocID="{3ABA685E-F70C-455B-9E8A-2B4FC18DBFF1}" presName="horz1" presStyleCnt="0"/>
      <dgm:spPr/>
    </dgm:pt>
    <dgm:pt modelId="{79EBB5B6-2CCD-41BE-813A-A1BCF5C3B514}" type="pres">
      <dgm:prSet presAssocID="{3ABA685E-F70C-455B-9E8A-2B4FC18DBFF1}" presName="tx1" presStyleLbl="revTx" presStyleIdx="0" presStyleCnt="4"/>
      <dgm:spPr/>
    </dgm:pt>
    <dgm:pt modelId="{D16F83A2-2A00-42A2-B06E-FAD1B3C3CC0C}" type="pres">
      <dgm:prSet presAssocID="{3ABA685E-F70C-455B-9E8A-2B4FC18DBFF1}" presName="vert1" presStyleCnt="0"/>
      <dgm:spPr/>
    </dgm:pt>
    <dgm:pt modelId="{BBF1505E-FC9D-4F3F-9E53-5051B5D0BF38}" type="pres">
      <dgm:prSet presAssocID="{45B3C72D-ECD8-4FDF-BD20-22ECF72369A9}" presName="vertSpace2a" presStyleCnt="0"/>
      <dgm:spPr/>
    </dgm:pt>
    <dgm:pt modelId="{29F5CE4E-32EF-46EF-901D-3F64A3439B06}" type="pres">
      <dgm:prSet presAssocID="{45B3C72D-ECD8-4FDF-BD20-22ECF72369A9}" presName="horz2" presStyleCnt="0"/>
      <dgm:spPr/>
    </dgm:pt>
    <dgm:pt modelId="{D80CB6EB-3043-42A3-A040-D2BE698F38AF}" type="pres">
      <dgm:prSet presAssocID="{45B3C72D-ECD8-4FDF-BD20-22ECF72369A9}" presName="horzSpace2" presStyleCnt="0"/>
      <dgm:spPr/>
    </dgm:pt>
    <dgm:pt modelId="{C97BB808-280C-463B-AEA2-6295EBC33B6F}" type="pres">
      <dgm:prSet presAssocID="{45B3C72D-ECD8-4FDF-BD20-22ECF72369A9}" presName="tx2" presStyleLbl="revTx" presStyleIdx="1" presStyleCnt="4"/>
      <dgm:spPr/>
    </dgm:pt>
    <dgm:pt modelId="{D978C808-EAEB-4E68-9CE9-54C220EF2E6C}" type="pres">
      <dgm:prSet presAssocID="{45B3C72D-ECD8-4FDF-BD20-22ECF72369A9}" presName="vert2" presStyleCnt="0"/>
      <dgm:spPr/>
    </dgm:pt>
    <dgm:pt modelId="{1CB74BCE-D1A9-4C20-9068-BE8FD586F73F}" type="pres">
      <dgm:prSet presAssocID="{45B3C72D-ECD8-4FDF-BD20-22ECF72369A9}" presName="thinLine2b" presStyleLbl="callout" presStyleIdx="0" presStyleCnt="3"/>
      <dgm:spPr/>
    </dgm:pt>
    <dgm:pt modelId="{5F42F09B-4F70-4520-9581-92EE79299FDC}" type="pres">
      <dgm:prSet presAssocID="{45B3C72D-ECD8-4FDF-BD20-22ECF72369A9}" presName="vertSpace2b" presStyleCnt="0"/>
      <dgm:spPr/>
    </dgm:pt>
    <dgm:pt modelId="{CC3A5EBD-8C9D-4B80-AC8F-923D8819DEBF}" type="pres">
      <dgm:prSet presAssocID="{62A242A6-E6FD-45B5-A065-145939804C3D}" presName="horz2" presStyleCnt="0"/>
      <dgm:spPr/>
    </dgm:pt>
    <dgm:pt modelId="{946FAE22-A17B-4370-A15A-4BDA99D18DDB}" type="pres">
      <dgm:prSet presAssocID="{62A242A6-E6FD-45B5-A065-145939804C3D}" presName="horzSpace2" presStyleCnt="0"/>
      <dgm:spPr/>
    </dgm:pt>
    <dgm:pt modelId="{A834CA65-70EB-4AA2-91BE-E0F5503A2F8A}" type="pres">
      <dgm:prSet presAssocID="{62A242A6-E6FD-45B5-A065-145939804C3D}" presName="tx2" presStyleLbl="revTx" presStyleIdx="2" presStyleCnt="4"/>
      <dgm:spPr/>
    </dgm:pt>
    <dgm:pt modelId="{2480F275-5A22-4104-B1FA-DD9B599A52AD}" type="pres">
      <dgm:prSet presAssocID="{62A242A6-E6FD-45B5-A065-145939804C3D}" presName="vert2" presStyleCnt="0"/>
      <dgm:spPr/>
    </dgm:pt>
    <dgm:pt modelId="{65DDCC3D-FDA8-429E-A8F1-C90598D071E6}" type="pres">
      <dgm:prSet presAssocID="{62A242A6-E6FD-45B5-A065-145939804C3D}" presName="thinLine2b" presStyleLbl="callout" presStyleIdx="1" presStyleCnt="3"/>
      <dgm:spPr/>
    </dgm:pt>
    <dgm:pt modelId="{C96948F4-A0F8-4132-8576-6FBFF176BC93}" type="pres">
      <dgm:prSet presAssocID="{62A242A6-E6FD-45B5-A065-145939804C3D}" presName="vertSpace2b" presStyleCnt="0"/>
      <dgm:spPr/>
    </dgm:pt>
    <dgm:pt modelId="{12D4C7AC-83B3-4B13-ACC4-8A52BE463DBB}" type="pres">
      <dgm:prSet presAssocID="{25BEC636-9DCC-43F4-8804-828707321574}" presName="horz2" presStyleCnt="0"/>
      <dgm:spPr/>
    </dgm:pt>
    <dgm:pt modelId="{8BECB13C-8A81-4A2B-A85E-86DBC050E05F}" type="pres">
      <dgm:prSet presAssocID="{25BEC636-9DCC-43F4-8804-828707321574}" presName="horzSpace2" presStyleCnt="0"/>
      <dgm:spPr/>
    </dgm:pt>
    <dgm:pt modelId="{61B27CC1-FB34-4B30-A3B0-5BD43D277ED8}" type="pres">
      <dgm:prSet presAssocID="{25BEC636-9DCC-43F4-8804-828707321574}" presName="tx2" presStyleLbl="revTx" presStyleIdx="3" presStyleCnt="4"/>
      <dgm:spPr/>
    </dgm:pt>
    <dgm:pt modelId="{97A042E9-708A-42BC-897C-69CB2A4519E0}" type="pres">
      <dgm:prSet presAssocID="{25BEC636-9DCC-43F4-8804-828707321574}" presName="vert2" presStyleCnt="0"/>
      <dgm:spPr/>
    </dgm:pt>
    <dgm:pt modelId="{CD8B68D1-6F92-4FC4-9BCA-B5AF247EFF80}" type="pres">
      <dgm:prSet presAssocID="{25BEC636-9DCC-43F4-8804-828707321574}" presName="thinLine2b" presStyleLbl="callout" presStyleIdx="2" presStyleCnt="3"/>
      <dgm:spPr/>
    </dgm:pt>
    <dgm:pt modelId="{E30757A3-064C-4B55-B2A0-A3A2B23AA0C7}" type="pres">
      <dgm:prSet presAssocID="{25BEC636-9DCC-43F4-8804-828707321574}" presName="vertSpace2b" presStyleCnt="0"/>
      <dgm:spPr/>
    </dgm:pt>
  </dgm:ptLst>
  <dgm:cxnLst>
    <dgm:cxn modelId="{73C4F900-37BC-4B8E-A1B4-CA08BDC4FC7B}" type="presOf" srcId="{25BEC636-9DCC-43F4-8804-828707321574}" destId="{61B27CC1-FB34-4B30-A3B0-5BD43D277ED8}" srcOrd="0" destOrd="0" presId="urn:microsoft.com/office/officeart/2008/layout/LinedList"/>
    <dgm:cxn modelId="{22266701-1700-40FB-BDDB-EC9ADB7ED50B}" srcId="{67A1114D-4C52-4CA1-A4F2-7EDB4E97D100}" destId="{3ABA685E-F70C-455B-9E8A-2B4FC18DBFF1}" srcOrd="0" destOrd="0" parTransId="{D133BD39-A27A-4B88-AD93-313B691598F9}" sibTransId="{B06706F8-A115-4B9A-B240-D7CECC7B099D}"/>
    <dgm:cxn modelId="{C2082A1B-55EE-41C4-A849-C31B768C5E84}" type="presOf" srcId="{67A1114D-4C52-4CA1-A4F2-7EDB4E97D100}" destId="{33231949-1AFA-465B-9B8E-3EDB062D7E8F}" srcOrd="0" destOrd="0" presId="urn:microsoft.com/office/officeart/2008/layout/LinedList"/>
    <dgm:cxn modelId="{C4EAB24A-8291-4965-824C-960685D9EDBE}" type="presOf" srcId="{45B3C72D-ECD8-4FDF-BD20-22ECF72369A9}" destId="{C97BB808-280C-463B-AEA2-6295EBC33B6F}" srcOrd="0" destOrd="0" presId="urn:microsoft.com/office/officeart/2008/layout/LinedList"/>
    <dgm:cxn modelId="{A0E17A79-D02E-46F3-B2FE-EC608A0731B6}" type="presOf" srcId="{3ABA685E-F70C-455B-9E8A-2B4FC18DBFF1}" destId="{79EBB5B6-2CCD-41BE-813A-A1BCF5C3B514}" srcOrd="0" destOrd="0" presId="urn:microsoft.com/office/officeart/2008/layout/LinedList"/>
    <dgm:cxn modelId="{71C9AE92-9175-4840-A488-742E5E9C4A09}" srcId="{3ABA685E-F70C-455B-9E8A-2B4FC18DBFF1}" destId="{62A242A6-E6FD-45B5-A065-145939804C3D}" srcOrd="1" destOrd="0" parTransId="{E9EE50D8-1AC1-4534-B60A-D854F836EC23}" sibTransId="{75A608A2-A369-460C-AFB8-ECC68DA38E13}"/>
    <dgm:cxn modelId="{F70B57CA-0847-4028-BDDC-DD837008E684}" srcId="{3ABA685E-F70C-455B-9E8A-2B4FC18DBFF1}" destId="{25BEC636-9DCC-43F4-8804-828707321574}" srcOrd="2" destOrd="0" parTransId="{17B5A45D-AA48-403C-BDB6-9198C6995B3A}" sibTransId="{C1808177-E5C4-4874-80D3-D739CAEA1564}"/>
    <dgm:cxn modelId="{C4DC4CD9-9A94-46C2-9196-CEFA116EAE67}" srcId="{3ABA685E-F70C-455B-9E8A-2B4FC18DBFF1}" destId="{45B3C72D-ECD8-4FDF-BD20-22ECF72369A9}" srcOrd="0" destOrd="0" parTransId="{93917928-629A-472C-90F9-EB1A0F7E0E12}" sibTransId="{5598372F-DD32-4C17-942B-A043FE89B9DD}"/>
    <dgm:cxn modelId="{E56588F2-B057-4574-B948-CB8606591970}" type="presOf" srcId="{62A242A6-E6FD-45B5-A065-145939804C3D}" destId="{A834CA65-70EB-4AA2-91BE-E0F5503A2F8A}" srcOrd="0" destOrd="0" presId="urn:microsoft.com/office/officeart/2008/layout/LinedList"/>
    <dgm:cxn modelId="{C8FF4D33-77D6-4B16-8A21-D3A4A59AA50A}" type="presParOf" srcId="{33231949-1AFA-465B-9B8E-3EDB062D7E8F}" destId="{8B020B80-0412-4F3E-8ED6-2EEF6B3B9ADB}" srcOrd="0" destOrd="0" presId="urn:microsoft.com/office/officeart/2008/layout/LinedList"/>
    <dgm:cxn modelId="{D4BDC818-6E2F-4ED7-B391-8AF5BE52BF3D}" type="presParOf" srcId="{33231949-1AFA-465B-9B8E-3EDB062D7E8F}" destId="{CAF84861-772F-40EE-B418-DBDA35132DEF}" srcOrd="1" destOrd="0" presId="urn:microsoft.com/office/officeart/2008/layout/LinedList"/>
    <dgm:cxn modelId="{0B0D0233-99E2-4A57-9C34-09C2649842C0}" type="presParOf" srcId="{CAF84861-772F-40EE-B418-DBDA35132DEF}" destId="{79EBB5B6-2CCD-41BE-813A-A1BCF5C3B514}" srcOrd="0" destOrd="0" presId="urn:microsoft.com/office/officeart/2008/layout/LinedList"/>
    <dgm:cxn modelId="{63E2BB41-EFFD-4267-B1A0-C802908EF7B1}" type="presParOf" srcId="{CAF84861-772F-40EE-B418-DBDA35132DEF}" destId="{D16F83A2-2A00-42A2-B06E-FAD1B3C3CC0C}" srcOrd="1" destOrd="0" presId="urn:microsoft.com/office/officeart/2008/layout/LinedList"/>
    <dgm:cxn modelId="{190193EA-39B7-47D9-8F3E-0E850C9713E5}" type="presParOf" srcId="{D16F83A2-2A00-42A2-B06E-FAD1B3C3CC0C}" destId="{BBF1505E-FC9D-4F3F-9E53-5051B5D0BF38}" srcOrd="0" destOrd="0" presId="urn:microsoft.com/office/officeart/2008/layout/LinedList"/>
    <dgm:cxn modelId="{8919F31D-0182-4603-A957-58DC8121857A}" type="presParOf" srcId="{D16F83A2-2A00-42A2-B06E-FAD1B3C3CC0C}" destId="{29F5CE4E-32EF-46EF-901D-3F64A3439B06}" srcOrd="1" destOrd="0" presId="urn:microsoft.com/office/officeart/2008/layout/LinedList"/>
    <dgm:cxn modelId="{00391068-8ABA-43DA-912D-4ACFB0329416}" type="presParOf" srcId="{29F5CE4E-32EF-46EF-901D-3F64A3439B06}" destId="{D80CB6EB-3043-42A3-A040-D2BE698F38AF}" srcOrd="0" destOrd="0" presId="urn:microsoft.com/office/officeart/2008/layout/LinedList"/>
    <dgm:cxn modelId="{A5B2D91B-E5DC-4D8B-9789-B7E5685AF6DD}" type="presParOf" srcId="{29F5CE4E-32EF-46EF-901D-3F64A3439B06}" destId="{C97BB808-280C-463B-AEA2-6295EBC33B6F}" srcOrd="1" destOrd="0" presId="urn:microsoft.com/office/officeart/2008/layout/LinedList"/>
    <dgm:cxn modelId="{9B0659A3-D256-48FD-BBAA-FD7BBE6F84ED}" type="presParOf" srcId="{29F5CE4E-32EF-46EF-901D-3F64A3439B06}" destId="{D978C808-EAEB-4E68-9CE9-54C220EF2E6C}" srcOrd="2" destOrd="0" presId="urn:microsoft.com/office/officeart/2008/layout/LinedList"/>
    <dgm:cxn modelId="{D7872ED7-5FCF-4505-9D4B-A6F01D04CAA2}" type="presParOf" srcId="{D16F83A2-2A00-42A2-B06E-FAD1B3C3CC0C}" destId="{1CB74BCE-D1A9-4C20-9068-BE8FD586F73F}" srcOrd="2" destOrd="0" presId="urn:microsoft.com/office/officeart/2008/layout/LinedList"/>
    <dgm:cxn modelId="{3345F07D-86CE-4EA6-ACD5-92414C36732E}" type="presParOf" srcId="{D16F83A2-2A00-42A2-B06E-FAD1B3C3CC0C}" destId="{5F42F09B-4F70-4520-9581-92EE79299FDC}" srcOrd="3" destOrd="0" presId="urn:microsoft.com/office/officeart/2008/layout/LinedList"/>
    <dgm:cxn modelId="{C5877F7F-4B09-4A05-BD32-85C2C6A0042B}" type="presParOf" srcId="{D16F83A2-2A00-42A2-B06E-FAD1B3C3CC0C}" destId="{CC3A5EBD-8C9D-4B80-AC8F-923D8819DEBF}" srcOrd="4" destOrd="0" presId="urn:microsoft.com/office/officeart/2008/layout/LinedList"/>
    <dgm:cxn modelId="{2C16ABA6-4FD3-4CC7-A7CC-A43954D64224}" type="presParOf" srcId="{CC3A5EBD-8C9D-4B80-AC8F-923D8819DEBF}" destId="{946FAE22-A17B-4370-A15A-4BDA99D18DDB}" srcOrd="0" destOrd="0" presId="urn:microsoft.com/office/officeart/2008/layout/LinedList"/>
    <dgm:cxn modelId="{D6AA2B9C-87F7-4DDD-998C-C82F6FD401F1}" type="presParOf" srcId="{CC3A5EBD-8C9D-4B80-AC8F-923D8819DEBF}" destId="{A834CA65-70EB-4AA2-91BE-E0F5503A2F8A}" srcOrd="1" destOrd="0" presId="urn:microsoft.com/office/officeart/2008/layout/LinedList"/>
    <dgm:cxn modelId="{AA998F4C-B23C-4008-9284-92FE523A1E71}" type="presParOf" srcId="{CC3A5EBD-8C9D-4B80-AC8F-923D8819DEBF}" destId="{2480F275-5A22-4104-B1FA-DD9B599A52AD}" srcOrd="2" destOrd="0" presId="urn:microsoft.com/office/officeart/2008/layout/LinedList"/>
    <dgm:cxn modelId="{86EC9CE6-E375-4C56-A92B-155EBD362B94}" type="presParOf" srcId="{D16F83A2-2A00-42A2-B06E-FAD1B3C3CC0C}" destId="{65DDCC3D-FDA8-429E-A8F1-C90598D071E6}" srcOrd="5" destOrd="0" presId="urn:microsoft.com/office/officeart/2008/layout/LinedList"/>
    <dgm:cxn modelId="{F01A122D-CAE8-4173-B816-F38FA79B5A77}" type="presParOf" srcId="{D16F83A2-2A00-42A2-B06E-FAD1B3C3CC0C}" destId="{C96948F4-A0F8-4132-8576-6FBFF176BC93}" srcOrd="6" destOrd="0" presId="urn:microsoft.com/office/officeart/2008/layout/LinedList"/>
    <dgm:cxn modelId="{D57E1986-0730-490F-A81E-6AECA59027DF}" type="presParOf" srcId="{D16F83A2-2A00-42A2-B06E-FAD1B3C3CC0C}" destId="{12D4C7AC-83B3-4B13-ACC4-8A52BE463DBB}" srcOrd="7" destOrd="0" presId="urn:microsoft.com/office/officeart/2008/layout/LinedList"/>
    <dgm:cxn modelId="{0BECF8AF-159C-4FAA-8E42-E274ED4E4B3B}" type="presParOf" srcId="{12D4C7AC-83B3-4B13-ACC4-8A52BE463DBB}" destId="{8BECB13C-8A81-4A2B-A85E-86DBC050E05F}" srcOrd="0" destOrd="0" presId="urn:microsoft.com/office/officeart/2008/layout/LinedList"/>
    <dgm:cxn modelId="{A717678F-6F53-4F0A-9203-5425BA054EAF}" type="presParOf" srcId="{12D4C7AC-83B3-4B13-ACC4-8A52BE463DBB}" destId="{61B27CC1-FB34-4B30-A3B0-5BD43D277ED8}" srcOrd="1" destOrd="0" presId="urn:microsoft.com/office/officeart/2008/layout/LinedList"/>
    <dgm:cxn modelId="{4A85D3B9-A017-4C57-8073-CF992BAB3FFC}" type="presParOf" srcId="{12D4C7AC-83B3-4B13-ACC4-8A52BE463DBB}" destId="{97A042E9-708A-42BC-897C-69CB2A4519E0}" srcOrd="2" destOrd="0" presId="urn:microsoft.com/office/officeart/2008/layout/LinedList"/>
    <dgm:cxn modelId="{7271F45D-AC51-454D-A58D-DF5B9AD59BA0}" type="presParOf" srcId="{D16F83A2-2A00-42A2-B06E-FAD1B3C3CC0C}" destId="{CD8B68D1-6F92-4FC4-9BCA-B5AF247EFF80}" srcOrd="8" destOrd="0" presId="urn:microsoft.com/office/officeart/2008/layout/LinedList"/>
    <dgm:cxn modelId="{BF6B035D-9C61-4180-8D29-8DF8C41738A3}" type="presParOf" srcId="{D16F83A2-2A00-42A2-B06E-FAD1B3C3CC0C}" destId="{E30757A3-064C-4B55-B2A0-A3A2B23AA0C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057E-9256-4053-82F9-89B07BB30D17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B9477-16D7-4D6C-B7A0-8716AE781FC2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3D9EE-2A2C-48F9-81EF-DFE9E6582860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 What we did</a:t>
          </a:r>
          <a:endParaRPr lang="en-US" sz="2400" kern="1200"/>
        </a:p>
      </dsp:txBody>
      <dsp:txXfrm>
        <a:off x="1708430" y="275313"/>
        <a:ext cx="3054644" cy="1295909"/>
      </dsp:txXfrm>
    </dsp:sp>
    <dsp:sp modelId="{6FCBFDC4-7D3F-4224-AF3B-26646823DF50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BAD64-A1CB-4030-AECD-973151B59BBB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02285-A614-4CD8-A34A-357371813165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 Key Stats</a:t>
          </a:r>
          <a:endParaRPr lang="en-US" sz="2400" kern="1200"/>
        </a:p>
      </dsp:txBody>
      <dsp:txXfrm>
        <a:off x="6868929" y="275313"/>
        <a:ext cx="3054644" cy="1295909"/>
      </dsp:txXfrm>
    </dsp:sp>
    <dsp:sp modelId="{38D73DB5-2351-4B29-9C8C-4645A0ADBAA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0F3F5-1A76-403C-802D-D74CC843496B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AE92F-16E0-400E-A8FE-22C5115AD62C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 New Stations/extensions</a:t>
          </a:r>
          <a:endParaRPr lang="en-US" sz="2400" kern="1200"/>
        </a:p>
      </dsp:txBody>
      <dsp:txXfrm>
        <a:off x="1708430" y="2214856"/>
        <a:ext cx="3054644" cy="1295909"/>
      </dsp:txXfrm>
    </dsp:sp>
    <dsp:sp modelId="{8F30FC68-56EE-4B47-BD7D-BEEC00B7026A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7E54D-E95F-42EB-903B-BA7CAA7305F4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DA33-81C1-4FBC-820F-02163518CEFD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 Costs</a:t>
          </a:r>
          <a:endParaRPr lang="en-US" sz="2400" kern="1200"/>
        </a:p>
      </dsp:txBody>
      <dsp:txXfrm>
        <a:off x="6868929" y="2214856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E0269-ACA5-4B5A-88AE-10FD205262C9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6867-7AE2-49BB-80C1-973D5FECE519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D0F0C-232C-4A62-B7B9-41DB6D09A2A3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How was the data collected</a:t>
          </a:r>
          <a:endParaRPr lang="en-US" sz="1700" kern="1200"/>
        </a:p>
      </dsp:txBody>
      <dsp:txXfrm>
        <a:off x="372805" y="2356270"/>
        <a:ext cx="2058075" cy="720000"/>
      </dsp:txXfrm>
    </dsp:sp>
    <dsp:sp modelId="{4AF52E32-3709-4C4F-971B-A5153D85422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DF660-9EFD-4A0E-8904-3DC355D506B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0200F-3268-44CE-9055-920155BA555F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Analysed data to see which stations are used the most</a:t>
          </a:r>
          <a:endParaRPr lang="en-US" sz="1700" kern="1200"/>
        </a:p>
      </dsp:txBody>
      <dsp:txXfrm>
        <a:off x="2791043" y="2356270"/>
        <a:ext cx="2058075" cy="720000"/>
      </dsp:txXfrm>
    </dsp:sp>
    <dsp:sp modelId="{4CE8C828-EBF3-4D35-9D66-90C935134BBF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BD00D-03D9-425C-9308-F5A28ED635B7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D90CD-4EA6-4F99-97D6-101F6165F0A6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Looked at the areas the stations were in</a:t>
          </a:r>
          <a:endParaRPr lang="en-US" sz="1700" kern="1200"/>
        </a:p>
      </dsp:txBody>
      <dsp:txXfrm>
        <a:off x="5209281" y="2356270"/>
        <a:ext cx="2058075" cy="720000"/>
      </dsp:txXfrm>
    </dsp:sp>
    <dsp:sp modelId="{1C81487F-2C56-4F56-ABBD-6743530735CF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5A127-042B-4847-B1B6-4F66119F8A1A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5CC1-8854-403A-A94E-2E717B508431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Decided on where the new stations should be</a:t>
          </a:r>
          <a:endParaRPr lang="en-US" sz="1700" kern="1200"/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5BE9-BF00-4F91-8670-D7A73BCCFC2B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60F8-FBB6-4800-9875-92404A180B5A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Per trip - $1 to unlock the bike, $0.39/min</a:t>
          </a:r>
          <a:endParaRPr lang="en-US" sz="2200" kern="1200" dirty="0"/>
        </a:p>
      </dsp:txBody>
      <dsp:txXfrm>
        <a:off x="0" y="2758"/>
        <a:ext cx="6797675" cy="940732"/>
      </dsp:txXfrm>
    </dsp:sp>
    <dsp:sp modelId="{6E1AF391-54A4-4AE2-A395-83522AD6FAA4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-266365"/>
            <a:satOff val="-117"/>
            <a:lumOff val="314"/>
            <a:alphaOff val="0"/>
          </a:schemeClr>
        </a:solidFill>
        <a:ln w="15875" cap="flat" cmpd="sng" algn="ctr">
          <a:solidFill>
            <a:schemeClr val="accent2">
              <a:hueOff val="-266365"/>
              <a:satOff val="-117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E21F-29D0-4B03-A641-D5B1BF281F1F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Average use time in 2018-2019 – 24mins - $10.36</a:t>
          </a:r>
          <a:endParaRPr lang="en-US" sz="2200" kern="1200" dirty="0"/>
        </a:p>
      </dsp:txBody>
      <dsp:txXfrm>
        <a:off x="0" y="943491"/>
        <a:ext cx="6797675" cy="940732"/>
      </dsp:txXfrm>
    </dsp:sp>
    <dsp:sp modelId="{181D17A3-B26F-43CC-ACE9-8AAFB4F9884B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-532730"/>
            <a:satOff val="-234"/>
            <a:lumOff val="628"/>
            <a:alphaOff val="0"/>
          </a:schemeClr>
        </a:solidFill>
        <a:ln w="15875" cap="flat" cmpd="sng" algn="ctr">
          <a:solidFill>
            <a:schemeClr val="accent2">
              <a:hueOff val="-532730"/>
              <a:satOff val="-234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15C35-E1AB-4BE8-AB32-5312ACE7F722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$4,500 15 bike dock station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$2,400 8 bike dock station</a:t>
          </a:r>
          <a:endParaRPr lang="en-US" sz="2200" kern="1200" dirty="0"/>
        </a:p>
      </dsp:txBody>
      <dsp:txXfrm>
        <a:off x="0" y="1884223"/>
        <a:ext cx="6797675" cy="940732"/>
      </dsp:txXfrm>
    </dsp:sp>
    <dsp:sp modelId="{77D4ADB7-5C7F-41DA-B67F-263B45CB68E0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-799094"/>
            <a:satOff val="-352"/>
            <a:lumOff val="941"/>
            <a:alphaOff val="0"/>
          </a:schemeClr>
        </a:solidFill>
        <a:ln w="15875" cap="flat" cmpd="sng" algn="ctr">
          <a:solidFill>
            <a:schemeClr val="accent2">
              <a:hueOff val="-799094"/>
              <a:satOff val="-352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661BD-1431-4762-9E66-42E089102A5A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$0.40 cost per bike per day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$146 per year</a:t>
          </a:r>
          <a:endParaRPr lang="en-US" sz="2200" kern="1200" dirty="0"/>
        </a:p>
      </dsp:txBody>
      <dsp:txXfrm>
        <a:off x="0" y="2824956"/>
        <a:ext cx="6797675" cy="940732"/>
      </dsp:txXfrm>
    </dsp:sp>
    <dsp:sp modelId="{E3B85352-4357-4836-A2D4-1F535988CF8F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-1065459"/>
            <a:satOff val="-469"/>
            <a:lumOff val="1255"/>
            <a:alphaOff val="0"/>
          </a:schemeClr>
        </a:solidFill>
        <a:ln w="15875" cap="flat" cmpd="sng" algn="ctr">
          <a:solidFill>
            <a:schemeClr val="accent2">
              <a:hueOff val="-1065459"/>
              <a:satOff val="-469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1DDD-92D5-4F51-AA85-4C7FB1841F3C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$2,190 to run 15 bikes for a year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$1,168 to run 8 bikes for a year</a:t>
          </a:r>
          <a:endParaRPr lang="en-US" sz="2200" kern="1200" dirty="0"/>
        </a:p>
      </dsp:txBody>
      <dsp:txXfrm>
        <a:off x="0" y="3765688"/>
        <a:ext cx="6797675" cy="940732"/>
      </dsp:txXfrm>
    </dsp:sp>
    <dsp:sp modelId="{7B522E67-741D-4B7D-A926-C9CBDE78A5FD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4BDE-9158-49F7-87CA-DBF1AA49EAE3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- 15 bike station – 650 uses in a year (</a:t>
          </a:r>
          <a:r>
            <a:rPr lang="en-GB" sz="2200" kern="1200" dirty="0">
              <a:ea typeface="+mn-lt"/>
              <a:cs typeface="+mn-lt"/>
            </a:rPr>
            <a:t>$6,690)</a:t>
          </a:r>
          <a:endParaRPr lang="en-GB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 - 8 bike station – 350 uses in a year ($</a:t>
          </a:r>
          <a:r>
            <a:rPr lang="en-GB" sz="2200" kern="1200" dirty="0">
              <a:cs typeface="Calibri"/>
            </a:rPr>
            <a:t>3,568)</a:t>
          </a:r>
          <a:endParaRPr lang="en-US" sz="2200" kern="1200" dirty="0"/>
        </a:p>
      </dsp:txBody>
      <dsp:txXfrm>
        <a:off x="0" y="4706420"/>
        <a:ext cx="6797675" cy="940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0B80-0412-4F3E-8ED6-2EEF6B3B9ADB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BB5B6-2CCD-41BE-813A-A1BCF5C3B514}">
      <dsp:nvSpPr>
        <dsp:cNvPr id="0" name=""/>
        <dsp:cNvSpPr/>
      </dsp:nvSpPr>
      <dsp:spPr>
        <a:xfrm>
          <a:off x="0" y="0"/>
          <a:ext cx="1359535" cy="564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Suggestions:</a:t>
          </a:r>
        </a:p>
      </dsp:txBody>
      <dsp:txXfrm>
        <a:off x="0" y="0"/>
        <a:ext cx="1359535" cy="5649912"/>
      </dsp:txXfrm>
    </dsp:sp>
    <dsp:sp modelId="{C97BB808-280C-463B-AEA2-6295EBC33B6F}">
      <dsp:nvSpPr>
        <dsp:cNvPr id="0" name=""/>
        <dsp:cNvSpPr/>
      </dsp:nvSpPr>
      <dsp:spPr>
        <a:xfrm>
          <a:off x="1461500" y="88279"/>
          <a:ext cx="5336174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15-dock bike station to be installed near Streeter Dr. &amp; Grand Ave. on Lakefront Trail Connector to increase supply in a busy area.</a:t>
          </a:r>
        </a:p>
      </dsp:txBody>
      <dsp:txXfrm>
        <a:off x="1461500" y="88279"/>
        <a:ext cx="5336174" cy="1765597"/>
      </dsp:txXfrm>
    </dsp:sp>
    <dsp:sp modelId="{1CB74BCE-D1A9-4C20-9068-BE8FD586F73F}">
      <dsp:nvSpPr>
        <dsp:cNvPr id="0" name=""/>
        <dsp:cNvSpPr/>
      </dsp:nvSpPr>
      <dsp:spPr>
        <a:xfrm>
          <a:off x="1359535" y="1853877"/>
          <a:ext cx="5438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CA65-70EB-4AA2-91BE-E0F5503A2F8A}">
      <dsp:nvSpPr>
        <dsp:cNvPr id="0" name=""/>
        <dsp:cNvSpPr/>
      </dsp:nvSpPr>
      <dsp:spPr>
        <a:xfrm>
          <a:off x="1461500" y="1942157"/>
          <a:ext cx="5336174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Extend Michigan Ave. &amp; Oak St. from 22 to 30 docks to cope with the high usage per dock rates.</a:t>
          </a:r>
        </a:p>
      </dsp:txBody>
      <dsp:txXfrm>
        <a:off x="1461500" y="1942157"/>
        <a:ext cx="5336174" cy="1765597"/>
      </dsp:txXfrm>
    </dsp:sp>
    <dsp:sp modelId="{65DDCC3D-FDA8-429E-A8F1-C90598D071E6}">
      <dsp:nvSpPr>
        <dsp:cNvPr id="0" name=""/>
        <dsp:cNvSpPr/>
      </dsp:nvSpPr>
      <dsp:spPr>
        <a:xfrm>
          <a:off x="1359535" y="3707754"/>
          <a:ext cx="5438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27CC1-FB34-4B30-A3B0-5BD43D277ED8}">
      <dsp:nvSpPr>
        <dsp:cNvPr id="0" name=""/>
        <dsp:cNvSpPr/>
      </dsp:nvSpPr>
      <dsp:spPr>
        <a:xfrm>
          <a:off x="1461500" y="3796034"/>
          <a:ext cx="5336174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Install another 15-dock station along the Chicago Riverwalk to take advantage of the high footfall and cycle lane.</a:t>
          </a:r>
        </a:p>
      </dsp:txBody>
      <dsp:txXfrm>
        <a:off x="1461500" y="3796034"/>
        <a:ext cx="5336174" cy="1765597"/>
      </dsp:txXfrm>
    </dsp:sp>
    <dsp:sp modelId="{CD8B68D1-6F92-4FC4-9BCA-B5AF247EFF80}">
      <dsp:nvSpPr>
        <dsp:cNvPr id="0" name=""/>
        <dsp:cNvSpPr/>
      </dsp:nvSpPr>
      <dsp:spPr>
        <a:xfrm>
          <a:off x="1359535" y="5561632"/>
          <a:ext cx="5438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1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8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2B261A-80E8-4090-8E72-C7FFB37B89A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80E015-9619-49D6-BB8F-F7DA0ABF11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1E38-D0CE-48D8-A439-D13CD4F5F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992" y="2001116"/>
            <a:ext cx="10058400" cy="2250928"/>
          </a:xfrm>
        </p:spPr>
        <p:txBody>
          <a:bodyPr/>
          <a:lstStyle/>
          <a:p>
            <a:r>
              <a:rPr lang="en-GB">
                <a:cs typeface="Calibri Light"/>
              </a:rPr>
              <a:t>Expansion Engineering of               Bikes Chicago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FA345-DA2E-4141-87AD-3D16D90AD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Nino </a:t>
            </a:r>
            <a:r>
              <a:rPr lang="en-GB" err="1"/>
              <a:t>orton</a:t>
            </a:r>
            <a:r>
              <a:rPr lang="en-GB"/>
              <a:t>-Clarke &amp; Tomos Rands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BE6FBC9-9816-8939-245D-DCD9E5F0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180921"/>
            <a:ext cx="2850356" cy="8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28D-4BF0-4283-8B5D-7EEDE4B7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52" y="270038"/>
            <a:ext cx="10515600" cy="1325563"/>
          </a:xfrm>
        </p:spPr>
        <p:txBody>
          <a:bodyPr/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 New Station – Lakefront Trail Connector</a:t>
            </a:r>
          </a:p>
        </p:txBody>
      </p:sp>
      <p:pic>
        <p:nvPicPr>
          <p:cNvPr id="10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D07703-8954-E1ED-C32E-1459EF6F5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8" r="-169"/>
          <a:stretch/>
        </p:blipFill>
        <p:spPr>
          <a:xfrm>
            <a:off x="634814" y="2509762"/>
            <a:ext cx="7684177" cy="3074237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0442D3-B6AE-D09F-2409-9B1B8D095173}"/>
              </a:ext>
            </a:extLst>
          </p:cNvPr>
          <p:cNvCxnSpPr/>
          <p:nvPr/>
        </p:nvCxnSpPr>
        <p:spPr>
          <a:xfrm flipV="1">
            <a:off x="2074230" y="4447714"/>
            <a:ext cx="2083495" cy="13820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C79996-DB67-0F59-5C4E-D39227C2FCCF}"/>
              </a:ext>
            </a:extLst>
          </p:cNvPr>
          <p:cNvSpPr txBox="1"/>
          <p:nvPr/>
        </p:nvSpPr>
        <p:spPr>
          <a:xfrm>
            <a:off x="8388483" y="2417426"/>
            <a:ext cx="358557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Adjacent to </a:t>
            </a:r>
            <a:r>
              <a:rPr lang="en-US">
                <a:cs typeface="Calibri"/>
              </a:rPr>
              <a:t>Streeter </a:t>
            </a:r>
            <a:r>
              <a:rPr lang="en-US" dirty="0">
                <a:cs typeface="Calibri"/>
              </a:rPr>
              <a:t>Dr. &amp; Grand Ave</a:t>
            </a:r>
            <a:r>
              <a:rPr lang="en-US">
                <a:cs typeface="Calibri"/>
              </a:rPr>
              <a:t>. Docking station.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Abundance of restaurants, bars, rides and general tourist attractions.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Navy pier attracts ~ 9 million visitors per year.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Suggest installing a 15-dock station to help increase the supply for this area.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would cost $6,690 to build and run for a year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F2424-224F-22E1-008C-1511CF574B57}"/>
              </a:ext>
            </a:extLst>
          </p:cNvPr>
          <p:cNvSpPr txBox="1"/>
          <p:nvPr/>
        </p:nvSpPr>
        <p:spPr>
          <a:xfrm rot="10800000" flipV="1">
            <a:off x="558450" y="5861137"/>
            <a:ext cx="2583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Lakefront Trail Connector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8E6122-43B6-F337-8535-E5E27BAB8016}"/>
              </a:ext>
            </a:extLst>
          </p:cNvPr>
          <p:cNvCxnSpPr>
            <a:cxnSpLocks/>
          </p:cNvCxnSpPr>
          <p:nvPr/>
        </p:nvCxnSpPr>
        <p:spPr>
          <a:xfrm>
            <a:off x="2220369" y="2364217"/>
            <a:ext cx="1540700" cy="12588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66F680-079B-D428-335F-4DB3D1EFF328}"/>
              </a:ext>
            </a:extLst>
          </p:cNvPr>
          <p:cNvSpPr txBox="1"/>
          <p:nvPr/>
        </p:nvSpPr>
        <p:spPr>
          <a:xfrm rot="10800000" flipV="1">
            <a:off x="558450" y="2019823"/>
            <a:ext cx="2583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Streeter Dr. &amp; Grand Ave.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8EF5B-E181-A15E-33A6-7AA0226D278C}"/>
              </a:ext>
            </a:extLst>
          </p:cNvPr>
          <p:cNvSpPr txBox="1"/>
          <p:nvPr/>
        </p:nvSpPr>
        <p:spPr>
          <a:xfrm rot="10800000" flipV="1">
            <a:off x="6351739" y="5845481"/>
            <a:ext cx="1163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Navy Pier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C43B4-B8DA-150E-2F6D-CDAF0BCEB7D7}"/>
              </a:ext>
            </a:extLst>
          </p:cNvPr>
          <p:cNvCxnSpPr>
            <a:cxnSpLocks/>
          </p:cNvCxnSpPr>
          <p:nvPr/>
        </p:nvCxnSpPr>
        <p:spPr>
          <a:xfrm flipV="1">
            <a:off x="6875875" y="4385083"/>
            <a:ext cx="507303" cy="14864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635-03CC-4F34-A250-E136078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Uses per Dock 2019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F73AC-5CF2-4017-B450-2FE7810F7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328158"/>
              </p:ext>
            </p:extLst>
          </p:nvPr>
        </p:nvGraphicFramePr>
        <p:xfrm>
          <a:off x="0" y="1737360"/>
          <a:ext cx="12408195" cy="457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040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5EB0-8165-4AF6-AC34-B5DF0B1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94181" cy="1438851"/>
          </a:xfrm>
        </p:spPr>
        <p:txBody>
          <a:bodyPr/>
          <a:lstStyle/>
          <a:p>
            <a:r>
              <a:rPr lang="en-GB"/>
              <a:t>Extended Station – Michigan Ave. &amp; Oak St.</a:t>
            </a:r>
          </a:p>
        </p:txBody>
      </p:sp>
      <p:pic>
        <p:nvPicPr>
          <p:cNvPr id="4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F8434C2C-93CA-37F4-02D8-DB3F4F424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54" t="604" r="20734" b="906"/>
          <a:stretch/>
        </p:blipFill>
        <p:spPr>
          <a:xfrm>
            <a:off x="1212101" y="1978353"/>
            <a:ext cx="7178744" cy="3808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76B3F-2815-EEB2-A7F7-559EA98728DC}"/>
              </a:ext>
            </a:extLst>
          </p:cNvPr>
          <p:cNvSpPr txBox="1"/>
          <p:nvPr/>
        </p:nvSpPr>
        <p:spPr>
          <a:xfrm>
            <a:off x="8388522" y="1979047"/>
            <a:ext cx="379988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Located by popular Oak St. Beach which drives the highest usage per dock rates from 2019.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Only has 22 docks, other stations with similar usage rates have between 30-40 docks.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Recommend initially increasing the number of docks to 30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Would cost $3,568 to build and run for a year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3846D6-2727-A971-C889-E1647CAD7600}"/>
              </a:ext>
            </a:extLst>
          </p:cNvPr>
          <p:cNvCxnSpPr>
            <a:cxnSpLocks/>
          </p:cNvCxnSpPr>
          <p:nvPr/>
        </p:nvCxnSpPr>
        <p:spPr>
          <a:xfrm flipH="1" flipV="1">
            <a:off x="5458281" y="4790874"/>
            <a:ext cx="3405937" cy="5582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C7855-9C64-ECCD-50D4-02353766FD01}"/>
              </a:ext>
            </a:extLst>
          </p:cNvPr>
          <p:cNvCxnSpPr>
            <a:cxnSpLocks/>
          </p:cNvCxnSpPr>
          <p:nvPr/>
        </p:nvCxnSpPr>
        <p:spPr>
          <a:xfrm flipH="1" flipV="1">
            <a:off x="6244746" y="3791075"/>
            <a:ext cx="2593050" cy="917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A5EED4-5A5E-4B62-FF0D-159CC490BE68}"/>
              </a:ext>
            </a:extLst>
          </p:cNvPr>
          <p:cNvSpPr txBox="1"/>
          <p:nvPr/>
        </p:nvSpPr>
        <p:spPr>
          <a:xfrm rot="-10800000" flipV="1">
            <a:off x="8882875" y="4746819"/>
            <a:ext cx="1561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Oak St. Beach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5E748-683F-70EE-A7F4-2CDD6DA8E26C}"/>
              </a:ext>
            </a:extLst>
          </p:cNvPr>
          <p:cNvSpPr txBox="1"/>
          <p:nvPr/>
        </p:nvSpPr>
        <p:spPr>
          <a:xfrm flipV="1">
            <a:off x="8305341" y="1860280"/>
            <a:ext cx="2514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D76B7-695A-1C2F-38B1-0FC29B7E6F27}"/>
              </a:ext>
            </a:extLst>
          </p:cNvPr>
          <p:cNvSpPr txBox="1"/>
          <p:nvPr/>
        </p:nvSpPr>
        <p:spPr>
          <a:xfrm rot="-10800000" flipV="1">
            <a:off x="8882875" y="5220321"/>
            <a:ext cx="2525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Michigan Ave. &amp; Oak St.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1A88-027B-460A-9501-DC1BFCE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 New Station – Chicago Riverwalk</a:t>
            </a:r>
          </a:p>
        </p:txBody>
      </p:sp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D1FF9878-36CF-E76B-1EF2-0C38EBF2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5" r="4502"/>
          <a:stretch/>
        </p:blipFill>
        <p:spPr>
          <a:xfrm>
            <a:off x="1097280" y="2148943"/>
            <a:ext cx="6842887" cy="29049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75C4D1-9066-41F6-D196-E1224ED647FC}"/>
              </a:ext>
            </a:extLst>
          </p:cNvPr>
          <p:cNvSpPr txBox="1"/>
          <p:nvPr/>
        </p:nvSpPr>
        <p:spPr>
          <a:xfrm>
            <a:off x="7948154" y="2142636"/>
            <a:ext cx="37998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The Riverwalk is one of Chicago's biggest tourist destinations.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Has no docking stations along the riverwalk, despite having a bike lane along the southern bank.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Suggest installing a station just west of the William P Fahey bridge with 15 docks.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Hope to encourage pedestrians to use </a:t>
            </a:r>
            <a:r>
              <a:rPr lang="en-US" dirty="0" err="1">
                <a:cs typeface="Calibri"/>
              </a:rPr>
              <a:t>Divvybikes</a:t>
            </a:r>
            <a:r>
              <a:rPr lang="en-US" dirty="0">
                <a:cs typeface="Calibri"/>
              </a:rPr>
              <a:t> to explore the riverwalk.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Would cost $6,690 to build and run for a year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85B9-F87A-2C58-80AF-60BEAF49DB4E}"/>
              </a:ext>
            </a:extLst>
          </p:cNvPr>
          <p:cNvCxnSpPr>
            <a:cxnSpLocks/>
          </p:cNvCxnSpPr>
          <p:nvPr/>
        </p:nvCxnSpPr>
        <p:spPr>
          <a:xfrm flipH="1" flipV="1">
            <a:off x="4517688" y="4005062"/>
            <a:ext cx="119811" cy="14273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BB3840-E992-B06E-E3FF-F9B6654590A8}"/>
              </a:ext>
            </a:extLst>
          </p:cNvPr>
          <p:cNvSpPr txBox="1"/>
          <p:nvPr/>
        </p:nvSpPr>
        <p:spPr>
          <a:xfrm>
            <a:off x="3668428" y="5430718"/>
            <a:ext cx="1952297" cy="65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Proposed Location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21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B1CE1-DD02-450A-8B5D-95F333C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Cost Evaluation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D53B6D30-DE5E-DDB6-E790-373AD7F37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94473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3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8DB5B-9020-4509-B926-237D449A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076A90D-123A-2E8A-6EE5-D17C8FCC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2583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69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CC85-52AA-472B-83BC-8E6B3B9C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Thanks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4A31-91ED-4BC8-A768-D127F7E37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1498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55F4-8B80-4B38-9521-1692D25E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93CE24-5579-A0CE-714A-B01EC515C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1150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2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ECC-ED52-4207-92E0-27CA9920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What We Did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DB1008-8754-334B-8B24-2199324F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649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CB53-2AA3-4C74-9F2A-A846780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936" y="227072"/>
            <a:ext cx="10058400" cy="1450757"/>
          </a:xfrm>
        </p:spPr>
        <p:txBody>
          <a:bodyPr/>
          <a:lstStyle/>
          <a:p>
            <a:r>
              <a:rPr lang="en-GB"/>
              <a:t>Entity Relationship Model</a:t>
            </a:r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BDA40E4D-630A-9C7F-19F9-574343E98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228" y="1940984"/>
            <a:ext cx="5423338" cy="4023360"/>
          </a:xfrm>
        </p:spPr>
      </p:pic>
    </p:spTree>
    <p:extLst>
      <p:ext uri="{BB962C8B-B14F-4D97-AF65-F5344CB8AC3E}">
        <p14:creationId xmlns:p14="http://schemas.microsoft.com/office/powerpoint/2010/main" val="24269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66BC-2775-4141-962A-9C38FCA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617119" cy="703997"/>
          </a:xfrm>
        </p:spPr>
        <p:txBody>
          <a:bodyPr>
            <a:normAutofit fontScale="90000"/>
          </a:bodyPr>
          <a:lstStyle/>
          <a:p>
            <a:r>
              <a:rPr lang="en-GB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322237-C55F-4C86-BD47-503E47FF1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51195"/>
              </p:ext>
            </p:extLst>
          </p:nvPr>
        </p:nvGraphicFramePr>
        <p:xfrm>
          <a:off x="0" y="1175323"/>
          <a:ext cx="12182475" cy="492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724">
                  <a:extLst>
                    <a:ext uri="{9D8B030D-6E8A-4147-A177-3AD203B41FA5}">
                      <a16:colId xmlns:a16="http://schemas.microsoft.com/office/drawing/2014/main" val="4032577328"/>
                    </a:ext>
                  </a:extLst>
                </a:gridCol>
                <a:gridCol w="2100446">
                  <a:extLst>
                    <a:ext uri="{9D8B030D-6E8A-4147-A177-3AD203B41FA5}">
                      <a16:colId xmlns:a16="http://schemas.microsoft.com/office/drawing/2014/main" val="1532328911"/>
                    </a:ext>
                  </a:extLst>
                </a:gridCol>
                <a:gridCol w="2204728">
                  <a:extLst>
                    <a:ext uri="{9D8B030D-6E8A-4147-A177-3AD203B41FA5}">
                      <a16:colId xmlns:a16="http://schemas.microsoft.com/office/drawing/2014/main" val="1744506039"/>
                    </a:ext>
                  </a:extLst>
                </a:gridCol>
                <a:gridCol w="1934584">
                  <a:extLst>
                    <a:ext uri="{9D8B030D-6E8A-4147-A177-3AD203B41FA5}">
                      <a16:colId xmlns:a16="http://schemas.microsoft.com/office/drawing/2014/main" val="1500566791"/>
                    </a:ext>
                  </a:extLst>
                </a:gridCol>
                <a:gridCol w="2807006">
                  <a:extLst>
                    <a:ext uri="{9D8B030D-6E8A-4147-A177-3AD203B41FA5}">
                      <a16:colId xmlns:a16="http://schemas.microsoft.com/office/drawing/2014/main" val="924894025"/>
                    </a:ext>
                  </a:extLst>
                </a:gridCol>
                <a:gridCol w="1601987">
                  <a:extLst>
                    <a:ext uri="{9D8B030D-6E8A-4147-A177-3AD203B41FA5}">
                      <a16:colId xmlns:a16="http://schemas.microsoft.com/office/drawing/2014/main" val="2073828953"/>
                    </a:ext>
                  </a:extLst>
                </a:gridCol>
              </a:tblGrid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Format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3373404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for all Divvy Stations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4244119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of Divvy 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41.892278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1979085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 of Divvy 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-87.612043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7894770"/>
                  </a:ext>
                </a:extLst>
              </a:tr>
              <a:tr h="435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Divvy 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3826200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Docks at Divvy 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4269447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 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for all Trips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8547968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7552614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 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for all Bikes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1331625"/>
                  </a:ext>
                </a:extLst>
              </a:tr>
              <a:tr h="435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with Time Zone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YYYY-MM-DD HH:MM:SS+TZ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XXXX-XX-XX XX:XX:XX+XX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at Start of Trips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2016-01-01 15:29:00+00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4848130"/>
                  </a:ext>
                </a:extLst>
              </a:tr>
              <a:tr h="435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with Time Zone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YYYY-MM-DD HH:MM:SS+TZ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XXXX-XX-XX XX:XX:XX+XX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at End of Trips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2016-01-01 15:36:00+00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54311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Subscriber/Customer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the User a Subscriber or Customer?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Subscriber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8312428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Male/Female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User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2481496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Year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Year of User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120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3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F18BC-2894-4D19-8020-0CDCDE68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4541456"/>
            <a:ext cx="10909073" cy="82576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used Divvy Stations in 2016</a:t>
            </a:r>
          </a:p>
        </p:txBody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1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30F436-4C0F-491A-9192-652B9A62D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58501"/>
              </p:ext>
            </p:extLst>
          </p:nvPr>
        </p:nvGraphicFramePr>
        <p:xfrm>
          <a:off x="950941" y="897472"/>
          <a:ext cx="10284036" cy="31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59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F6AD1-AF77-40EC-878D-46363881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used Divvy Stations in 2017</a:t>
            </a:r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F0B7E6-2B99-48EB-AB23-1F1F343D9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842266"/>
              </p:ext>
            </p:extLst>
          </p:nvPr>
        </p:nvGraphicFramePr>
        <p:xfrm>
          <a:off x="635457" y="640080"/>
          <a:ext cx="10916463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8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3E-F6F3-4CF0-BC7B-B389C7B0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Top 5 used Divvy Stations in 2018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894741-FD68-44DC-9A94-76B4D3A56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213605"/>
              </p:ext>
            </p:extLst>
          </p:nvPr>
        </p:nvGraphicFramePr>
        <p:xfrm>
          <a:off x="635457" y="640080"/>
          <a:ext cx="10916463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19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9AA6F-3430-4E77-AE31-33D5C54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Top 5 used Divvy Stations in 2019</a:t>
            </a:r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DE83AC-0EEE-4282-B79E-8D85104CF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87104"/>
              </p:ext>
            </p:extLst>
          </p:nvPr>
        </p:nvGraphicFramePr>
        <p:xfrm>
          <a:off x="626609" y="490293"/>
          <a:ext cx="10916463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591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684</Words>
  <Application>Microsoft Macintosh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Expansion Engineering of               Bikes Chicago</vt:lpstr>
      <vt:lpstr>Overview</vt:lpstr>
      <vt:lpstr>What We Did</vt:lpstr>
      <vt:lpstr>Entity Relationship Model</vt:lpstr>
      <vt:lpstr>Data Dictionary</vt:lpstr>
      <vt:lpstr>Top 5 used Divvy Stations in 2016</vt:lpstr>
      <vt:lpstr>Top 5 used Divvy Stations in 2017</vt:lpstr>
      <vt:lpstr>Top 5 used Divvy Stations in 2018</vt:lpstr>
      <vt:lpstr>Top 5 used Divvy Stations in 2019</vt:lpstr>
      <vt:lpstr>1st New Station – Lakefront Trail Connector</vt:lpstr>
      <vt:lpstr>Uses per Dock 2019</vt:lpstr>
      <vt:lpstr>Extended Station – Michigan Ave. &amp; Oak St.</vt:lpstr>
      <vt:lpstr>2nd New Station – Chicago Riverwalk</vt:lpstr>
      <vt:lpstr>Cost Evaluation</vt:lpstr>
      <vt:lpstr>Summary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Tomos Rands</dc:creator>
  <cp:lastModifiedBy>Tomos Rands [cm18tr]</cp:lastModifiedBy>
  <cp:revision>5</cp:revision>
  <dcterms:created xsi:type="dcterms:W3CDTF">2022-10-04T15:04:12Z</dcterms:created>
  <dcterms:modified xsi:type="dcterms:W3CDTF">2023-01-23T13:19:56Z</dcterms:modified>
</cp:coreProperties>
</file>