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1" r:id="rId4"/>
    <p:sldMasterId id="2147483662" r:id="rId5"/>
    <p:sldMasterId id="2147483663" r:id="rId6"/>
    <p:sldMasterId id="2147483664" r:id="rId7"/>
    <p:sldMasterId id="2147483665" r:id="rId8"/>
  </p:sldMasterIdLst>
  <p:notesMasterIdLst>
    <p:notesMasterId r:id="rId9"/>
  </p:notes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  <p:sldId id="284" r:id="rId38"/>
    <p:sldId id="285" r:id="rId39"/>
    <p:sldId id="286" r:id="rId40"/>
    <p:sldId id="287" r:id="rId41"/>
    <p:sldId id="288" r:id="rId42"/>
    <p:sldId id="289" r:id="rId43"/>
    <p:sldId id="290" r:id="rId44"/>
    <p:sldId id="291" r:id="rId45"/>
    <p:sldId id="292" r:id="rId46"/>
    <p:sldId id="293" r:id="rId47"/>
    <p:sldId id="294" r:id="rId48"/>
    <p:sldId id="295" r:id="rId49"/>
    <p:sldId id="296" r:id="rId50"/>
    <p:sldId id="297" r:id="rId51"/>
    <p:sldId id="298" r:id="rId52"/>
    <p:sldId id="299" r:id="rId53"/>
    <p:sldId id="300" r:id="rId54"/>
    <p:sldId id="301" r:id="rId55"/>
    <p:sldId id="302" r:id="rId56"/>
    <p:sldId id="303" r:id="rId57"/>
    <p:sldId id="304" r:id="rId58"/>
    <p:sldId id="305" r:id="rId59"/>
    <p:sldId id="306" r:id="rId60"/>
    <p:sldId id="307" r:id="rId61"/>
    <p:sldId id="308" r:id="rId62"/>
    <p:sldId id="309" r:id="rId63"/>
    <p:sldId id="310" r:id="rId64"/>
    <p:sldId id="311" r:id="rId65"/>
  </p:sldIdLst>
  <p:sldSz cy="5143500" cx="9144000"/>
  <p:notesSz cx="9144000" cy="6858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47">
          <p15:clr>
            <a:srgbClr val="000000"/>
          </p15:clr>
        </p15:guide>
        <p15:guide id="2" orient="horz" pos="700">
          <p15:clr>
            <a:srgbClr val="000000"/>
          </p15:clr>
        </p15:guide>
        <p15:guide id="3" pos="509">
          <p15:clr>
            <a:srgbClr val="000000"/>
          </p15:clr>
        </p15:guide>
        <p15:guide id="4" pos="5759">
          <p15:clr>
            <a:srgbClr val="000000"/>
          </p15:clr>
        </p15:guide>
        <p15:guide id="5" pos="2886">
          <p15:clr>
            <a:srgbClr val="000000"/>
          </p15:clr>
        </p15:guide>
      </p15:sldGuideLst>
    </p:ext>
    <p:ext uri="{2D200454-40CA-4A62-9FC3-DE9A4176ACB9}">
      <p15:notes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47" orient="horz"/>
        <p:guide pos="700" orient="horz"/>
        <p:guide pos="509"/>
        <p:guide pos="5759"/>
        <p:guide pos="2886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1.xml"/><Relationship Id="rId42" Type="http://schemas.openxmlformats.org/officeDocument/2006/relationships/slide" Target="slides/slide33.xml"/><Relationship Id="rId41" Type="http://schemas.openxmlformats.org/officeDocument/2006/relationships/slide" Target="slides/slide32.xml"/><Relationship Id="rId44" Type="http://schemas.openxmlformats.org/officeDocument/2006/relationships/slide" Target="slides/slide35.xml"/><Relationship Id="rId43" Type="http://schemas.openxmlformats.org/officeDocument/2006/relationships/slide" Target="slides/slide34.xml"/><Relationship Id="rId46" Type="http://schemas.openxmlformats.org/officeDocument/2006/relationships/slide" Target="slides/slide37.xml"/><Relationship Id="rId45" Type="http://schemas.openxmlformats.org/officeDocument/2006/relationships/slide" Target="slides/slide3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48" Type="http://schemas.openxmlformats.org/officeDocument/2006/relationships/slide" Target="slides/slide39.xml"/><Relationship Id="rId47" Type="http://schemas.openxmlformats.org/officeDocument/2006/relationships/slide" Target="slides/slide38.xml"/><Relationship Id="rId49" Type="http://schemas.openxmlformats.org/officeDocument/2006/relationships/slide" Target="slides/slide40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slideMaster" Target="slideMasters/slideMaster4.xml"/><Relationship Id="rId8" Type="http://schemas.openxmlformats.org/officeDocument/2006/relationships/slideMaster" Target="slideMasters/slideMaster5.xml"/><Relationship Id="rId31" Type="http://schemas.openxmlformats.org/officeDocument/2006/relationships/slide" Target="slides/slide22.xml"/><Relationship Id="rId30" Type="http://schemas.openxmlformats.org/officeDocument/2006/relationships/slide" Target="slides/slide21.xml"/><Relationship Id="rId33" Type="http://schemas.openxmlformats.org/officeDocument/2006/relationships/slide" Target="slides/slide24.xml"/><Relationship Id="rId32" Type="http://schemas.openxmlformats.org/officeDocument/2006/relationships/slide" Target="slides/slide23.xml"/><Relationship Id="rId35" Type="http://schemas.openxmlformats.org/officeDocument/2006/relationships/slide" Target="slides/slide26.xml"/><Relationship Id="rId34" Type="http://schemas.openxmlformats.org/officeDocument/2006/relationships/slide" Target="slides/slide25.xml"/><Relationship Id="rId37" Type="http://schemas.openxmlformats.org/officeDocument/2006/relationships/slide" Target="slides/slide28.xml"/><Relationship Id="rId36" Type="http://schemas.openxmlformats.org/officeDocument/2006/relationships/slide" Target="slides/slide27.xml"/><Relationship Id="rId39" Type="http://schemas.openxmlformats.org/officeDocument/2006/relationships/slide" Target="slides/slide30.xml"/><Relationship Id="rId38" Type="http://schemas.openxmlformats.org/officeDocument/2006/relationships/slide" Target="slides/slide29.xml"/><Relationship Id="rId62" Type="http://schemas.openxmlformats.org/officeDocument/2006/relationships/slide" Target="slides/slide53.xml"/><Relationship Id="rId61" Type="http://schemas.openxmlformats.org/officeDocument/2006/relationships/slide" Target="slides/slide52.xml"/><Relationship Id="rId20" Type="http://schemas.openxmlformats.org/officeDocument/2006/relationships/slide" Target="slides/slide11.xml"/><Relationship Id="rId64" Type="http://schemas.openxmlformats.org/officeDocument/2006/relationships/slide" Target="slides/slide55.xml"/><Relationship Id="rId63" Type="http://schemas.openxmlformats.org/officeDocument/2006/relationships/slide" Target="slides/slide54.xml"/><Relationship Id="rId22" Type="http://schemas.openxmlformats.org/officeDocument/2006/relationships/slide" Target="slides/slide13.xml"/><Relationship Id="rId21" Type="http://schemas.openxmlformats.org/officeDocument/2006/relationships/slide" Target="slides/slide12.xml"/><Relationship Id="rId65" Type="http://schemas.openxmlformats.org/officeDocument/2006/relationships/slide" Target="slides/slide56.xml"/><Relationship Id="rId24" Type="http://schemas.openxmlformats.org/officeDocument/2006/relationships/slide" Target="slides/slide15.xml"/><Relationship Id="rId23" Type="http://schemas.openxmlformats.org/officeDocument/2006/relationships/slide" Target="slides/slide14.xml"/><Relationship Id="rId60" Type="http://schemas.openxmlformats.org/officeDocument/2006/relationships/slide" Target="slides/slide51.xml"/><Relationship Id="rId26" Type="http://schemas.openxmlformats.org/officeDocument/2006/relationships/slide" Target="slides/slide17.xml"/><Relationship Id="rId25" Type="http://schemas.openxmlformats.org/officeDocument/2006/relationships/slide" Target="slides/slide16.xml"/><Relationship Id="rId28" Type="http://schemas.openxmlformats.org/officeDocument/2006/relationships/slide" Target="slides/slide19.xml"/><Relationship Id="rId27" Type="http://schemas.openxmlformats.org/officeDocument/2006/relationships/slide" Target="slides/slide18.xml"/><Relationship Id="rId29" Type="http://schemas.openxmlformats.org/officeDocument/2006/relationships/slide" Target="slides/slide20.xml"/><Relationship Id="rId51" Type="http://schemas.openxmlformats.org/officeDocument/2006/relationships/slide" Target="slides/slide42.xml"/><Relationship Id="rId50" Type="http://schemas.openxmlformats.org/officeDocument/2006/relationships/slide" Target="slides/slide41.xml"/><Relationship Id="rId53" Type="http://schemas.openxmlformats.org/officeDocument/2006/relationships/slide" Target="slides/slide44.xml"/><Relationship Id="rId52" Type="http://schemas.openxmlformats.org/officeDocument/2006/relationships/slide" Target="slides/slide43.xml"/><Relationship Id="rId11" Type="http://schemas.openxmlformats.org/officeDocument/2006/relationships/slide" Target="slides/slide2.xml"/><Relationship Id="rId55" Type="http://schemas.openxmlformats.org/officeDocument/2006/relationships/slide" Target="slides/slide46.xml"/><Relationship Id="rId10" Type="http://schemas.openxmlformats.org/officeDocument/2006/relationships/slide" Target="slides/slide1.xml"/><Relationship Id="rId54" Type="http://schemas.openxmlformats.org/officeDocument/2006/relationships/slide" Target="slides/slide45.xml"/><Relationship Id="rId13" Type="http://schemas.openxmlformats.org/officeDocument/2006/relationships/slide" Target="slides/slide4.xml"/><Relationship Id="rId57" Type="http://schemas.openxmlformats.org/officeDocument/2006/relationships/slide" Target="slides/slide48.xml"/><Relationship Id="rId12" Type="http://schemas.openxmlformats.org/officeDocument/2006/relationships/slide" Target="slides/slide3.xml"/><Relationship Id="rId56" Type="http://schemas.openxmlformats.org/officeDocument/2006/relationships/slide" Target="slides/slide47.xml"/><Relationship Id="rId15" Type="http://schemas.openxmlformats.org/officeDocument/2006/relationships/slide" Target="slides/slide6.xml"/><Relationship Id="rId59" Type="http://schemas.openxmlformats.org/officeDocument/2006/relationships/slide" Target="slides/slide50.xml"/><Relationship Id="rId14" Type="http://schemas.openxmlformats.org/officeDocument/2006/relationships/slide" Target="slides/slide5.xml"/><Relationship Id="rId58" Type="http://schemas.openxmlformats.org/officeDocument/2006/relationships/slide" Target="slides/slide49.xml"/><Relationship Id="rId17" Type="http://schemas.openxmlformats.org/officeDocument/2006/relationships/slide" Target="slides/slide8.xml"/><Relationship Id="rId16" Type="http://schemas.openxmlformats.org/officeDocument/2006/relationships/slide" Target="slides/slide7.xml"/><Relationship Id="rId19" Type="http://schemas.openxmlformats.org/officeDocument/2006/relationships/slide" Target="slides/slide10.xml"/><Relationship Id="rId18" Type="http://schemas.openxmlformats.org/officeDocument/2006/relationships/slide" Target="slides/slide9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518160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286000" y="514350"/>
            <a:ext cx="4572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51510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181600" y="651510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:notes"/>
          <p:cNvSpPr txBox="1"/>
          <p:nvPr>
            <p:ph idx="1" type="body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8" name="Google Shape;128;p1:notes"/>
          <p:cNvSpPr/>
          <p:nvPr>
            <p:ph idx="2" type="sldImg"/>
          </p:nvPr>
        </p:nvSpPr>
        <p:spPr>
          <a:xfrm>
            <a:off x="2286000" y="514350"/>
            <a:ext cx="4572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09ac5da2f8_0_121:notes"/>
          <p:cNvSpPr/>
          <p:nvPr>
            <p:ph idx="2" type="sldImg"/>
          </p:nvPr>
        </p:nvSpPr>
        <p:spPr>
          <a:xfrm>
            <a:off x="2286000" y="514350"/>
            <a:ext cx="45720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09ac5da2f8_0_121:notes"/>
          <p:cNvSpPr txBox="1"/>
          <p:nvPr>
            <p:ph idx="1" type="body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g109ac5da2f8_0_121:notes"/>
          <p:cNvSpPr txBox="1"/>
          <p:nvPr>
            <p:ph idx="12" type="sldNum"/>
          </p:nvPr>
        </p:nvSpPr>
        <p:spPr>
          <a:xfrm>
            <a:off x="5181600" y="6515100"/>
            <a:ext cx="39624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0963a142db_0_58:notes"/>
          <p:cNvSpPr/>
          <p:nvPr>
            <p:ph idx="2" type="sldImg"/>
          </p:nvPr>
        </p:nvSpPr>
        <p:spPr>
          <a:xfrm>
            <a:off x="2286000" y="514350"/>
            <a:ext cx="45720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0963a142db_0_58:notes"/>
          <p:cNvSpPr txBox="1"/>
          <p:nvPr>
            <p:ph idx="1" type="body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g10963a142db_0_58:notes"/>
          <p:cNvSpPr txBox="1"/>
          <p:nvPr>
            <p:ph idx="12" type="sldNum"/>
          </p:nvPr>
        </p:nvSpPr>
        <p:spPr>
          <a:xfrm>
            <a:off x="5181600" y="6515100"/>
            <a:ext cx="39624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0a40d13753_0_20:notes"/>
          <p:cNvSpPr/>
          <p:nvPr>
            <p:ph idx="2" type="sldImg"/>
          </p:nvPr>
        </p:nvSpPr>
        <p:spPr>
          <a:xfrm>
            <a:off x="2286000" y="514350"/>
            <a:ext cx="45720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0a40d13753_0_20:notes"/>
          <p:cNvSpPr txBox="1"/>
          <p:nvPr>
            <p:ph idx="1" type="body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g10a40d13753_0_20:notes"/>
          <p:cNvSpPr txBox="1"/>
          <p:nvPr>
            <p:ph idx="12" type="sldNum"/>
          </p:nvPr>
        </p:nvSpPr>
        <p:spPr>
          <a:xfrm>
            <a:off x="5181600" y="6515100"/>
            <a:ext cx="39624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09ac5da2f8_0_128:notes"/>
          <p:cNvSpPr/>
          <p:nvPr>
            <p:ph idx="2" type="sldImg"/>
          </p:nvPr>
        </p:nvSpPr>
        <p:spPr>
          <a:xfrm>
            <a:off x="2286000" y="514350"/>
            <a:ext cx="45720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09ac5da2f8_0_128:notes"/>
          <p:cNvSpPr txBox="1"/>
          <p:nvPr>
            <p:ph idx="1" type="body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g109ac5da2f8_0_128:notes"/>
          <p:cNvSpPr txBox="1"/>
          <p:nvPr>
            <p:ph idx="12" type="sldNum"/>
          </p:nvPr>
        </p:nvSpPr>
        <p:spPr>
          <a:xfrm>
            <a:off x="5181600" y="6515100"/>
            <a:ext cx="39624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0a40d13753_0_54:notes"/>
          <p:cNvSpPr/>
          <p:nvPr>
            <p:ph idx="2" type="sldImg"/>
          </p:nvPr>
        </p:nvSpPr>
        <p:spPr>
          <a:xfrm>
            <a:off x="2286000" y="514350"/>
            <a:ext cx="45720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0a40d13753_0_54:notes"/>
          <p:cNvSpPr txBox="1"/>
          <p:nvPr>
            <p:ph idx="1" type="body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g10a40d13753_0_54:notes"/>
          <p:cNvSpPr txBox="1"/>
          <p:nvPr>
            <p:ph idx="12" type="sldNum"/>
          </p:nvPr>
        </p:nvSpPr>
        <p:spPr>
          <a:xfrm>
            <a:off x="5181600" y="6515100"/>
            <a:ext cx="39624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0963a142db_0_12:notes"/>
          <p:cNvSpPr/>
          <p:nvPr>
            <p:ph idx="2" type="sldImg"/>
          </p:nvPr>
        </p:nvSpPr>
        <p:spPr>
          <a:xfrm>
            <a:off x="2286000" y="514350"/>
            <a:ext cx="45720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0963a142db_0_12:notes"/>
          <p:cNvSpPr txBox="1"/>
          <p:nvPr>
            <p:ph idx="1" type="body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g10963a142db_0_12:notes"/>
          <p:cNvSpPr txBox="1"/>
          <p:nvPr>
            <p:ph idx="12" type="sldNum"/>
          </p:nvPr>
        </p:nvSpPr>
        <p:spPr>
          <a:xfrm>
            <a:off x="5181600" y="6515100"/>
            <a:ext cx="39624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0963a142db_0_80:notes"/>
          <p:cNvSpPr/>
          <p:nvPr>
            <p:ph idx="2" type="sldImg"/>
          </p:nvPr>
        </p:nvSpPr>
        <p:spPr>
          <a:xfrm>
            <a:off x="2286000" y="514350"/>
            <a:ext cx="45720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0963a142db_0_80:notes"/>
          <p:cNvSpPr txBox="1"/>
          <p:nvPr>
            <p:ph idx="1" type="body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g10963a142db_0_80:notes"/>
          <p:cNvSpPr txBox="1"/>
          <p:nvPr>
            <p:ph idx="12" type="sldNum"/>
          </p:nvPr>
        </p:nvSpPr>
        <p:spPr>
          <a:xfrm>
            <a:off x="5181600" y="6515100"/>
            <a:ext cx="39624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0a40d13753_0_82:notes"/>
          <p:cNvSpPr/>
          <p:nvPr>
            <p:ph idx="2" type="sldImg"/>
          </p:nvPr>
        </p:nvSpPr>
        <p:spPr>
          <a:xfrm>
            <a:off x="2286000" y="514350"/>
            <a:ext cx="45720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10a40d13753_0_82:notes"/>
          <p:cNvSpPr txBox="1"/>
          <p:nvPr>
            <p:ph idx="1" type="body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g10a40d13753_0_82:notes"/>
          <p:cNvSpPr txBox="1"/>
          <p:nvPr>
            <p:ph idx="12" type="sldNum"/>
          </p:nvPr>
        </p:nvSpPr>
        <p:spPr>
          <a:xfrm>
            <a:off x="5181600" y="6515100"/>
            <a:ext cx="39624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0a40d13753_0_64:notes"/>
          <p:cNvSpPr/>
          <p:nvPr>
            <p:ph idx="2" type="sldImg"/>
          </p:nvPr>
        </p:nvSpPr>
        <p:spPr>
          <a:xfrm>
            <a:off x="2286000" y="514350"/>
            <a:ext cx="45720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0a40d13753_0_64:notes"/>
          <p:cNvSpPr txBox="1"/>
          <p:nvPr>
            <p:ph idx="1" type="body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g10a40d13753_0_64:notes"/>
          <p:cNvSpPr txBox="1"/>
          <p:nvPr>
            <p:ph idx="12" type="sldNum"/>
          </p:nvPr>
        </p:nvSpPr>
        <p:spPr>
          <a:xfrm>
            <a:off x="5181600" y="6515100"/>
            <a:ext cx="39624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0a40d13753_0_72:notes"/>
          <p:cNvSpPr/>
          <p:nvPr>
            <p:ph idx="2" type="sldImg"/>
          </p:nvPr>
        </p:nvSpPr>
        <p:spPr>
          <a:xfrm>
            <a:off x="2286000" y="514350"/>
            <a:ext cx="45720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0a40d13753_0_72:notes"/>
          <p:cNvSpPr txBox="1"/>
          <p:nvPr>
            <p:ph idx="1" type="body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g10a40d13753_0_72:notes"/>
          <p:cNvSpPr txBox="1"/>
          <p:nvPr>
            <p:ph idx="12" type="sldNum"/>
          </p:nvPr>
        </p:nvSpPr>
        <p:spPr>
          <a:xfrm>
            <a:off x="5181600" y="6515100"/>
            <a:ext cx="39624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:notes"/>
          <p:cNvSpPr txBox="1"/>
          <p:nvPr>
            <p:ph idx="1" type="body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4" name="Google Shape;134;p2:notes"/>
          <p:cNvSpPr/>
          <p:nvPr>
            <p:ph idx="2" type="sldImg"/>
          </p:nvPr>
        </p:nvSpPr>
        <p:spPr>
          <a:xfrm>
            <a:off x="2286000" y="514350"/>
            <a:ext cx="4572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0a40d13753_0_95:notes"/>
          <p:cNvSpPr/>
          <p:nvPr>
            <p:ph idx="2" type="sldImg"/>
          </p:nvPr>
        </p:nvSpPr>
        <p:spPr>
          <a:xfrm>
            <a:off x="2286000" y="514350"/>
            <a:ext cx="45720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10a40d13753_0_95:notes"/>
          <p:cNvSpPr txBox="1"/>
          <p:nvPr>
            <p:ph idx="1" type="body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g10a40d13753_0_95:notes"/>
          <p:cNvSpPr txBox="1"/>
          <p:nvPr>
            <p:ph idx="12" type="sldNum"/>
          </p:nvPr>
        </p:nvSpPr>
        <p:spPr>
          <a:xfrm>
            <a:off x="5181600" y="6515100"/>
            <a:ext cx="39624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0a40d13753_0_105:notes"/>
          <p:cNvSpPr/>
          <p:nvPr>
            <p:ph idx="2" type="sldImg"/>
          </p:nvPr>
        </p:nvSpPr>
        <p:spPr>
          <a:xfrm>
            <a:off x="2286000" y="514350"/>
            <a:ext cx="45720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10a40d13753_0_105:notes"/>
          <p:cNvSpPr txBox="1"/>
          <p:nvPr>
            <p:ph idx="1" type="body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g10a40d13753_0_105:notes"/>
          <p:cNvSpPr txBox="1"/>
          <p:nvPr>
            <p:ph idx="12" type="sldNum"/>
          </p:nvPr>
        </p:nvSpPr>
        <p:spPr>
          <a:xfrm>
            <a:off x="5181600" y="6515100"/>
            <a:ext cx="39624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09ac5da2f8_0_19:notes"/>
          <p:cNvSpPr/>
          <p:nvPr>
            <p:ph idx="2" type="sldImg"/>
          </p:nvPr>
        </p:nvSpPr>
        <p:spPr>
          <a:xfrm>
            <a:off x="2286000" y="514350"/>
            <a:ext cx="45720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109ac5da2f8_0_19:notes"/>
          <p:cNvSpPr txBox="1"/>
          <p:nvPr>
            <p:ph idx="1" type="body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g109ac5da2f8_0_19:notes"/>
          <p:cNvSpPr txBox="1"/>
          <p:nvPr>
            <p:ph idx="12" type="sldNum"/>
          </p:nvPr>
        </p:nvSpPr>
        <p:spPr>
          <a:xfrm>
            <a:off x="5181600" y="6515100"/>
            <a:ext cx="39624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09ac5da2f8_0_135:notes"/>
          <p:cNvSpPr/>
          <p:nvPr>
            <p:ph idx="2" type="sldImg"/>
          </p:nvPr>
        </p:nvSpPr>
        <p:spPr>
          <a:xfrm>
            <a:off x="2286000" y="514350"/>
            <a:ext cx="45720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109ac5da2f8_0_135:notes"/>
          <p:cNvSpPr txBox="1"/>
          <p:nvPr>
            <p:ph idx="1" type="body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g109ac5da2f8_0_135:notes"/>
          <p:cNvSpPr txBox="1"/>
          <p:nvPr>
            <p:ph idx="12" type="sldNum"/>
          </p:nvPr>
        </p:nvSpPr>
        <p:spPr>
          <a:xfrm>
            <a:off x="5181600" y="6515100"/>
            <a:ext cx="39624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09ac5da2f8_0_170:notes"/>
          <p:cNvSpPr/>
          <p:nvPr>
            <p:ph idx="2" type="sldImg"/>
          </p:nvPr>
        </p:nvSpPr>
        <p:spPr>
          <a:xfrm>
            <a:off x="2286000" y="514350"/>
            <a:ext cx="45720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09ac5da2f8_0_170:notes"/>
          <p:cNvSpPr txBox="1"/>
          <p:nvPr>
            <p:ph idx="1" type="body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g109ac5da2f8_0_170:notes"/>
          <p:cNvSpPr txBox="1"/>
          <p:nvPr>
            <p:ph idx="12" type="sldNum"/>
          </p:nvPr>
        </p:nvSpPr>
        <p:spPr>
          <a:xfrm>
            <a:off x="5181600" y="6515100"/>
            <a:ext cx="39624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09ac5da2f8_0_142:notes"/>
          <p:cNvSpPr/>
          <p:nvPr>
            <p:ph idx="2" type="sldImg"/>
          </p:nvPr>
        </p:nvSpPr>
        <p:spPr>
          <a:xfrm>
            <a:off x="2286000" y="514350"/>
            <a:ext cx="45720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109ac5da2f8_0_142:notes"/>
          <p:cNvSpPr txBox="1"/>
          <p:nvPr>
            <p:ph idx="1" type="body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g109ac5da2f8_0_142:notes"/>
          <p:cNvSpPr txBox="1"/>
          <p:nvPr>
            <p:ph idx="12" type="sldNum"/>
          </p:nvPr>
        </p:nvSpPr>
        <p:spPr>
          <a:xfrm>
            <a:off x="5181600" y="6515100"/>
            <a:ext cx="39624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0963a142db_0_100:notes"/>
          <p:cNvSpPr/>
          <p:nvPr>
            <p:ph idx="2" type="sldImg"/>
          </p:nvPr>
        </p:nvSpPr>
        <p:spPr>
          <a:xfrm>
            <a:off x="2286000" y="514350"/>
            <a:ext cx="45720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10963a142db_0_100:notes"/>
          <p:cNvSpPr txBox="1"/>
          <p:nvPr>
            <p:ph idx="1" type="body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g10963a142db_0_100:notes"/>
          <p:cNvSpPr txBox="1"/>
          <p:nvPr>
            <p:ph idx="12" type="sldNum"/>
          </p:nvPr>
        </p:nvSpPr>
        <p:spPr>
          <a:xfrm>
            <a:off x="5181600" y="6515100"/>
            <a:ext cx="39624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09ac5da2f8_0_149:notes"/>
          <p:cNvSpPr/>
          <p:nvPr>
            <p:ph idx="2" type="sldImg"/>
          </p:nvPr>
        </p:nvSpPr>
        <p:spPr>
          <a:xfrm>
            <a:off x="2286000" y="514350"/>
            <a:ext cx="45720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109ac5da2f8_0_149:notes"/>
          <p:cNvSpPr txBox="1"/>
          <p:nvPr>
            <p:ph idx="1" type="body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g109ac5da2f8_0_149:notes"/>
          <p:cNvSpPr txBox="1"/>
          <p:nvPr>
            <p:ph idx="12" type="sldNum"/>
          </p:nvPr>
        </p:nvSpPr>
        <p:spPr>
          <a:xfrm>
            <a:off x="5181600" y="6515100"/>
            <a:ext cx="39624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d0051f9399_0_2:notes"/>
          <p:cNvSpPr/>
          <p:nvPr>
            <p:ph idx="2" type="sldImg"/>
          </p:nvPr>
        </p:nvSpPr>
        <p:spPr>
          <a:xfrm>
            <a:off x="2286000" y="514350"/>
            <a:ext cx="45720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d0051f9399_0_2:notes"/>
          <p:cNvSpPr txBox="1"/>
          <p:nvPr>
            <p:ph idx="1" type="body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gd0051f9399_0_2:notes"/>
          <p:cNvSpPr txBox="1"/>
          <p:nvPr>
            <p:ph idx="12" type="sldNum"/>
          </p:nvPr>
        </p:nvSpPr>
        <p:spPr>
          <a:xfrm>
            <a:off x="5181600" y="6515100"/>
            <a:ext cx="39624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109ac5da2f8_0_156:notes"/>
          <p:cNvSpPr/>
          <p:nvPr>
            <p:ph idx="2" type="sldImg"/>
          </p:nvPr>
        </p:nvSpPr>
        <p:spPr>
          <a:xfrm>
            <a:off x="2286000" y="514350"/>
            <a:ext cx="45720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109ac5da2f8_0_156:notes"/>
          <p:cNvSpPr txBox="1"/>
          <p:nvPr>
            <p:ph idx="1" type="body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g109ac5da2f8_0_156:notes"/>
          <p:cNvSpPr txBox="1"/>
          <p:nvPr>
            <p:ph idx="12" type="sldNum"/>
          </p:nvPr>
        </p:nvSpPr>
        <p:spPr>
          <a:xfrm>
            <a:off x="5181600" y="6515100"/>
            <a:ext cx="39624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09ac5da2f8_0_13:notes"/>
          <p:cNvSpPr/>
          <p:nvPr>
            <p:ph idx="2" type="sldImg"/>
          </p:nvPr>
        </p:nvSpPr>
        <p:spPr>
          <a:xfrm>
            <a:off x="2286000" y="514350"/>
            <a:ext cx="45720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09ac5da2f8_0_13:notes"/>
          <p:cNvSpPr txBox="1"/>
          <p:nvPr>
            <p:ph idx="1" type="body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g109ac5da2f8_0_13:notes"/>
          <p:cNvSpPr txBox="1"/>
          <p:nvPr>
            <p:ph idx="12" type="sldNum"/>
          </p:nvPr>
        </p:nvSpPr>
        <p:spPr>
          <a:xfrm>
            <a:off x="5181600" y="6515100"/>
            <a:ext cx="39624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109ac5da2f8_0_179:notes"/>
          <p:cNvSpPr/>
          <p:nvPr>
            <p:ph idx="2" type="sldImg"/>
          </p:nvPr>
        </p:nvSpPr>
        <p:spPr>
          <a:xfrm>
            <a:off x="2286000" y="514350"/>
            <a:ext cx="45720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109ac5da2f8_0_179:notes"/>
          <p:cNvSpPr txBox="1"/>
          <p:nvPr>
            <p:ph idx="1" type="body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g109ac5da2f8_0_179:notes"/>
          <p:cNvSpPr txBox="1"/>
          <p:nvPr>
            <p:ph idx="12" type="sldNum"/>
          </p:nvPr>
        </p:nvSpPr>
        <p:spPr>
          <a:xfrm>
            <a:off x="5181600" y="6515100"/>
            <a:ext cx="39624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109ac5da2f8_0_163:notes"/>
          <p:cNvSpPr/>
          <p:nvPr>
            <p:ph idx="2" type="sldImg"/>
          </p:nvPr>
        </p:nvSpPr>
        <p:spPr>
          <a:xfrm>
            <a:off x="2286000" y="514350"/>
            <a:ext cx="45720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109ac5da2f8_0_163:notes"/>
          <p:cNvSpPr txBox="1"/>
          <p:nvPr>
            <p:ph idx="1" type="body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g109ac5da2f8_0_163:notes"/>
          <p:cNvSpPr txBox="1"/>
          <p:nvPr>
            <p:ph idx="12" type="sldNum"/>
          </p:nvPr>
        </p:nvSpPr>
        <p:spPr>
          <a:xfrm>
            <a:off x="5181600" y="6515100"/>
            <a:ext cx="39624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109ac5da2f8_0_188:notes"/>
          <p:cNvSpPr/>
          <p:nvPr>
            <p:ph idx="2" type="sldImg"/>
          </p:nvPr>
        </p:nvSpPr>
        <p:spPr>
          <a:xfrm>
            <a:off x="2286000" y="514350"/>
            <a:ext cx="45720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109ac5da2f8_0_188:notes"/>
          <p:cNvSpPr txBox="1"/>
          <p:nvPr>
            <p:ph idx="1" type="body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g109ac5da2f8_0_188:notes"/>
          <p:cNvSpPr txBox="1"/>
          <p:nvPr>
            <p:ph idx="12" type="sldNum"/>
          </p:nvPr>
        </p:nvSpPr>
        <p:spPr>
          <a:xfrm>
            <a:off x="5181600" y="6515100"/>
            <a:ext cx="39624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109878f9710_0_58:notes"/>
          <p:cNvSpPr/>
          <p:nvPr>
            <p:ph idx="2" type="sldImg"/>
          </p:nvPr>
        </p:nvSpPr>
        <p:spPr>
          <a:xfrm>
            <a:off x="2286000" y="514350"/>
            <a:ext cx="45720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109878f9710_0_58:notes"/>
          <p:cNvSpPr txBox="1"/>
          <p:nvPr>
            <p:ph idx="1" type="body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g109878f9710_0_58:notes"/>
          <p:cNvSpPr txBox="1"/>
          <p:nvPr>
            <p:ph idx="12" type="sldNum"/>
          </p:nvPr>
        </p:nvSpPr>
        <p:spPr>
          <a:xfrm>
            <a:off x="5181600" y="6515100"/>
            <a:ext cx="39624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109ac5da2f8_0_34:notes"/>
          <p:cNvSpPr/>
          <p:nvPr>
            <p:ph idx="2" type="sldImg"/>
          </p:nvPr>
        </p:nvSpPr>
        <p:spPr>
          <a:xfrm>
            <a:off x="2286000" y="514350"/>
            <a:ext cx="45720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109ac5da2f8_0_34:notes"/>
          <p:cNvSpPr txBox="1"/>
          <p:nvPr>
            <p:ph idx="1" type="body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g109ac5da2f8_0_34:notes"/>
          <p:cNvSpPr txBox="1"/>
          <p:nvPr>
            <p:ph idx="12" type="sldNum"/>
          </p:nvPr>
        </p:nvSpPr>
        <p:spPr>
          <a:xfrm>
            <a:off x="5181600" y="6515100"/>
            <a:ext cx="39624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109ac5da2f8_0_69:notes"/>
          <p:cNvSpPr/>
          <p:nvPr>
            <p:ph idx="2" type="sldImg"/>
          </p:nvPr>
        </p:nvSpPr>
        <p:spPr>
          <a:xfrm>
            <a:off x="2286000" y="514350"/>
            <a:ext cx="45720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109ac5da2f8_0_69:notes"/>
          <p:cNvSpPr txBox="1"/>
          <p:nvPr>
            <p:ph idx="1" type="body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g109ac5da2f8_0_69:notes"/>
          <p:cNvSpPr txBox="1"/>
          <p:nvPr>
            <p:ph idx="12" type="sldNum"/>
          </p:nvPr>
        </p:nvSpPr>
        <p:spPr>
          <a:xfrm>
            <a:off x="5181600" y="6515100"/>
            <a:ext cx="39624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109ac5da2f8_0_76:notes"/>
          <p:cNvSpPr/>
          <p:nvPr>
            <p:ph idx="2" type="sldImg"/>
          </p:nvPr>
        </p:nvSpPr>
        <p:spPr>
          <a:xfrm>
            <a:off x="2286000" y="514350"/>
            <a:ext cx="45720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109ac5da2f8_0_76:notes"/>
          <p:cNvSpPr txBox="1"/>
          <p:nvPr>
            <p:ph idx="1" type="body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g109ac5da2f8_0_76:notes"/>
          <p:cNvSpPr txBox="1"/>
          <p:nvPr>
            <p:ph idx="12" type="sldNum"/>
          </p:nvPr>
        </p:nvSpPr>
        <p:spPr>
          <a:xfrm>
            <a:off x="5181600" y="6515100"/>
            <a:ext cx="39624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109ac5da2f8_0_83:notes"/>
          <p:cNvSpPr/>
          <p:nvPr>
            <p:ph idx="2" type="sldImg"/>
          </p:nvPr>
        </p:nvSpPr>
        <p:spPr>
          <a:xfrm>
            <a:off x="2286000" y="514350"/>
            <a:ext cx="45720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109ac5da2f8_0_83:notes"/>
          <p:cNvSpPr txBox="1"/>
          <p:nvPr>
            <p:ph idx="1" type="body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g109ac5da2f8_0_83:notes"/>
          <p:cNvSpPr txBox="1"/>
          <p:nvPr>
            <p:ph idx="12" type="sldNum"/>
          </p:nvPr>
        </p:nvSpPr>
        <p:spPr>
          <a:xfrm>
            <a:off x="5181600" y="6515100"/>
            <a:ext cx="39624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109ac5da2f8_0_89:notes"/>
          <p:cNvSpPr/>
          <p:nvPr>
            <p:ph idx="2" type="sldImg"/>
          </p:nvPr>
        </p:nvSpPr>
        <p:spPr>
          <a:xfrm>
            <a:off x="2286000" y="514350"/>
            <a:ext cx="45720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109ac5da2f8_0_89:notes"/>
          <p:cNvSpPr txBox="1"/>
          <p:nvPr>
            <p:ph idx="1" type="body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g109ac5da2f8_0_89:notes"/>
          <p:cNvSpPr txBox="1"/>
          <p:nvPr>
            <p:ph idx="12" type="sldNum"/>
          </p:nvPr>
        </p:nvSpPr>
        <p:spPr>
          <a:xfrm>
            <a:off x="5181600" y="6515100"/>
            <a:ext cx="39624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109ac5da2f8_0_95:notes"/>
          <p:cNvSpPr/>
          <p:nvPr>
            <p:ph idx="2" type="sldImg"/>
          </p:nvPr>
        </p:nvSpPr>
        <p:spPr>
          <a:xfrm>
            <a:off x="2286000" y="514350"/>
            <a:ext cx="45720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109ac5da2f8_0_95:notes"/>
          <p:cNvSpPr txBox="1"/>
          <p:nvPr>
            <p:ph idx="1" type="body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g109ac5da2f8_0_95:notes"/>
          <p:cNvSpPr txBox="1"/>
          <p:nvPr>
            <p:ph idx="12" type="sldNum"/>
          </p:nvPr>
        </p:nvSpPr>
        <p:spPr>
          <a:xfrm>
            <a:off x="5181600" y="6515100"/>
            <a:ext cx="39624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09ac5da2f8_0_113:notes"/>
          <p:cNvSpPr/>
          <p:nvPr>
            <p:ph idx="2" type="sldImg"/>
          </p:nvPr>
        </p:nvSpPr>
        <p:spPr>
          <a:xfrm>
            <a:off x="2286000" y="514350"/>
            <a:ext cx="45720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09ac5da2f8_0_113:notes"/>
          <p:cNvSpPr txBox="1"/>
          <p:nvPr>
            <p:ph idx="1" type="body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g109ac5da2f8_0_113:notes"/>
          <p:cNvSpPr txBox="1"/>
          <p:nvPr>
            <p:ph idx="12" type="sldNum"/>
          </p:nvPr>
        </p:nvSpPr>
        <p:spPr>
          <a:xfrm>
            <a:off x="5181600" y="6515100"/>
            <a:ext cx="39624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109ac5da2f8_0_101:notes"/>
          <p:cNvSpPr/>
          <p:nvPr>
            <p:ph idx="2" type="sldImg"/>
          </p:nvPr>
        </p:nvSpPr>
        <p:spPr>
          <a:xfrm>
            <a:off x="2286000" y="514350"/>
            <a:ext cx="45720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109ac5da2f8_0_101:notes"/>
          <p:cNvSpPr txBox="1"/>
          <p:nvPr>
            <p:ph idx="1" type="body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g109ac5da2f8_0_101:notes"/>
          <p:cNvSpPr txBox="1"/>
          <p:nvPr>
            <p:ph idx="12" type="sldNum"/>
          </p:nvPr>
        </p:nvSpPr>
        <p:spPr>
          <a:xfrm>
            <a:off x="5181600" y="6515100"/>
            <a:ext cx="39624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109ac5da2f8_0_107:notes"/>
          <p:cNvSpPr/>
          <p:nvPr>
            <p:ph idx="2" type="sldImg"/>
          </p:nvPr>
        </p:nvSpPr>
        <p:spPr>
          <a:xfrm>
            <a:off x="2286000" y="514350"/>
            <a:ext cx="45720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109ac5da2f8_0_107:notes"/>
          <p:cNvSpPr txBox="1"/>
          <p:nvPr>
            <p:ph idx="1" type="body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g109ac5da2f8_0_107:notes"/>
          <p:cNvSpPr txBox="1"/>
          <p:nvPr>
            <p:ph idx="12" type="sldNum"/>
          </p:nvPr>
        </p:nvSpPr>
        <p:spPr>
          <a:xfrm>
            <a:off x="5181600" y="6515100"/>
            <a:ext cx="39624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10963a142db_0_49:notes"/>
          <p:cNvSpPr/>
          <p:nvPr>
            <p:ph idx="2" type="sldImg"/>
          </p:nvPr>
        </p:nvSpPr>
        <p:spPr>
          <a:xfrm>
            <a:off x="2286000" y="514350"/>
            <a:ext cx="45720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10963a142db_0_49:notes"/>
          <p:cNvSpPr txBox="1"/>
          <p:nvPr>
            <p:ph idx="1" type="body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g10963a142db_0_49:notes"/>
          <p:cNvSpPr txBox="1"/>
          <p:nvPr>
            <p:ph idx="12" type="sldNum"/>
          </p:nvPr>
        </p:nvSpPr>
        <p:spPr>
          <a:xfrm>
            <a:off x="5181600" y="6515100"/>
            <a:ext cx="39624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109ac5da2f8_0_6:notes"/>
          <p:cNvSpPr/>
          <p:nvPr>
            <p:ph idx="2" type="sldImg"/>
          </p:nvPr>
        </p:nvSpPr>
        <p:spPr>
          <a:xfrm>
            <a:off x="2286000" y="514350"/>
            <a:ext cx="45720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109ac5da2f8_0_6:notes"/>
          <p:cNvSpPr txBox="1"/>
          <p:nvPr>
            <p:ph idx="1" type="body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g109ac5da2f8_0_6:notes"/>
          <p:cNvSpPr txBox="1"/>
          <p:nvPr>
            <p:ph idx="12" type="sldNum"/>
          </p:nvPr>
        </p:nvSpPr>
        <p:spPr>
          <a:xfrm>
            <a:off x="5181600" y="6515100"/>
            <a:ext cx="39624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109ac5da2f8_0_0:notes"/>
          <p:cNvSpPr/>
          <p:nvPr>
            <p:ph idx="2" type="sldImg"/>
          </p:nvPr>
        </p:nvSpPr>
        <p:spPr>
          <a:xfrm>
            <a:off x="2286000" y="514350"/>
            <a:ext cx="45720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109ac5da2f8_0_0:notes"/>
          <p:cNvSpPr txBox="1"/>
          <p:nvPr>
            <p:ph idx="1" type="body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g109ac5da2f8_0_0:notes"/>
          <p:cNvSpPr txBox="1"/>
          <p:nvPr>
            <p:ph idx="12" type="sldNum"/>
          </p:nvPr>
        </p:nvSpPr>
        <p:spPr>
          <a:xfrm>
            <a:off x="5181600" y="6515100"/>
            <a:ext cx="39624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109ac5da2f8_0_41:notes"/>
          <p:cNvSpPr/>
          <p:nvPr>
            <p:ph idx="2" type="sldImg"/>
          </p:nvPr>
        </p:nvSpPr>
        <p:spPr>
          <a:xfrm>
            <a:off x="2286000" y="514350"/>
            <a:ext cx="45720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109ac5da2f8_0_41:notes"/>
          <p:cNvSpPr txBox="1"/>
          <p:nvPr>
            <p:ph idx="1" type="body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g109ac5da2f8_0_41:notes"/>
          <p:cNvSpPr txBox="1"/>
          <p:nvPr>
            <p:ph idx="12" type="sldNum"/>
          </p:nvPr>
        </p:nvSpPr>
        <p:spPr>
          <a:xfrm>
            <a:off x="5181600" y="6515100"/>
            <a:ext cx="39624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109ac5da2f8_0_61:notes"/>
          <p:cNvSpPr/>
          <p:nvPr>
            <p:ph idx="2" type="sldImg"/>
          </p:nvPr>
        </p:nvSpPr>
        <p:spPr>
          <a:xfrm>
            <a:off x="2286000" y="514350"/>
            <a:ext cx="45720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109ac5da2f8_0_61:notes"/>
          <p:cNvSpPr txBox="1"/>
          <p:nvPr>
            <p:ph idx="1" type="body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g109ac5da2f8_0_61:notes"/>
          <p:cNvSpPr txBox="1"/>
          <p:nvPr>
            <p:ph idx="12" type="sldNum"/>
          </p:nvPr>
        </p:nvSpPr>
        <p:spPr>
          <a:xfrm>
            <a:off x="5181600" y="6515100"/>
            <a:ext cx="39624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109ac5da2f8_0_54:notes"/>
          <p:cNvSpPr/>
          <p:nvPr>
            <p:ph idx="2" type="sldImg"/>
          </p:nvPr>
        </p:nvSpPr>
        <p:spPr>
          <a:xfrm>
            <a:off x="2286000" y="514350"/>
            <a:ext cx="45720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109ac5da2f8_0_54:notes"/>
          <p:cNvSpPr txBox="1"/>
          <p:nvPr>
            <p:ph idx="1" type="body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g109ac5da2f8_0_54:notes"/>
          <p:cNvSpPr txBox="1"/>
          <p:nvPr>
            <p:ph idx="12" type="sldNum"/>
          </p:nvPr>
        </p:nvSpPr>
        <p:spPr>
          <a:xfrm>
            <a:off x="5181600" y="6515100"/>
            <a:ext cx="39624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d0051f9399_0_13:notes"/>
          <p:cNvSpPr/>
          <p:nvPr>
            <p:ph idx="2" type="sldImg"/>
          </p:nvPr>
        </p:nvSpPr>
        <p:spPr>
          <a:xfrm>
            <a:off x="2286000" y="514350"/>
            <a:ext cx="45720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d0051f9399_0_13:notes"/>
          <p:cNvSpPr txBox="1"/>
          <p:nvPr>
            <p:ph idx="1" type="body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gd0051f9399_0_13:notes"/>
          <p:cNvSpPr txBox="1"/>
          <p:nvPr>
            <p:ph idx="12" type="sldNum"/>
          </p:nvPr>
        </p:nvSpPr>
        <p:spPr>
          <a:xfrm>
            <a:off x="5181600" y="6515100"/>
            <a:ext cx="39624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3:notes"/>
          <p:cNvSpPr txBox="1"/>
          <p:nvPr>
            <p:ph idx="1" type="body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84" name="Google Shape;484;p3:notes"/>
          <p:cNvSpPr/>
          <p:nvPr>
            <p:ph idx="2" type="sldImg"/>
          </p:nvPr>
        </p:nvSpPr>
        <p:spPr>
          <a:xfrm>
            <a:off x="2286000" y="514350"/>
            <a:ext cx="4572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0963a142db_0_3:notes"/>
          <p:cNvSpPr/>
          <p:nvPr>
            <p:ph idx="2" type="sldImg"/>
          </p:nvPr>
        </p:nvSpPr>
        <p:spPr>
          <a:xfrm>
            <a:off x="2286000" y="514350"/>
            <a:ext cx="45720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0963a142db_0_3:notes"/>
          <p:cNvSpPr txBox="1"/>
          <p:nvPr>
            <p:ph idx="1" type="body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g10963a142db_0_3:notes"/>
          <p:cNvSpPr txBox="1"/>
          <p:nvPr>
            <p:ph idx="12" type="sldNum"/>
          </p:nvPr>
        </p:nvSpPr>
        <p:spPr>
          <a:xfrm>
            <a:off x="5181600" y="6515100"/>
            <a:ext cx="39624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4:notes"/>
          <p:cNvSpPr/>
          <p:nvPr>
            <p:ph idx="2" type="sldImg"/>
          </p:nvPr>
        </p:nvSpPr>
        <p:spPr>
          <a:xfrm>
            <a:off x="2286000" y="514350"/>
            <a:ext cx="45720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90" name="Google Shape;490;p4:notes"/>
          <p:cNvSpPr txBox="1"/>
          <p:nvPr>
            <p:ph idx="1" type="body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91" name="Google Shape;491;p4:notes"/>
          <p:cNvSpPr txBox="1"/>
          <p:nvPr>
            <p:ph idx="12" type="sldNum"/>
          </p:nvPr>
        </p:nvSpPr>
        <p:spPr>
          <a:xfrm>
            <a:off x="5181600" y="651510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10a01a67745_0_7:notes"/>
          <p:cNvSpPr/>
          <p:nvPr>
            <p:ph idx="2" type="sldImg"/>
          </p:nvPr>
        </p:nvSpPr>
        <p:spPr>
          <a:xfrm>
            <a:off x="2286000" y="514350"/>
            <a:ext cx="45720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10a01a67745_0_7:notes"/>
          <p:cNvSpPr txBox="1"/>
          <p:nvPr>
            <p:ph idx="1" type="body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g10a01a67745_0_7:notes"/>
          <p:cNvSpPr txBox="1"/>
          <p:nvPr>
            <p:ph idx="12" type="sldNum"/>
          </p:nvPr>
        </p:nvSpPr>
        <p:spPr>
          <a:xfrm>
            <a:off x="5181600" y="6515100"/>
            <a:ext cx="39624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10a01a67745_0_15:notes"/>
          <p:cNvSpPr/>
          <p:nvPr>
            <p:ph idx="2" type="sldImg"/>
          </p:nvPr>
        </p:nvSpPr>
        <p:spPr>
          <a:xfrm>
            <a:off x="2286000" y="514350"/>
            <a:ext cx="45720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10a01a67745_0_15:notes"/>
          <p:cNvSpPr txBox="1"/>
          <p:nvPr>
            <p:ph idx="1" type="body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g10a01a67745_0_15:notes"/>
          <p:cNvSpPr txBox="1"/>
          <p:nvPr>
            <p:ph idx="12" type="sldNum"/>
          </p:nvPr>
        </p:nvSpPr>
        <p:spPr>
          <a:xfrm>
            <a:off x="5181600" y="6515100"/>
            <a:ext cx="39624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10a01a67745_0_25:notes"/>
          <p:cNvSpPr/>
          <p:nvPr>
            <p:ph idx="2" type="sldImg"/>
          </p:nvPr>
        </p:nvSpPr>
        <p:spPr>
          <a:xfrm>
            <a:off x="2286000" y="514350"/>
            <a:ext cx="45720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10a01a67745_0_25:notes"/>
          <p:cNvSpPr txBox="1"/>
          <p:nvPr>
            <p:ph idx="1" type="body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g10a01a67745_0_25:notes"/>
          <p:cNvSpPr txBox="1"/>
          <p:nvPr>
            <p:ph idx="12" type="sldNum"/>
          </p:nvPr>
        </p:nvSpPr>
        <p:spPr>
          <a:xfrm>
            <a:off x="5181600" y="6515100"/>
            <a:ext cx="39624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109878f9710_0_5:notes"/>
          <p:cNvSpPr/>
          <p:nvPr>
            <p:ph idx="2" type="sldImg"/>
          </p:nvPr>
        </p:nvSpPr>
        <p:spPr>
          <a:xfrm>
            <a:off x="2286000" y="514350"/>
            <a:ext cx="45720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109878f9710_0_5:notes"/>
          <p:cNvSpPr txBox="1"/>
          <p:nvPr>
            <p:ph idx="1" type="body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g109878f9710_0_5:notes"/>
          <p:cNvSpPr txBox="1"/>
          <p:nvPr>
            <p:ph idx="12" type="sldNum"/>
          </p:nvPr>
        </p:nvSpPr>
        <p:spPr>
          <a:xfrm>
            <a:off x="5181600" y="6515100"/>
            <a:ext cx="39624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109878f9710_0_29:notes"/>
          <p:cNvSpPr/>
          <p:nvPr>
            <p:ph idx="2" type="sldImg"/>
          </p:nvPr>
        </p:nvSpPr>
        <p:spPr>
          <a:xfrm>
            <a:off x="2286000" y="514350"/>
            <a:ext cx="45720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109878f9710_0_29:notes"/>
          <p:cNvSpPr txBox="1"/>
          <p:nvPr>
            <p:ph idx="1" type="body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g109878f9710_0_29:notes"/>
          <p:cNvSpPr txBox="1"/>
          <p:nvPr>
            <p:ph idx="12" type="sldNum"/>
          </p:nvPr>
        </p:nvSpPr>
        <p:spPr>
          <a:xfrm>
            <a:off x="5181600" y="6515100"/>
            <a:ext cx="39624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14:notes"/>
          <p:cNvSpPr txBox="1"/>
          <p:nvPr>
            <p:ph idx="1" type="body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32" name="Google Shape;532;p14:notes"/>
          <p:cNvSpPr/>
          <p:nvPr>
            <p:ph idx="2" type="sldImg"/>
          </p:nvPr>
        </p:nvSpPr>
        <p:spPr>
          <a:xfrm>
            <a:off x="2286000" y="514350"/>
            <a:ext cx="4572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0963a142db_0_32:notes"/>
          <p:cNvSpPr/>
          <p:nvPr>
            <p:ph idx="2" type="sldImg"/>
          </p:nvPr>
        </p:nvSpPr>
        <p:spPr>
          <a:xfrm>
            <a:off x="2286000" y="514350"/>
            <a:ext cx="45720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0963a142db_0_32:notes"/>
          <p:cNvSpPr txBox="1"/>
          <p:nvPr>
            <p:ph idx="1" type="body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g10963a142db_0_32:notes"/>
          <p:cNvSpPr txBox="1"/>
          <p:nvPr>
            <p:ph idx="12" type="sldNum"/>
          </p:nvPr>
        </p:nvSpPr>
        <p:spPr>
          <a:xfrm>
            <a:off x="5181600" y="6515100"/>
            <a:ext cx="39624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0a40d13753_0_3:notes"/>
          <p:cNvSpPr/>
          <p:nvPr>
            <p:ph idx="2" type="sldImg"/>
          </p:nvPr>
        </p:nvSpPr>
        <p:spPr>
          <a:xfrm>
            <a:off x="2286000" y="514350"/>
            <a:ext cx="45720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0a40d13753_0_3:notes"/>
          <p:cNvSpPr txBox="1"/>
          <p:nvPr>
            <p:ph idx="1" type="body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g10a40d13753_0_3:notes"/>
          <p:cNvSpPr txBox="1"/>
          <p:nvPr>
            <p:ph idx="12" type="sldNum"/>
          </p:nvPr>
        </p:nvSpPr>
        <p:spPr>
          <a:xfrm>
            <a:off x="5181600" y="6515100"/>
            <a:ext cx="39624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0963a142db_0_68:notes"/>
          <p:cNvSpPr/>
          <p:nvPr>
            <p:ph idx="2" type="sldImg"/>
          </p:nvPr>
        </p:nvSpPr>
        <p:spPr>
          <a:xfrm>
            <a:off x="2286000" y="514350"/>
            <a:ext cx="45720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0963a142db_0_68:notes"/>
          <p:cNvSpPr txBox="1"/>
          <p:nvPr>
            <p:ph idx="1" type="body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g10963a142db_0_68:notes"/>
          <p:cNvSpPr txBox="1"/>
          <p:nvPr>
            <p:ph idx="12" type="sldNum"/>
          </p:nvPr>
        </p:nvSpPr>
        <p:spPr>
          <a:xfrm>
            <a:off x="5181600" y="6515100"/>
            <a:ext cx="39624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0963a142db_0_20:notes"/>
          <p:cNvSpPr/>
          <p:nvPr>
            <p:ph idx="2" type="sldImg"/>
          </p:nvPr>
        </p:nvSpPr>
        <p:spPr>
          <a:xfrm>
            <a:off x="2286000" y="514350"/>
            <a:ext cx="45720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0963a142db_0_20:notes"/>
          <p:cNvSpPr txBox="1"/>
          <p:nvPr>
            <p:ph idx="1" type="body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g10963a142db_0_20:notes"/>
          <p:cNvSpPr txBox="1"/>
          <p:nvPr>
            <p:ph idx="12" type="sldNum"/>
          </p:nvPr>
        </p:nvSpPr>
        <p:spPr>
          <a:xfrm>
            <a:off x="5181600" y="6515100"/>
            <a:ext cx="39624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Q&amp;A">
  <p:cSld name="1_Q&amp;A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"/>
          <p:cNvSpPr txBox="1"/>
          <p:nvPr>
            <p:ph type="title"/>
          </p:nvPr>
        </p:nvSpPr>
        <p:spPr>
          <a:xfrm>
            <a:off x="0" y="3210459"/>
            <a:ext cx="9142413" cy="9006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6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"/>
          <p:cNvSpPr txBox="1"/>
          <p:nvPr>
            <p:ph idx="11" type="ftr"/>
          </p:nvPr>
        </p:nvSpPr>
        <p:spPr>
          <a:xfrm>
            <a:off x="0" y="4759325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28550" lIns="57100" spcFirstLastPara="1" rIns="57100" wrap="square" tIns="285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ubtitle Content">
  <p:cSld name="Title Subtitle Conten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/>
          <p:nvPr>
            <p:ph type="title"/>
          </p:nvPr>
        </p:nvSpPr>
        <p:spPr>
          <a:xfrm>
            <a:off x="808037" y="201612"/>
            <a:ext cx="6757987" cy="4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2"/>
          <p:cNvSpPr txBox="1"/>
          <p:nvPr>
            <p:ph idx="1" type="body"/>
          </p:nvPr>
        </p:nvSpPr>
        <p:spPr>
          <a:xfrm>
            <a:off x="808038" y="1164166"/>
            <a:ext cx="7910512" cy="32972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 sz="1800"/>
            </a:lvl5pPr>
            <a:lvl6pPr indent="-298450" lvl="5" marL="27432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6pPr>
            <a:lvl7pPr indent="-298450" lvl="6" marL="32004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7pPr>
            <a:lvl8pPr indent="-298450" lvl="7" marL="3657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8pPr>
            <a:lvl9pPr indent="-298450" lvl="8" marL="41148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9pPr>
          </a:lstStyle>
          <a:p/>
        </p:txBody>
      </p:sp>
      <p:sp>
        <p:nvSpPr>
          <p:cNvPr id="73" name="Google Shape;73;p12"/>
          <p:cNvSpPr txBox="1"/>
          <p:nvPr>
            <p:ph idx="2" type="body"/>
          </p:nvPr>
        </p:nvSpPr>
        <p:spPr>
          <a:xfrm>
            <a:off x="808038" y="658573"/>
            <a:ext cx="8139112" cy="3186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indent="-32385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500"/>
            </a:lvl2pPr>
            <a:lvl3pPr indent="-3048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200"/>
              <a:buChar char="•"/>
              <a:defRPr sz="1200"/>
            </a:lvl3pPr>
            <a:lvl4pPr indent="-29845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Char char="–"/>
              <a:defRPr sz="1100"/>
            </a:lvl4pPr>
            <a:lvl5pPr indent="-29845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•"/>
              <a:defRPr sz="1100"/>
            </a:lvl5pPr>
            <a:lvl6pPr indent="-298450" lvl="5" marL="27432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6pPr>
            <a:lvl7pPr indent="-298450" lvl="6" marL="32004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7pPr>
            <a:lvl8pPr indent="-298450" lvl="7" marL="3657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8pPr>
            <a:lvl9pPr indent="-298450" lvl="8" marL="41148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9pPr>
          </a:lstStyle>
          <a:p/>
        </p:txBody>
      </p:sp>
      <p:sp>
        <p:nvSpPr>
          <p:cNvPr id="74" name="Google Shape;74;p12"/>
          <p:cNvSpPr txBox="1"/>
          <p:nvPr>
            <p:ph idx="11" type="ftr"/>
          </p:nvPr>
        </p:nvSpPr>
        <p:spPr>
          <a:xfrm>
            <a:off x="0" y="4759325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28550" lIns="57100" spcFirstLastPara="1" rIns="57100" wrap="square" tIns="285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idx="1" type="subTitle"/>
          </p:nvPr>
        </p:nvSpPr>
        <p:spPr>
          <a:xfrm>
            <a:off x="1152922" y="4410273"/>
            <a:ext cx="7075289" cy="5326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3" name="Google Shape;93;p14"/>
          <p:cNvSpPr txBox="1"/>
          <p:nvPr>
            <p:ph type="ctrTitle"/>
          </p:nvPr>
        </p:nvSpPr>
        <p:spPr>
          <a:xfrm>
            <a:off x="1152923" y="2924177"/>
            <a:ext cx="7772797" cy="134282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4"/>
          <p:cNvSpPr txBox="1"/>
          <p:nvPr>
            <p:ph idx="11" type="ftr"/>
          </p:nvPr>
        </p:nvSpPr>
        <p:spPr>
          <a:xfrm>
            <a:off x="0" y="4945062"/>
            <a:ext cx="2895600" cy="198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28550" lIns="57100" spcFirstLastPara="1" rIns="57100" wrap="square" tIns="285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Agenda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808039" y="201077"/>
            <a:ext cx="6569039" cy="4460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6"/>
          <p:cNvSpPr txBox="1"/>
          <p:nvPr>
            <p:ph idx="1" type="body"/>
          </p:nvPr>
        </p:nvSpPr>
        <p:spPr>
          <a:xfrm>
            <a:off x="808038" y="1164165"/>
            <a:ext cx="8140700" cy="33253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>
                <a:solidFill>
                  <a:schemeClr val="dk1"/>
                </a:solidFill>
              </a:defRPr>
            </a:lvl1pPr>
            <a:lvl2pPr indent="-3556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>
                <a:solidFill>
                  <a:schemeClr val="dk1"/>
                </a:solidFill>
              </a:defRPr>
            </a:lvl2pPr>
            <a:lvl3pPr indent="-3429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 sz="1800">
                <a:solidFill>
                  <a:schemeClr val="dk1"/>
                </a:solidFill>
              </a:defRPr>
            </a:lvl3pPr>
            <a:lvl4pPr indent="-3429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>
                <a:solidFill>
                  <a:schemeClr val="dk1"/>
                </a:solidFill>
              </a:defRPr>
            </a:lvl4pPr>
            <a:lvl5pPr indent="-3429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 sz="1800"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9" name="Google Shape;109;p16"/>
          <p:cNvSpPr txBox="1"/>
          <p:nvPr>
            <p:ph idx="11" type="ftr"/>
          </p:nvPr>
        </p:nvSpPr>
        <p:spPr>
          <a:xfrm>
            <a:off x="0" y="4759325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28550" lIns="57100" spcFirstLastPara="1" rIns="57100" wrap="square" tIns="285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Q&amp;A">
  <p:cSld name="3_Q&amp;A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>
            <p:ph type="title"/>
          </p:nvPr>
        </p:nvSpPr>
        <p:spPr>
          <a:xfrm>
            <a:off x="0" y="1947716"/>
            <a:ext cx="9142413" cy="9006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6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8"/>
          <p:cNvSpPr txBox="1"/>
          <p:nvPr>
            <p:ph idx="11" type="ftr"/>
          </p:nvPr>
        </p:nvSpPr>
        <p:spPr>
          <a:xfrm>
            <a:off x="0" y="4759325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28550" lIns="57100" spcFirstLastPara="1" rIns="57100" wrap="square" tIns="285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"/>
          <p:cNvSpPr txBox="1"/>
          <p:nvPr>
            <p:ph idx="11" type="ftr"/>
          </p:nvPr>
        </p:nvSpPr>
        <p:spPr>
          <a:xfrm>
            <a:off x="0" y="4759325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28550" lIns="57100" spcFirstLastPara="1" rIns="57100" wrap="square" tIns="285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 rot="5400000">
            <a:off x="5463979" y="1372196"/>
            <a:ext cx="4388446" cy="20568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 rot="5400000">
            <a:off x="1301750" y="-637975"/>
            <a:ext cx="4388446" cy="60771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1" type="ftr"/>
          </p:nvPr>
        </p:nvSpPr>
        <p:spPr>
          <a:xfrm>
            <a:off x="0" y="4759325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28550" lIns="57100" spcFirstLastPara="1" rIns="57100" wrap="square" tIns="285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>
            <p:ph type="title"/>
          </p:nvPr>
        </p:nvSpPr>
        <p:spPr>
          <a:xfrm>
            <a:off x="808037" y="201612"/>
            <a:ext cx="6757987" cy="4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" type="body"/>
          </p:nvPr>
        </p:nvSpPr>
        <p:spPr>
          <a:xfrm rot="5400000">
            <a:off x="3132137" y="-1160463"/>
            <a:ext cx="3478212" cy="81264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1" type="ftr"/>
          </p:nvPr>
        </p:nvSpPr>
        <p:spPr>
          <a:xfrm>
            <a:off x="0" y="4759325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28550" lIns="57100" spcFirstLastPara="1" rIns="57100" wrap="square" tIns="285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457399" y="204394"/>
            <a:ext cx="3008312" cy="87213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574852" y="204391"/>
            <a:ext cx="5111750" cy="43904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429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indent="-32385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500"/>
              <a:buChar char="•"/>
              <a:defRPr sz="1500"/>
            </a:lvl3pPr>
            <a:lvl4pPr indent="-3048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200"/>
              <a:buChar char="•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2" type="body"/>
          </p:nvPr>
        </p:nvSpPr>
        <p:spPr>
          <a:xfrm>
            <a:off x="457399" y="1076526"/>
            <a:ext cx="3008312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1pPr>
            <a:lvl2pPr indent="-2286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600"/>
              <a:buNone/>
              <a:defRPr sz="600"/>
            </a:lvl3pPr>
            <a:lvl4pPr indent="-2286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4pPr>
            <a:lvl5pPr indent="-2286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600"/>
              <a:buNone/>
              <a:defRPr sz="600"/>
            </a:lvl5pPr>
            <a:lvl6pPr indent="-22860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6pPr>
            <a:lvl7pPr indent="-228600" lvl="6" marL="3200400" algn="l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7pPr>
            <a:lvl8pPr indent="-228600" lvl="7" marL="3657600" algn="l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8pPr>
            <a:lvl9pPr indent="-228600" lvl="8" marL="4114800" algn="l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9pPr>
          </a:lstStyle>
          <a:p/>
        </p:txBody>
      </p:sp>
      <p:sp>
        <p:nvSpPr>
          <p:cNvPr id="50" name="Google Shape;50;p7"/>
          <p:cNvSpPr txBox="1"/>
          <p:nvPr>
            <p:ph idx="11" type="ftr"/>
          </p:nvPr>
        </p:nvSpPr>
        <p:spPr>
          <a:xfrm>
            <a:off x="0" y="4759325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28550" lIns="57100" spcFirstLastPara="1" rIns="57100" wrap="square" tIns="285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/>
          <p:nvPr>
            <p:ph type="title"/>
          </p:nvPr>
        </p:nvSpPr>
        <p:spPr>
          <a:xfrm>
            <a:off x="808037" y="201612"/>
            <a:ext cx="6757987" cy="4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" type="body"/>
          </p:nvPr>
        </p:nvSpPr>
        <p:spPr>
          <a:xfrm>
            <a:off x="457402" y="1150939"/>
            <a:ext cx="4040187" cy="48021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b="1" sz="1500"/>
            </a:lvl1pPr>
            <a:lvl2pPr indent="-2286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b="1" sz="1100"/>
            </a:lvl3pPr>
            <a:lvl4pPr indent="-2286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/>
            </a:lvl4pPr>
            <a:lvl5pPr indent="-2286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000"/>
              <a:buNone/>
              <a:defRPr b="1" sz="1000"/>
            </a:lvl5pPr>
            <a:lvl6pPr indent="-22860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/>
            </a:lvl6pPr>
            <a:lvl7pPr indent="-22860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/>
            </a:lvl7pPr>
            <a:lvl8pPr indent="-22860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/>
            </a:lvl8pPr>
            <a:lvl9pPr indent="-22860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/>
            </a:lvl9pPr>
          </a:lstStyle>
          <a:p/>
        </p:txBody>
      </p:sp>
      <p:sp>
        <p:nvSpPr>
          <p:cNvPr id="54" name="Google Shape;54;p8"/>
          <p:cNvSpPr txBox="1"/>
          <p:nvPr>
            <p:ph idx="2" type="body"/>
          </p:nvPr>
        </p:nvSpPr>
        <p:spPr>
          <a:xfrm>
            <a:off x="457402" y="1631157"/>
            <a:ext cx="4040187" cy="2963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2385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Char char="•"/>
              <a:defRPr sz="1500"/>
            </a:lvl1pPr>
            <a:lvl2pPr indent="-3048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indent="-29845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•"/>
              <a:defRPr sz="1100"/>
            </a:lvl3pPr>
            <a:lvl4pPr indent="-2921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4pPr>
            <a:lvl5pPr indent="-2921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000"/>
              <a:buChar char="•"/>
              <a:defRPr sz="1000"/>
            </a:lvl5pPr>
            <a:lvl6pPr indent="-29210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6pPr>
            <a:lvl7pPr indent="-29210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7pPr>
            <a:lvl8pPr indent="-29210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8pPr>
            <a:lvl9pPr indent="-29210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9pPr>
          </a:lstStyle>
          <a:p/>
        </p:txBody>
      </p:sp>
      <p:sp>
        <p:nvSpPr>
          <p:cNvPr id="55" name="Google Shape;55;p8"/>
          <p:cNvSpPr txBox="1"/>
          <p:nvPr>
            <p:ph idx="3" type="body"/>
          </p:nvPr>
        </p:nvSpPr>
        <p:spPr>
          <a:xfrm>
            <a:off x="4645422" y="1150939"/>
            <a:ext cx="4041180" cy="48021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b="1" sz="1500"/>
            </a:lvl1pPr>
            <a:lvl2pPr indent="-2286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b="1" sz="1100"/>
            </a:lvl3pPr>
            <a:lvl4pPr indent="-2286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/>
            </a:lvl4pPr>
            <a:lvl5pPr indent="-2286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000"/>
              <a:buNone/>
              <a:defRPr b="1" sz="1000"/>
            </a:lvl5pPr>
            <a:lvl6pPr indent="-22860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/>
            </a:lvl6pPr>
            <a:lvl7pPr indent="-22860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/>
            </a:lvl7pPr>
            <a:lvl8pPr indent="-22860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/>
            </a:lvl8pPr>
            <a:lvl9pPr indent="-22860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/>
            </a:lvl9pPr>
          </a:lstStyle>
          <a:p/>
        </p:txBody>
      </p:sp>
      <p:sp>
        <p:nvSpPr>
          <p:cNvPr id="56" name="Google Shape;56;p8"/>
          <p:cNvSpPr txBox="1"/>
          <p:nvPr>
            <p:ph idx="4" type="body"/>
          </p:nvPr>
        </p:nvSpPr>
        <p:spPr>
          <a:xfrm>
            <a:off x="4645422" y="1631157"/>
            <a:ext cx="4041180" cy="2963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2385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Char char="•"/>
              <a:defRPr sz="1500"/>
            </a:lvl1pPr>
            <a:lvl2pPr indent="-3048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indent="-29845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•"/>
              <a:defRPr sz="1100"/>
            </a:lvl3pPr>
            <a:lvl4pPr indent="-2921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4pPr>
            <a:lvl5pPr indent="-2921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000"/>
              <a:buChar char="•"/>
              <a:defRPr sz="1000"/>
            </a:lvl5pPr>
            <a:lvl6pPr indent="-29210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6pPr>
            <a:lvl7pPr indent="-29210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7pPr>
            <a:lvl8pPr indent="-29210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8pPr>
            <a:lvl9pPr indent="-29210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9pPr>
          </a:lstStyle>
          <a:p/>
        </p:txBody>
      </p:sp>
      <p:sp>
        <p:nvSpPr>
          <p:cNvPr id="57" name="Google Shape;57;p8"/>
          <p:cNvSpPr txBox="1"/>
          <p:nvPr>
            <p:ph idx="11" type="ftr"/>
          </p:nvPr>
        </p:nvSpPr>
        <p:spPr>
          <a:xfrm>
            <a:off x="0" y="4759325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28550" lIns="57100" spcFirstLastPara="1" rIns="57100" wrap="square" tIns="285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08037" y="201612"/>
            <a:ext cx="6757987" cy="4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457399" y="1200547"/>
            <a:ext cx="4066976" cy="33942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/>
            </a:lvl1pPr>
            <a:lvl2pPr indent="-32385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500"/>
            </a:lvl2pPr>
            <a:lvl3pPr indent="-3048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200"/>
              <a:buChar char="•"/>
              <a:defRPr sz="1200"/>
            </a:lvl3pPr>
            <a:lvl4pPr indent="-29845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Char char="–"/>
              <a:defRPr sz="1100"/>
            </a:lvl4pPr>
            <a:lvl5pPr indent="-29845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•"/>
              <a:defRPr sz="1100"/>
            </a:lvl5pPr>
            <a:lvl6pPr indent="-298450" lvl="5" marL="27432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6pPr>
            <a:lvl7pPr indent="-298450" lvl="6" marL="32004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7pPr>
            <a:lvl8pPr indent="-298450" lvl="7" marL="3657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8pPr>
            <a:lvl9pPr indent="-298450" lvl="8" marL="41148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4619627" y="1200547"/>
            <a:ext cx="4066977" cy="33942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/>
            </a:lvl1pPr>
            <a:lvl2pPr indent="-32385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500"/>
            </a:lvl2pPr>
            <a:lvl3pPr indent="-3048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200"/>
              <a:buChar char="•"/>
              <a:defRPr sz="1200"/>
            </a:lvl3pPr>
            <a:lvl4pPr indent="-29845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Char char="–"/>
              <a:defRPr sz="1100"/>
            </a:lvl4pPr>
            <a:lvl5pPr indent="-29845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•"/>
              <a:defRPr sz="1100"/>
            </a:lvl5pPr>
            <a:lvl6pPr indent="-298450" lvl="5" marL="27432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6pPr>
            <a:lvl7pPr indent="-298450" lvl="6" marL="32004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7pPr>
            <a:lvl8pPr indent="-298450" lvl="7" marL="3657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8pPr>
            <a:lvl9pPr indent="-298450" lvl="8" marL="41148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9pPr>
          </a:lstStyle>
          <a:p/>
        </p:txBody>
      </p:sp>
      <p:sp>
        <p:nvSpPr>
          <p:cNvPr id="62" name="Google Shape;62;p9"/>
          <p:cNvSpPr txBox="1"/>
          <p:nvPr>
            <p:ph idx="11" type="ftr"/>
          </p:nvPr>
        </p:nvSpPr>
        <p:spPr>
          <a:xfrm>
            <a:off x="0" y="4759325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28550" lIns="57100" spcFirstLastPara="1" rIns="57100" wrap="square" tIns="285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/>
          <p:nvPr>
            <p:ph type="title"/>
          </p:nvPr>
        </p:nvSpPr>
        <p:spPr>
          <a:xfrm>
            <a:off x="722315" y="3304978"/>
            <a:ext cx="7772797" cy="10219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4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0"/>
          <p:cNvSpPr txBox="1"/>
          <p:nvPr>
            <p:ph idx="1" type="body"/>
          </p:nvPr>
        </p:nvSpPr>
        <p:spPr>
          <a:xfrm>
            <a:off x="722315" y="2179840"/>
            <a:ext cx="7772797" cy="112514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000"/>
              <a:buNone/>
              <a:defRPr sz="10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None/>
              <a:defRPr sz="9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0" y="4759325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28550" lIns="57100" spcFirstLastPara="1" rIns="57100" wrap="square" tIns="285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 txBox="1"/>
          <p:nvPr>
            <p:ph type="title"/>
          </p:nvPr>
        </p:nvSpPr>
        <p:spPr>
          <a:xfrm>
            <a:off x="799571" y="210079"/>
            <a:ext cx="6787772" cy="4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1"/>
          <p:cNvSpPr txBox="1"/>
          <p:nvPr>
            <p:ph idx="11" type="ftr"/>
          </p:nvPr>
        </p:nvSpPr>
        <p:spPr>
          <a:xfrm>
            <a:off x="0" y="4759325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28550" lIns="57100" spcFirstLastPara="1" rIns="57100" wrap="square" tIns="285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27.png"/><Relationship Id="rId3" Type="http://schemas.openxmlformats.org/officeDocument/2006/relationships/image" Target="../media/image33.png"/><Relationship Id="rId4" Type="http://schemas.openxmlformats.org/officeDocument/2006/relationships/image" Target="../media/image19.png"/><Relationship Id="rId9" Type="http://schemas.openxmlformats.org/officeDocument/2006/relationships/theme" Target="../theme/theme1.xml"/><Relationship Id="rId5" Type="http://schemas.openxmlformats.org/officeDocument/2006/relationships/image" Target="../media/image26.png"/><Relationship Id="rId6" Type="http://schemas.openxmlformats.org/officeDocument/2006/relationships/image" Target="../media/image29.png"/><Relationship Id="rId7" Type="http://schemas.openxmlformats.org/officeDocument/2006/relationships/image" Target="../media/image25.png"/><Relationship Id="rId8" Type="http://schemas.openxmlformats.org/officeDocument/2006/relationships/slideLayout" Target="../slideLayouts/slideLayout1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6.png"/><Relationship Id="rId2" Type="http://schemas.openxmlformats.org/officeDocument/2006/relationships/image" Target="../media/image11.png"/><Relationship Id="rId3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slideLayout" Target="../slideLayouts/slideLayout6.xml"/><Relationship Id="rId14" Type="http://schemas.openxmlformats.org/officeDocument/2006/relationships/theme" Target="../theme/theme6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1.xml"/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5" Type="http://schemas.openxmlformats.org/officeDocument/2006/relationships/image" Target="../media/image7.jpg"/><Relationship Id="rId6" Type="http://schemas.openxmlformats.org/officeDocument/2006/relationships/image" Target="../media/image1.png"/><Relationship Id="rId7" Type="http://schemas.openxmlformats.org/officeDocument/2006/relationships/image" Target="../media/image12.png"/><Relationship Id="rId8" Type="http://schemas.openxmlformats.org/officeDocument/2006/relationships/image" Target="../media/image9.png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17.png"/><Relationship Id="rId3" Type="http://schemas.openxmlformats.org/officeDocument/2006/relationships/image" Target="../media/image16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slideLayout" Target="../slideLayouts/slideLayout12.xml"/><Relationship Id="rId7" Type="http://schemas.openxmlformats.org/officeDocument/2006/relationships/theme" Target="../theme/theme5.xml"/></Relationships>
</file>

<file path=ppt/slideMasters/_rels/slideMaster5.xml.rels><?xml version="1.0" encoding="UTF-8" standalone="yes"?>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3.png"/><Relationship Id="rId3" Type="http://schemas.openxmlformats.org/officeDocument/2006/relationships/image" Target="../media/image22.png"/><Relationship Id="rId4" Type="http://schemas.openxmlformats.org/officeDocument/2006/relationships/image" Target="../media/image24.png"/><Relationship Id="rId5" Type="http://schemas.openxmlformats.org/officeDocument/2006/relationships/image" Target="../media/image30.jpg"/><Relationship Id="rId6" Type="http://schemas.openxmlformats.org/officeDocument/2006/relationships/image" Target="../media/image32.png"/><Relationship Id="rId7" Type="http://schemas.openxmlformats.org/officeDocument/2006/relationships/slideLayout" Target="../slideLayouts/slideLayout13.xml"/><Relationship Id="rId8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0" y="4754562"/>
            <a:ext cx="9144000" cy="252412"/>
            <a:chOff x="0" y="4755017"/>
            <a:chExt cx="9144000" cy="252413"/>
          </a:xfrm>
        </p:grpSpPr>
        <p:pic>
          <p:nvPicPr>
            <p:cNvPr id="11" name="Google Shape;11;p1"/>
            <p:cNvPicPr preferRelativeResize="0"/>
            <p:nvPr/>
          </p:nvPicPr>
          <p:blipFill rotWithShape="1">
            <a:blip r:embed="rId1">
              <a:alphaModFix/>
            </a:blip>
            <a:srcRect b="0" l="0" r="0" t="0"/>
            <a:stretch/>
          </p:blipFill>
          <p:spPr>
            <a:xfrm>
              <a:off x="0" y="4793116"/>
              <a:ext cx="9144000" cy="2127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" name="Google Shape;12;p1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7900988" y="4755017"/>
              <a:ext cx="1035050" cy="25241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" name="Google Shape;13;p1"/>
          <p:cNvSpPr txBox="1"/>
          <p:nvPr/>
        </p:nvSpPr>
        <p:spPr>
          <a:xfrm>
            <a:off x="-149225" y="3797300"/>
            <a:ext cx="2228850" cy="219075"/>
          </a:xfrm>
          <a:prstGeom prst="rect">
            <a:avLst/>
          </a:prstGeom>
          <a:noFill/>
          <a:ln>
            <a:noFill/>
          </a:ln>
        </p:spPr>
        <p:txBody>
          <a:bodyPr anchorCtr="0" anchor="t" bIns="17250" lIns="34500" spcFirstLastPara="1" rIns="34500" wrap="square" tIns="172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542925" cy="52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43800" y="0"/>
            <a:ext cx="1600200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43800" y="0"/>
            <a:ext cx="1600200" cy="55562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1"/>
          <p:cNvSpPr txBox="1"/>
          <p:nvPr/>
        </p:nvSpPr>
        <p:spPr>
          <a:xfrm>
            <a:off x="0" y="0"/>
            <a:ext cx="1165225" cy="5873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Shape, polygon&#10;&#10;Description automatically generated" id="18" name="Google Shape;18;p1"/>
          <p:cNvPicPr preferRelativeResize="0"/>
          <p:nvPr/>
        </p:nvPicPr>
        <p:blipFill rotWithShape="1">
          <a:blip r:embed="rId6">
            <a:alphaModFix/>
          </a:blip>
          <a:srcRect b="34545" l="31976" r="0" t="7272"/>
          <a:stretch/>
        </p:blipFill>
        <p:spPr>
          <a:xfrm>
            <a:off x="0" y="1587"/>
            <a:ext cx="5681662" cy="51450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0" y="3146425"/>
            <a:ext cx="9144000" cy="1439862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"/>
          <p:cNvSpPr txBox="1"/>
          <p:nvPr>
            <p:ph type="title"/>
          </p:nvPr>
        </p:nvSpPr>
        <p:spPr>
          <a:xfrm>
            <a:off x="808037" y="201612"/>
            <a:ext cx="6757987" cy="4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1"/>
          <p:cNvSpPr txBox="1"/>
          <p:nvPr>
            <p:ph idx="1" type="body"/>
          </p:nvPr>
        </p:nvSpPr>
        <p:spPr>
          <a:xfrm>
            <a:off x="808037" y="1163637"/>
            <a:ext cx="8126412" cy="34782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1"/>
          <p:cNvSpPr txBox="1"/>
          <p:nvPr>
            <p:ph idx="11" type="ftr"/>
          </p:nvPr>
        </p:nvSpPr>
        <p:spPr>
          <a:xfrm>
            <a:off x="0" y="4759325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28550" lIns="57100" spcFirstLastPara="1" rIns="57100" wrap="square" tIns="285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3"/>
          <p:cNvGrpSpPr/>
          <p:nvPr/>
        </p:nvGrpSpPr>
        <p:grpSpPr>
          <a:xfrm>
            <a:off x="0" y="4754562"/>
            <a:ext cx="9144000" cy="252412"/>
            <a:chOff x="0" y="4755017"/>
            <a:chExt cx="9144000" cy="252413"/>
          </a:xfrm>
        </p:grpSpPr>
        <p:pic>
          <p:nvPicPr>
            <p:cNvPr id="28" name="Google Shape;28;p3"/>
            <p:cNvPicPr preferRelativeResize="0"/>
            <p:nvPr/>
          </p:nvPicPr>
          <p:blipFill rotWithShape="1">
            <a:blip r:embed="rId1">
              <a:alphaModFix/>
            </a:blip>
            <a:srcRect b="0" l="0" r="0" t="0"/>
            <a:stretch/>
          </p:blipFill>
          <p:spPr>
            <a:xfrm>
              <a:off x="0" y="4793116"/>
              <a:ext cx="9144000" cy="2127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" name="Google Shape;29;p3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7900988" y="4755017"/>
              <a:ext cx="1035050" cy="25241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0" name="Google Shape;30;p3"/>
          <p:cNvSpPr txBox="1"/>
          <p:nvPr>
            <p:ph type="title"/>
          </p:nvPr>
        </p:nvSpPr>
        <p:spPr>
          <a:xfrm>
            <a:off x="808037" y="201612"/>
            <a:ext cx="6757987" cy="4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3"/>
          <p:cNvSpPr txBox="1"/>
          <p:nvPr>
            <p:ph idx="1" type="body"/>
          </p:nvPr>
        </p:nvSpPr>
        <p:spPr>
          <a:xfrm>
            <a:off x="808037" y="1163637"/>
            <a:ext cx="8126412" cy="34782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3"/>
          <p:cNvSpPr txBox="1"/>
          <p:nvPr/>
        </p:nvSpPr>
        <p:spPr>
          <a:xfrm>
            <a:off x="-149225" y="3797300"/>
            <a:ext cx="2228850" cy="219075"/>
          </a:xfrm>
          <a:prstGeom prst="rect">
            <a:avLst/>
          </a:prstGeom>
          <a:noFill/>
          <a:ln>
            <a:noFill/>
          </a:ln>
        </p:spPr>
        <p:txBody>
          <a:bodyPr anchorCtr="0" anchor="t" bIns="17250" lIns="34500" spcFirstLastPara="1" rIns="34500" wrap="square" tIns="172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" name="Google Shape;3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542925" cy="52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43800" y="0"/>
            <a:ext cx="1600200" cy="5334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3"/>
          <p:cNvSpPr txBox="1"/>
          <p:nvPr>
            <p:ph idx="11" type="ftr"/>
          </p:nvPr>
        </p:nvSpPr>
        <p:spPr>
          <a:xfrm>
            <a:off x="0" y="4759325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28550" lIns="57100" spcFirstLastPara="1" rIns="57100" wrap="square" tIns="285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13"/>
          <p:cNvGrpSpPr/>
          <p:nvPr/>
        </p:nvGrpSpPr>
        <p:grpSpPr>
          <a:xfrm>
            <a:off x="0" y="4754562"/>
            <a:ext cx="9144000" cy="252412"/>
            <a:chOff x="0" y="4755017"/>
            <a:chExt cx="9144000" cy="252413"/>
          </a:xfrm>
        </p:grpSpPr>
        <p:pic>
          <p:nvPicPr>
            <p:cNvPr id="77" name="Google Shape;77;p13"/>
            <p:cNvPicPr preferRelativeResize="0"/>
            <p:nvPr/>
          </p:nvPicPr>
          <p:blipFill rotWithShape="1">
            <a:blip r:embed="rId1">
              <a:alphaModFix/>
            </a:blip>
            <a:srcRect b="0" l="0" r="0" t="0"/>
            <a:stretch/>
          </p:blipFill>
          <p:spPr>
            <a:xfrm>
              <a:off x="0" y="4793116"/>
              <a:ext cx="9144000" cy="2127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8" name="Google Shape;78;p13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7900988" y="4755017"/>
              <a:ext cx="1035050" cy="25241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9" name="Google Shape;79;p13"/>
          <p:cNvSpPr txBox="1"/>
          <p:nvPr/>
        </p:nvSpPr>
        <p:spPr>
          <a:xfrm>
            <a:off x="-149225" y="3797300"/>
            <a:ext cx="2228850" cy="219075"/>
          </a:xfrm>
          <a:prstGeom prst="rect">
            <a:avLst/>
          </a:prstGeom>
          <a:noFill/>
          <a:ln>
            <a:noFill/>
          </a:ln>
        </p:spPr>
        <p:txBody>
          <a:bodyPr anchorCtr="0" anchor="t" bIns="17250" lIns="34500" spcFirstLastPara="1" rIns="34500" wrap="square" tIns="172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0" name="Google Shape;8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542925" cy="52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43800" y="0"/>
            <a:ext cx="1600200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3"/>
          <p:cNvSpPr txBox="1"/>
          <p:nvPr/>
        </p:nvSpPr>
        <p:spPr>
          <a:xfrm>
            <a:off x="1114425" y="3009900"/>
            <a:ext cx="3676650" cy="447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4" name="Google Shape;84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0" y="666750"/>
            <a:ext cx="1095375" cy="205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324225" y="690562"/>
            <a:ext cx="5819775" cy="20859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ape, polygon&#10;&#10;Description automatically generated" id="86" name="Google Shape;86;p13"/>
          <p:cNvPicPr preferRelativeResize="0"/>
          <p:nvPr/>
        </p:nvPicPr>
        <p:blipFill rotWithShape="1">
          <a:blip r:embed="rId8">
            <a:alphaModFix/>
          </a:blip>
          <a:srcRect b="34545" l="31976" r="0" t="7272"/>
          <a:stretch/>
        </p:blipFill>
        <p:spPr>
          <a:xfrm>
            <a:off x="0" y="0"/>
            <a:ext cx="5681662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8024812" y="4687887"/>
            <a:ext cx="1035050" cy="252412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3"/>
          <p:cNvSpPr txBox="1"/>
          <p:nvPr>
            <p:ph type="title"/>
          </p:nvPr>
        </p:nvSpPr>
        <p:spPr>
          <a:xfrm>
            <a:off x="808037" y="201612"/>
            <a:ext cx="6757987" cy="4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Google Shape;89;p13"/>
          <p:cNvSpPr txBox="1"/>
          <p:nvPr>
            <p:ph idx="1" type="body"/>
          </p:nvPr>
        </p:nvSpPr>
        <p:spPr>
          <a:xfrm>
            <a:off x="808037" y="1163637"/>
            <a:ext cx="8126412" cy="34782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" name="Google Shape;90;p13"/>
          <p:cNvSpPr txBox="1"/>
          <p:nvPr>
            <p:ph idx="11" type="ftr"/>
          </p:nvPr>
        </p:nvSpPr>
        <p:spPr>
          <a:xfrm>
            <a:off x="0" y="4945062"/>
            <a:ext cx="2895600" cy="198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28550" lIns="57100" spcFirstLastPara="1" rIns="57100" wrap="square" tIns="285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8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oogle Shape;96;p15"/>
          <p:cNvGrpSpPr/>
          <p:nvPr/>
        </p:nvGrpSpPr>
        <p:grpSpPr>
          <a:xfrm>
            <a:off x="0" y="4754562"/>
            <a:ext cx="9144000" cy="252412"/>
            <a:chOff x="0" y="4755017"/>
            <a:chExt cx="9144000" cy="252413"/>
          </a:xfrm>
        </p:grpSpPr>
        <p:pic>
          <p:nvPicPr>
            <p:cNvPr id="97" name="Google Shape;97;p15"/>
            <p:cNvPicPr preferRelativeResize="0"/>
            <p:nvPr/>
          </p:nvPicPr>
          <p:blipFill rotWithShape="1">
            <a:blip r:embed="rId1">
              <a:alphaModFix/>
            </a:blip>
            <a:srcRect b="0" l="0" r="0" t="0"/>
            <a:stretch/>
          </p:blipFill>
          <p:spPr>
            <a:xfrm>
              <a:off x="0" y="4793116"/>
              <a:ext cx="9144000" cy="2127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8" name="Google Shape;98;p15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7900988" y="4755017"/>
              <a:ext cx="1035050" cy="25241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9" name="Google Shape;99;p15"/>
          <p:cNvSpPr txBox="1"/>
          <p:nvPr/>
        </p:nvSpPr>
        <p:spPr>
          <a:xfrm>
            <a:off x="-149225" y="3797300"/>
            <a:ext cx="2228850" cy="219075"/>
          </a:xfrm>
          <a:prstGeom prst="rect">
            <a:avLst/>
          </a:prstGeom>
          <a:noFill/>
          <a:ln>
            <a:noFill/>
          </a:ln>
        </p:spPr>
        <p:txBody>
          <a:bodyPr anchorCtr="0" anchor="t" bIns="17250" lIns="34500" spcFirstLastPara="1" rIns="34500" wrap="square" tIns="172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0" name="Google Shape;10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542925" cy="52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43800" y="0"/>
            <a:ext cx="1600200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43800" y="0"/>
            <a:ext cx="1600200" cy="53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5"/>
          <p:cNvSpPr txBox="1"/>
          <p:nvPr>
            <p:ph type="title"/>
          </p:nvPr>
        </p:nvSpPr>
        <p:spPr>
          <a:xfrm>
            <a:off x="808037" y="201612"/>
            <a:ext cx="6757987" cy="4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" name="Google Shape;104;p15"/>
          <p:cNvSpPr txBox="1"/>
          <p:nvPr>
            <p:ph idx="1" type="body"/>
          </p:nvPr>
        </p:nvSpPr>
        <p:spPr>
          <a:xfrm>
            <a:off x="808037" y="1163637"/>
            <a:ext cx="8126412" cy="34782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5" name="Google Shape;105;p15"/>
          <p:cNvSpPr txBox="1"/>
          <p:nvPr>
            <p:ph idx="11" type="ftr"/>
          </p:nvPr>
        </p:nvSpPr>
        <p:spPr>
          <a:xfrm>
            <a:off x="0" y="4759325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28550" lIns="57100" spcFirstLastPara="1" rIns="57100" wrap="square" tIns="285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oogle Shape;111;p17"/>
          <p:cNvGrpSpPr/>
          <p:nvPr/>
        </p:nvGrpSpPr>
        <p:grpSpPr>
          <a:xfrm>
            <a:off x="0" y="4754562"/>
            <a:ext cx="9144000" cy="252412"/>
            <a:chOff x="0" y="4755017"/>
            <a:chExt cx="9144000" cy="252413"/>
          </a:xfrm>
        </p:grpSpPr>
        <p:pic>
          <p:nvPicPr>
            <p:cNvPr id="112" name="Google Shape;112;p17"/>
            <p:cNvPicPr preferRelativeResize="0"/>
            <p:nvPr/>
          </p:nvPicPr>
          <p:blipFill rotWithShape="1">
            <a:blip r:embed="rId1">
              <a:alphaModFix/>
            </a:blip>
            <a:srcRect b="0" l="0" r="0" t="0"/>
            <a:stretch/>
          </p:blipFill>
          <p:spPr>
            <a:xfrm>
              <a:off x="0" y="4793116"/>
              <a:ext cx="9144000" cy="2127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3" name="Google Shape;113;p17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7900988" y="4755017"/>
              <a:ext cx="1035050" cy="25241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4" name="Google Shape;114;p17"/>
          <p:cNvSpPr txBox="1"/>
          <p:nvPr/>
        </p:nvSpPr>
        <p:spPr>
          <a:xfrm>
            <a:off x="-149225" y="3797300"/>
            <a:ext cx="2228850" cy="219075"/>
          </a:xfrm>
          <a:prstGeom prst="rect">
            <a:avLst/>
          </a:prstGeom>
          <a:noFill/>
          <a:ln>
            <a:noFill/>
          </a:ln>
        </p:spPr>
        <p:txBody>
          <a:bodyPr anchorCtr="0" anchor="t" bIns="17250" lIns="34500" spcFirstLastPara="1" rIns="34500" wrap="square" tIns="172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5" name="Google Shape;11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542925" cy="52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43800" y="0"/>
            <a:ext cx="1600200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JO4YQ" id="117" name="Google Shape;117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0"/>
            <a:ext cx="9144000" cy="45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7"/>
          <p:cNvSpPr txBox="1"/>
          <p:nvPr/>
        </p:nvSpPr>
        <p:spPr>
          <a:xfrm>
            <a:off x="0" y="0"/>
            <a:ext cx="1165225" cy="5873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9" name="Google Shape;119;p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0" y="1273175"/>
            <a:ext cx="9144000" cy="2084387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7"/>
          <p:cNvSpPr txBox="1"/>
          <p:nvPr>
            <p:ph type="title"/>
          </p:nvPr>
        </p:nvSpPr>
        <p:spPr>
          <a:xfrm>
            <a:off x="808037" y="201612"/>
            <a:ext cx="6757987" cy="4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1" name="Google Shape;121;p17"/>
          <p:cNvSpPr txBox="1"/>
          <p:nvPr>
            <p:ph idx="1" type="body"/>
          </p:nvPr>
        </p:nvSpPr>
        <p:spPr>
          <a:xfrm>
            <a:off x="808037" y="1163637"/>
            <a:ext cx="8126412" cy="34782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2" name="Google Shape;122;p17"/>
          <p:cNvSpPr txBox="1"/>
          <p:nvPr>
            <p:ph idx="11" type="ftr"/>
          </p:nvPr>
        </p:nvSpPr>
        <p:spPr>
          <a:xfrm>
            <a:off x="0" y="4759325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28550" lIns="57100" spcFirstLastPara="1" rIns="57100" wrap="square" tIns="285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1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8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34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36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35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6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/>
        </p:nvSpPr>
        <p:spPr>
          <a:xfrm>
            <a:off x="0" y="957262"/>
            <a:ext cx="9144000" cy="212566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9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icrosoft JhengHei"/>
              <a:buNone/>
            </a:pPr>
            <a:r>
              <a:rPr b="1" lang="en-US" sz="40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Unit test &amp; OOC</a:t>
            </a:r>
            <a:br>
              <a:rPr b="1" i="0" lang="en-US" sz="40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b="1" i="0" lang="en-US" sz="40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簡報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9"/>
          <p:cNvSpPr txBox="1"/>
          <p:nvPr>
            <p:ph type="title"/>
          </p:nvPr>
        </p:nvSpPr>
        <p:spPr>
          <a:xfrm>
            <a:off x="119062" y="3216275"/>
            <a:ext cx="9144000" cy="13287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b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尼諾思科技股份有限公司</a:t>
            </a:r>
            <a:b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報告人：</a:t>
            </a:r>
            <a:r>
              <a:rPr lang="en-US" sz="2000"/>
              <a:t>teuton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8"/>
          <p:cNvSpPr txBox="1"/>
          <p:nvPr>
            <p:ph type="title"/>
          </p:nvPr>
        </p:nvSpPr>
        <p:spPr>
          <a:xfrm>
            <a:off x="808052" y="201075"/>
            <a:ext cx="7729800" cy="44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9999"/>
                </a:solidFill>
              </a:rPr>
              <a:t>Inheritance </a:t>
            </a:r>
            <a:r>
              <a:rPr lang="en-US">
                <a:solidFill>
                  <a:srgbClr val="323232"/>
                </a:solidFill>
              </a:rPr>
              <a:t>: implement object constructor</a:t>
            </a:r>
            <a:endParaRPr>
              <a:solidFill>
                <a:srgbClr val="323232"/>
              </a:solidFill>
            </a:endParaRPr>
          </a:p>
        </p:txBody>
      </p:sp>
      <p:sp>
        <p:nvSpPr>
          <p:cNvPr id="193" name="Google Shape;193;p28"/>
          <p:cNvSpPr txBox="1"/>
          <p:nvPr>
            <p:ph idx="1" type="body"/>
          </p:nvPr>
        </p:nvSpPr>
        <p:spPr>
          <a:xfrm>
            <a:off x="808038" y="1164165"/>
            <a:ext cx="8140800" cy="332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000"/>
              <a:t>/* rect.c */</a:t>
            </a:r>
            <a:endParaRPr sz="20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000"/>
              <a:t>#include"</a:t>
            </a:r>
            <a:r>
              <a:rPr lang="en-US" sz="2000">
                <a:solidFill>
                  <a:srgbClr val="009999"/>
                </a:solidFill>
              </a:rPr>
              <a:t>rect</a:t>
            </a:r>
            <a:r>
              <a:rPr lang="en-US" sz="2000"/>
              <a:t>.h"</a:t>
            </a:r>
            <a:endParaRPr sz="20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000"/>
              <a:t>void </a:t>
            </a:r>
            <a:r>
              <a:rPr lang="en-US" sz="2000">
                <a:solidFill>
                  <a:srgbClr val="009999"/>
                </a:solidFill>
              </a:rPr>
              <a:t>Rectangle_ctor</a:t>
            </a:r>
            <a:r>
              <a:rPr lang="en-US" sz="2000"/>
              <a:t>(</a:t>
            </a:r>
            <a:r>
              <a:rPr lang="en-US" sz="2000">
                <a:solidFill>
                  <a:srgbClr val="009999"/>
                </a:solidFill>
              </a:rPr>
              <a:t>Rectangle</a:t>
            </a:r>
            <a:r>
              <a:rPr lang="en-US" sz="2000"/>
              <a:t> * this, char* name, double x, double y, double width, double height){</a:t>
            </a:r>
            <a:endParaRPr sz="2000"/>
          </a:p>
          <a:p>
            <a:pPr indent="45720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9999"/>
                </a:solidFill>
              </a:rPr>
              <a:t>Shape_ctor</a:t>
            </a:r>
            <a:r>
              <a:rPr lang="en-US" sz="2000"/>
              <a:t>(&amp;</a:t>
            </a:r>
            <a:r>
              <a:rPr lang="en-US" sz="2000">
                <a:solidFill>
                  <a:srgbClr val="009999"/>
                </a:solidFill>
              </a:rPr>
              <a:t>this-&gt;super</a:t>
            </a:r>
            <a:r>
              <a:rPr lang="en-US" sz="2000"/>
              <a:t>, name, x, y); </a:t>
            </a:r>
            <a:endParaRPr sz="2000"/>
          </a:p>
          <a:p>
            <a:pPr indent="45720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this-&gt;__width = width;</a:t>
            </a:r>
            <a:endParaRPr sz="2000"/>
          </a:p>
          <a:p>
            <a:pPr indent="45720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000"/>
              <a:t>this-&gt;__height = height;</a:t>
            </a:r>
            <a:endParaRPr sz="20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000"/>
              <a:t>}</a:t>
            </a:r>
            <a:endParaRPr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9"/>
          <p:cNvSpPr txBox="1"/>
          <p:nvPr>
            <p:ph type="title"/>
          </p:nvPr>
        </p:nvSpPr>
        <p:spPr>
          <a:xfrm>
            <a:off x="808039" y="201077"/>
            <a:ext cx="6569100" cy="44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009999"/>
                </a:solidFill>
              </a:rPr>
              <a:t>Inheritance </a:t>
            </a:r>
            <a:r>
              <a:rPr lang="en-US">
                <a:solidFill>
                  <a:srgbClr val="323232"/>
                </a:solidFill>
              </a:rPr>
              <a:t>: use inheritance method</a:t>
            </a:r>
            <a:endParaRPr>
              <a:solidFill>
                <a:srgbClr val="323232"/>
              </a:solidFill>
            </a:endParaRPr>
          </a:p>
        </p:txBody>
      </p:sp>
      <p:sp>
        <p:nvSpPr>
          <p:cNvPr id="200" name="Google Shape;200;p29"/>
          <p:cNvSpPr txBox="1"/>
          <p:nvPr>
            <p:ph idx="1" type="body"/>
          </p:nvPr>
        </p:nvSpPr>
        <p:spPr>
          <a:xfrm>
            <a:off x="808038" y="1164165"/>
            <a:ext cx="8140800" cy="332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/>
              <a:t>/* rect.c */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Rectangle rec;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9999"/>
                </a:solidFill>
              </a:rPr>
              <a:t>Rectangle_ctor</a:t>
            </a:r>
            <a:r>
              <a:rPr lang="en-US"/>
              <a:t>(&amp;rec, "rect3", 2.1, 3.2, 4.5, 5.4);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009999"/>
                </a:solidFill>
              </a:rPr>
              <a:t>Rectangle_getHeight</a:t>
            </a:r>
            <a:r>
              <a:rPr lang="en-US"/>
              <a:t>(&amp;rec) /* 5.4 */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/>
              <a:t>Shape_moveby(&amp;</a:t>
            </a:r>
            <a:r>
              <a:rPr lang="en-US">
                <a:solidFill>
                  <a:srgbClr val="009999"/>
                </a:solidFill>
              </a:rPr>
              <a:t>rec.super</a:t>
            </a:r>
            <a:r>
              <a:rPr lang="en-US"/>
              <a:t>, 1.1, 2.2); // __x = 3.2, __y = 5.4 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0"/>
          <p:cNvSpPr txBox="1"/>
          <p:nvPr>
            <p:ph type="title"/>
          </p:nvPr>
        </p:nvSpPr>
        <p:spPr>
          <a:xfrm>
            <a:off x="808039" y="201077"/>
            <a:ext cx="6569100" cy="44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8B00FF"/>
                </a:solidFill>
              </a:rPr>
              <a:t>Polymorphism</a:t>
            </a:r>
            <a:r>
              <a:rPr lang="en-US"/>
              <a:t> :  virtual pointer and virtual table</a:t>
            </a:r>
            <a:endParaRPr/>
          </a:p>
        </p:txBody>
      </p:sp>
      <p:sp>
        <p:nvSpPr>
          <p:cNvPr id="207" name="Google Shape;207;p30"/>
          <p:cNvSpPr txBox="1"/>
          <p:nvPr>
            <p:ph idx="1" type="body"/>
          </p:nvPr>
        </p:nvSpPr>
        <p:spPr>
          <a:xfrm>
            <a:off x="808038" y="1164165"/>
            <a:ext cx="8140800" cy="332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30"/>
          <p:cNvSpPr/>
          <p:nvPr/>
        </p:nvSpPr>
        <p:spPr>
          <a:xfrm>
            <a:off x="808050" y="1164175"/>
            <a:ext cx="2920200" cy="257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323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typedef struct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	struct </a:t>
            </a:r>
            <a:r>
              <a:rPr lang="en-US">
                <a:solidFill>
                  <a:srgbClr val="8B00FF"/>
                </a:solidFill>
              </a:rPr>
              <a:t>ShapeVtbl</a:t>
            </a:r>
            <a:r>
              <a:rPr lang="en-US"/>
              <a:t> *vptr;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	char* __name;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	double __x;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	double __y;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}</a:t>
            </a:r>
            <a:r>
              <a:rPr lang="en-US">
                <a:solidFill>
                  <a:srgbClr val="009999"/>
                </a:solidFill>
              </a:rPr>
              <a:t>Shape</a:t>
            </a:r>
            <a:r>
              <a:rPr lang="en-US"/>
              <a:t>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/>
            </a:br>
            <a:r>
              <a:rPr lang="en-US"/>
              <a:t>struct </a:t>
            </a:r>
            <a:r>
              <a:rPr lang="en-US">
                <a:solidFill>
                  <a:srgbClr val="8B00FF"/>
                </a:solidFill>
              </a:rPr>
              <a:t>ShapeVtbl</a:t>
            </a:r>
            <a:r>
              <a:rPr lang="en-US"/>
              <a:t>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void (*xtor)(Shape * this);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double (*area)(Shape * this);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void (*draw)(Shape * this);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};</a:t>
            </a:r>
            <a:endParaRPr/>
          </a:p>
        </p:txBody>
      </p:sp>
      <p:sp>
        <p:nvSpPr>
          <p:cNvPr id="209" name="Google Shape;209;p30"/>
          <p:cNvSpPr/>
          <p:nvPr/>
        </p:nvSpPr>
        <p:spPr>
          <a:xfrm>
            <a:off x="6502825" y="892600"/>
            <a:ext cx="2462400" cy="80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typedef struct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</a:t>
            </a:r>
            <a:r>
              <a:rPr lang="en-US">
                <a:solidFill>
                  <a:srgbClr val="009999"/>
                </a:solidFill>
              </a:rPr>
              <a:t>Shape</a:t>
            </a:r>
            <a:r>
              <a:rPr lang="en-US"/>
              <a:t> super;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double __rad;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} Circle;</a:t>
            </a:r>
            <a:endParaRPr/>
          </a:p>
        </p:txBody>
      </p:sp>
      <p:sp>
        <p:nvSpPr>
          <p:cNvPr id="210" name="Google Shape;210;p30"/>
          <p:cNvSpPr/>
          <p:nvPr/>
        </p:nvSpPr>
        <p:spPr>
          <a:xfrm>
            <a:off x="6502825" y="1786063"/>
            <a:ext cx="2462400" cy="1078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typedef struct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</a:t>
            </a:r>
            <a:r>
              <a:rPr lang="en-US">
                <a:solidFill>
                  <a:srgbClr val="009999"/>
                </a:solidFill>
              </a:rPr>
              <a:t>Shape</a:t>
            </a:r>
            <a:r>
              <a:rPr lang="en-US"/>
              <a:t> super;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double __width;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double __height;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} Rectangle;</a:t>
            </a:r>
            <a:endParaRPr/>
          </a:p>
        </p:txBody>
      </p:sp>
      <p:sp>
        <p:nvSpPr>
          <p:cNvPr id="211" name="Google Shape;211;p30"/>
          <p:cNvSpPr/>
          <p:nvPr/>
        </p:nvSpPr>
        <p:spPr>
          <a:xfrm>
            <a:off x="5203650" y="3820225"/>
            <a:ext cx="3745200" cy="669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static void Rectangle_xtor_(Shape * this);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static double Rectangle_area_(Shape * this);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static void Rectangle_draw_(Shape * this);</a:t>
            </a:r>
            <a:endParaRPr/>
          </a:p>
        </p:txBody>
      </p:sp>
      <p:sp>
        <p:nvSpPr>
          <p:cNvPr id="212" name="Google Shape;212;p30"/>
          <p:cNvSpPr/>
          <p:nvPr/>
        </p:nvSpPr>
        <p:spPr>
          <a:xfrm>
            <a:off x="5565325" y="3011575"/>
            <a:ext cx="3399900" cy="728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static void Circle_xtor_(Shape * this);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static double Circle_area_(Shape * this);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static void Circle_draw_(Shape * this);</a:t>
            </a:r>
            <a:endParaRPr/>
          </a:p>
        </p:txBody>
      </p:sp>
      <p:sp>
        <p:nvSpPr>
          <p:cNvPr id="213" name="Google Shape;213;p30"/>
          <p:cNvSpPr/>
          <p:nvPr/>
        </p:nvSpPr>
        <p:spPr>
          <a:xfrm>
            <a:off x="808050" y="3886375"/>
            <a:ext cx="3480900" cy="728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8B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static void Shape_xtor_(Shape * this);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static double Shape_area_(Shape * this);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static void Shape_draw_(Shape * this);</a:t>
            </a:r>
            <a:endParaRPr/>
          </a:p>
        </p:txBody>
      </p:sp>
      <p:cxnSp>
        <p:nvCxnSpPr>
          <p:cNvPr id="214" name="Google Shape;214;p30"/>
          <p:cNvCxnSpPr>
            <a:stCxn id="210" idx="1"/>
            <a:endCxn id="208" idx="3"/>
          </p:cNvCxnSpPr>
          <p:nvPr/>
        </p:nvCxnSpPr>
        <p:spPr>
          <a:xfrm flipH="1">
            <a:off x="3728125" y="2325463"/>
            <a:ext cx="2774700" cy="126600"/>
          </a:xfrm>
          <a:prstGeom prst="straightConnector1">
            <a:avLst/>
          </a:prstGeom>
          <a:noFill/>
          <a:ln cap="flat" cmpd="sng" w="9525">
            <a:solidFill>
              <a:srgbClr val="FF66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5" name="Google Shape;215;p30"/>
          <p:cNvCxnSpPr>
            <a:stCxn id="209" idx="1"/>
          </p:cNvCxnSpPr>
          <p:nvPr/>
        </p:nvCxnSpPr>
        <p:spPr>
          <a:xfrm flipH="1">
            <a:off x="3739825" y="1295350"/>
            <a:ext cx="2763000" cy="373200"/>
          </a:xfrm>
          <a:prstGeom prst="straightConnector1">
            <a:avLst/>
          </a:prstGeom>
          <a:noFill/>
          <a:ln cap="flat" cmpd="sng" w="9525">
            <a:solidFill>
              <a:srgbClr val="00999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6" name="Google Shape;216;p30"/>
          <p:cNvCxnSpPr>
            <a:stCxn id="208" idx="2"/>
            <a:endCxn id="213" idx="0"/>
          </p:cNvCxnSpPr>
          <p:nvPr/>
        </p:nvCxnSpPr>
        <p:spPr>
          <a:xfrm>
            <a:off x="2268150" y="3739675"/>
            <a:ext cx="280500" cy="146700"/>
          </a:xfrm>
          <a:prstGeom prst="straightConnector1">
            <a:avLst/>
          </a:prstGeom>
          <a:noFill/>
          <a:ln cap="flat" cmpd="sng" w="9525">
            <a:solidFill>
              <a:srgbClr val="32323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7" name="Google Shape;217;p30"/>
          <p:cNvCxnSpPr>
            <a:endCxn id="212" idx="1"/>
          </p:cNvCxnSpPr>
          <p:nvPr/>
        </p:nvCxnSpPr>
        <p:spPr>
          <a:xfrm>
            <a:off x="3739525" y="2807725"/>
            <a:ext cx="1825800" cy="567900"/>
          </a:xfrm>
          <a:prstGeom prst="straightConnector1">
            <a:avLst/>
          </a:prstGeom>
          <a:noFill/>
          <a:ln cap="flat" cmpd="sng" w="9525">
            <a:solidFill>
              <a:srgbClr val="00999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8" name="Google Shape;218;p30"/>
          <p:cNvCxnSpPr>
            <a:endCxn id="211" idx="1"/>
          </p:cNvCxnSpPr>
          <p:nvPr/>
        </p:nvCxnSpPr>
        <p:spPr>
          <a:xfrm>
            <a:off x="3728250" y="3177175"/>
            <a:ext cx="1475400" cy="977700"/>
          </a:xfrm>
          <a:prstGeom prst="straightConnector1">
            <a:avLst/>
          </a:prstGeom>
          <a:noFill/>
          <a:ln cap="flat" cmpd="sng" w="9525">
            <a:solidFill>
              <a:srgbClr val="FF66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1"/>
          <p:cNvSpPr txBox="1"/>
          <p:nvPr>
            <p:ph type="title"/>
          </p:nvPr>
        </p:nvSpPr>
        <p:spPr>
          <a:xfrm>
            <a:off x="808039" y="201077"/>
            <a:ext cx="6569100" cy="44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8B00FF"/>
                </a:solidFill>
              </a:rPr>
              <a:t>Polymorphism </a:t>
            </a:r>
            <a:r>
              <a:rPr lang="en-US">
                <a:solidFill>
                  <a:srgbClr val="323232"/>
                </a:solidFill>
              </a:rPr>
              <a:t>: declare virtual pointer </a:t>
            </a:r>
            <a:endParaRPr>
              <a:solidFill>
                <a:srgbClr val="323232"/>
              </a:solidFill>
            </a:endParaRPr>
          </a:p>
        </p:txBody>
      </p:sp>
      <p:sp>
        <p:nvSpPr>
          <p:cNvPr id="225" name="Google Shape;225;p31"/>
          <p:cNvSpPr txBox="1"/>
          <p:nvPr>
            <p:ph idx="1" type="body"/>
          </p:nvPr>
        </p:nvSpPr>
        <p:spPr>
          <a:xfrm>
            <a:off x="808038" y="1164165"/>
            <a:ext cx="8140800" cy="332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/* shape.h */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struct ShapeVtbl; /* forward declaration */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typedef struct {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	struct </a:t>
            </a:r>
            <a:r>
              <a:rPr lang="en-US">
                <a:solidFill>
                  <a:srgbClr val="8B00FF"/>
                </a:solidFill>
              </a:rPr>
              <a:t>ShapeVtbl</a:t>
            </a:r>
            <a:r>
              <a:rPr lang="en-US"/>
              <a:t> *vptr; /* &lt;== Shape's Virtual Pointer */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	char* __name;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	double __x;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	double __y;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}Shape;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2"/>
          <p:cNvSpPr txBox="1"/>
          <p:nvPr>
            <p:ph type="title"/>
          </p:nvPr>
        </p:nvSpPr>
        <p:spPr>
          <a:xfrm>
            <a:off x="808039" y="201077"/>
            <a:ext cx="6569100" cy="44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8B00FF"/>
                </a:solidFill>
              </a:rPr>
              <a:t>Polymorphism </a:t>
            </a:r>
            <a:r>
              <a:rPr lang="en-US">
                <a:solidFill>
                  <a:srgbClr val="323232"/>
                </a:solidFill>
              </a:rPr>
              <a:t>: declare virtual table</a:t>
            </a:r>
            <a:endParaRPr>
              <a:solidFill>
                <a:srgbClr val="8B00FF"/>
              </a:solidFill>
            </a:endParaRPr>
          </a:p>
        </p:txBody>
      </p:sp>
      <p:sp>
        <p:nvSpPr>
          <p:cNvPr id="232" name="Google Shape;232;p32"/>
          <p:cNvSpPr txBox="1"/>
          <p:nvPr>
            <p:ph idx="1" type="body"/>
          </p:nvPr>
        </p:nvSpPr>
        <p:spPr>
          <a:xfrm>
            <a:off x="808038" y="1164165"/>
            <a:ext cx="8140800" cy="332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/>
              <a:t>/* shape.h */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struct </a:t>
            </a:r>
            <a:r>
              <a:rPr lang="en-US">
                <a:solidFill>
                  <a:srgbClr val="8B00FF"/>
                </a:solidFill>
              </a:rPr>
              <a:t>ShapeVtbl</a:t>
            </a:r>
            <a:r>
              <a:rPr lang="en-US"/>
              <a:t>{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	void (*xtor)(Shape * this);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	double (*area)(Shape * this);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	void (*draw)(Shape * this);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};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3"/>
          <p:cNvSpPr txBox="1"/>
          <p:nvPr>
            <p:ph type="title"/>
          </p:nvPr>
        </p:nvSpPr>
        <p:spPr>
          <a:xfrm>
            <a:off x="808039" y="201077"/>
            <a:ext cx="6569100" cy="44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8B00FF"/>
                </a:solidFill>
              </a:rPr>
              <a:t>Polymorphism </a:t>
            </a:r>
            <a:r>
              <a:rPr lang="en-US">
                <a:solidFill>
                  <a:srgbClr val="323232"/>
                </a:solidFill>
              </a:rPr>
              <a:t>: declare virtual function call</a:t>
            </a:r>
            <a:endParaRPr>
              <a:solidFill>
                <a:srgbClr val="323232"/>
              </a:solidFill>
            </a:endParaRPr>
          </a:p>
        </p:txBody>
      </p:sp>
      <p:sp>
        <p:nvSpPr>
          <p:cNvPr id="239" name="Google Shape;239;p33"/>
          <p:cNvSpPr txBox="1"/>
          <p:nvPr>
            <p:ph idx="1" type="body"/>
          </p:nvPr>
        </p:nvSpPr>
        <p:spPr>
          <a:xfrm>
            <a:off x="808038" y="1164165"/>
            <a:ext cx="8140800" cy="332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/* shape.h */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static inline double </a:t>
            </a:r>
            <a:r>
              <a:rPr lang="en-US">
                <a:solidFill>
                  <a:srgbClr val="8B00FF"/>
                </a:solidFill>
              </a:rPr>
              <a:t>Shape_area</a:t>
            </a:r>
            <a:r>
              <a:rPr lang="en-US"/>
              <a:t>(</a:t>
            </a:r>
            <a:r>
              <a:rPr lang="en-US">
                <a:solidFill>
                  <a:srgbClr val="FF6600"/>
                </a:solidFill>
              </a:rPr>
              <a:t>Shape</a:t>
            </a:r>
            <a:r>
              <a:rPr lang="en-US"/>
              <a:t> * this) {</a:t>
            </a:r>
            <a:endParaRPr/>
          </a:p>
          <a:p>
            <a:pPr indent="45720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return (*this-&gt;vptr-&gt;area)(this);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}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static inline void </a:t>
            </a:r>
            <a:r>
              <a:rPr lang="en-US">
                <a:solidFill>
                  <a:srgbClr val="8B00FF"/>
                </a:solidFill>
              </a:rPr>
              <a:t>Shape_draw</a:t>
            </a:r>
            <a:r>
              <a:rPr lang="en-US"/>
              <a:t>(</a:t>
            </a:r>
            <a:r>
              <a:rPr lang="en-US">
                <a:solidFill>
                  <a:srgbClr val="FF6600"/>
                </a:solidFill>
              </a:rPr>
              <a:t>Shape</a:t>
            </a:r>
            <a:r>
              <a:rPr lang="en-US"/>
              <a:t> * this) {</a:t>
            </a:r>
            <a:endParaRPr/>
          </a:p>
          <a:p>
            <a:pPr indent="45720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(*this-&gt;vptr-&gt;draw)(this);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}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4"/>
          <p:cNvSpPr txBox="1"/>
          <p:nvPr>
            <p:ph type="title"/>
          </p:nvPr>
        </p:nvSpPr>
        <p:spPr>
          <a:xfrm>
            <a:off x="808052" y="201075"/>
            <a:ext cx="7845000" cy="44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8B00FF"/>
                </a:solidFill>
              </a:rPr>
              <a:t>Polymorphism </a:t>
            </a:r>
            <a:r>
              <a:rPr lang="en-US">
                <a:solidFill>
                  <a:srgbClr val="323232"/>
                </a:solidFill>
              </a:rPr>
              <a:t>: declare virtual function prototypes</a:t>
            </a:r>
            <a:endParaRPr>
              <a:solidFill>
                <a:srgbClr val="323232"/>
              </a:solidFill>
            </a:endParaRPr>
          </a:p>
        </p:txBody>
      </p:sp>
      <p:sp>
        <p:nvSpPr>
          <p:cNvPr id="246" name="Google Shape;246;p34"/>
          <p:cNvSpPr txBox="1"/>
          <p:nvPr>
            <p:ph idx="1" type="body"/>
          </p:nvPr>
        </p:nvSpPr>
        <p:spPr>
          <a:xfrm>
            <a:off x="808038" y="1164165"/>
            <a:ext cx="8140800" cy="332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/>
              <a:t>/* shape.c */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/>
              <a:t>#include "shape.h"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/>
              <a:t>/* Shape's prototypes of its virtual functions */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/>
              <a:t>static void </a:t>
            </a:r>
            <a:r>
              <a:rPr lang="en-US">
                <a:solidFill>
                  <a:srgbClr val="8B00FF"/>
                </a:solidFill>
              </a:rPr>
              <a:t>Shape_xtor_</a:t>
            </a:r>
            <a:r>
              <a:rPr lang="en-US"/>
              <a:t>(Shape * this);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/>
              <a:t>static double </a:t>
            </a:r>
            <a:r>
              <a:rPr lang="en-US">
                <a:solidFill>
                  <a:srgbClr val="8B00FF"/>
                </a:solidFill>
              </a:rPr>
              <a:t>Shape_area_</a:t>
            </a:r>
            <a:r>
              <a:rPr lang="en-US"/>
              <a:t>(Shape * this);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/>
              <a:t>static void </a:t>
            </a:r>
            <a:r>
              <a:rPr lang="en-US">
                <a:solidFill>
                  <a:srgbClr val="8B00FF"/>
                </a:solidFill>
              </a:rPr>
              <a:t>Shape_draw_</a:t>
            </a:r>
            <a:r>
              <a:rPr lang="en-US"/>
              <a:t>(Shape * this);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5"/>
          <p:cNvSpPr txBox="1"/>
          <p:nvPr>
            <p:ph type="title"/>
          </p:nvPr>
        </p:nvSpPr>
        <p:spPr>
          <a:xfrm>
            <a:off x="808039" y="201077"/>
            <a:ext cx="6569100" cy="44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8B00FF"/>
                </a:solidFill>
              </a:rPr>
              <a:t>Polymorphism</a:t>
            </a:r>
            <a:r>
              <a:rPr lang="en-US"/>
              <a:t> : basic object constructor with Polymorphism</a:t>
            </a:r>
            <a:endParaRPr/>
          </a:p>
        </p:txBody>
      </p:sp>
      <p:sp>
        <p:nvSpPr>
          <p:cNvPr id="253" name="Google Shape;253;p35"/>
          <p:cNvSpPr txBox="1"/>
          <p:nvPr>
            <p:ph idx="1" type="body"/>
          </p:nvPr>
        </p:nvSpPr>
        <p:spPr>
          <a:xfrm>
            <a:off x="808038" y="1164165"/>
            <a:ext cx="8140800" cy="332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800"/>
              <a:t>/* shape.c */</a:t>
            </a:r>
            <a:endParaRPr sz="18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void Shape_ctor(Shape * this, double x, double y){</a:t>
            </a:r>
            <a:endParaRPr sz="18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	static struct </a:t>
            </a:r>
            <a:r>
              <a:rPr lang="en-US" sz="1800">
                <a:solidFill>
                  <a:srgbClr val="8B00FF"/>
                </a:solidFill>
              </a:rPr>
              <a:t>ShapeVtbl</a:t>
            </a:r>
            <a:r>
              <a:rPr lang="en-US" sz="1800"/>
              <a:t> </a:t>
            </a:r>
            <a:r>
              <a:rPr lang="en-US" sz="1800">
                <a:solidFill>
                  <a:srgbClr val="8B00FF"/>
                </a:solidFill>
              </a:rPr>
              <a:t>vtbl</a:t>
            </a:r>
            <a:r>
              <a:rPr lang="en-US" sz="1800"/>
              <a:t> = { /* vtbl of the Shape class */</a:t>
            </a:r>
            <a:endParaRPr sz="1800"/>
          </a:p>
          <a:p>
            <a:pPr indent="4572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&amp;</a:t>
            </a:r>
            <a:r>
              <a:rPr lang="en-US" sz="1800">
                <a:solidFill>
                  <a:srgbClr val="8B00FF"/>
                </a:solidFill>
              </a:rPr>
              <a:t>Shape_xtor_</a:t>
            </a:r>
            <a:r>
              <a:rPr lang="en-US" sz="1800"/>
              <a:t>, </a:t>
            </a:r>
            <a:endParaRPr sz="1800"/>
          </a:p>
          <a:p>
            <a:pPr indent="4572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&amp;</a:t>
            </a:r>
            <a:r>
              <a:rPr lang="en-US" sz="1800">
                <a:solidFill>
                  <a:srgbClr val="8B00FF"/>
                </a:solidFill>
              </a:rPr>
              <a:t>Shape_area_</a:t>
            </a:r>
            <a:r>
              <a:rPr lang="en-US" sz="1800"/>
              <a:t>,</a:t>
            </a:r>
            <a:endParaRPr sz="1800"/>
          </a:p>
          <a:p>
            <a:pPr indent="4572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&amp;</a:t>
            </a:r>
            <a:r>
              <a:rPr lang="en-US" sz="1800">
                <a:solidFill>
                  <a:srgbClr val="8B00FF"/>
                </a:solidFill>
              </a:rPr>
              <a:t>Shape_draw_</a:t>
            </a:r>
            <a:endParaRPr sz="1800">
              <a:solidFill>
                <a:srgbClr val="8B00FF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	};</a:t>
            </a:r>
            <a:endParaRPr sz="18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	</a:t>
            </a:r>
            <a:r>
              <a:rPr lang="en-US" sz="1800">
                <a:solidFill>
                  <a:srgbClr val="8B00FF"/>
                </a:solidFill>
              </a:rPr>
              <a:t>this-&gt;vptr</a:t>
            </a:r>
            <a:r>
              <a:rPr lang="en-US" sz="1800"/>
              <a:t> = &amp;</a:t>
            </a:r>
            <a:r>
              <a:rPr lang="en-US" sz="1800">
                <a:solidFill>
                  <a:srgbClr val="8B00FF"/>
                </a:solidFill>
              </a:rPr>
              <a:t>vtbl</a:t>
            </a:r>
            <a:r>
              <a:rPr lang="en-US" sz="1800"/>
              <a:t>; /* "hook" the vptr to the vtbl */</a:t>
            </a:r>
            <a:endParaRPr sz="18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	this-&gt;__x = x;</a:t>
            </a:r>
            <a:endParaRPr sz="18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	this-&gt;__y = y;</a:t>
            </a:r>
            <a:endParaRPr sz="18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800"/>
              <a:t>}</a:t>
            </a:r>
            <a:endParaRPr sz="1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6"/>
          <p:cNvSpPr txBox="1"/>
          <p:nvPr>
            <p:ph type="title"/>
          </p:nvPr>
        </p:nvSpPr>
        <p:spPr>
          <a:xfrm>
            <a:off x="808039" y="201077"/>
            <a:ext cx="6569100" cy="44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8B00FF"/>
                </a:solidFill>
              </a:rPr>
              <a:t>Polymorphism</a:t>
            </a:r>
            <a:r>
              <a:rPr lang="en-US"/>
              <a:t> : implement basic virtual function</a:t>
            </a:r>
            <a:endParaRPr/>
          </a:p>
        </p:txBody>
      </p:sp>
      <p:sp>
        <p:nvSpPr>
          <p:cNvPr id="260" name="Google Shape;260;p36"/>
          <p:cNvSpPr txBox="1"/>
          <p:nvPr>
            <p:ph idx="1" type="body"/>
          </p:nvPr>
        </p:nvSpPr>
        <p:spPr>
          <a:xfrm>
            <a:off x="808038" y="1164165"/>
            <a:ext cx="8140800" cy="332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200"/>
              <a:t>/* shape.c */</a:t>
            </a:r>
            <a:endParaRPr sz="22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/>
              <a:t>static double </a:t>
            </a:r>
            <a:r>
              <a:rPr lang="en-US" sz="2200">
                <a:solidFill>
                  <a:srgbClr val="8B00FF"/>
                </a:solidFill>
              </a:rPr>
              <a:t>Shape_area_</a:t>
            </a:r>
            <a:r>
              <a:rPr lang="en-US" sz="2200"/>
              <a:t>(Shape * this) {</a:t>
            </a:r>
            <a:endParaRPr sz="2200"/>
          </a:p>
          <a:p>
            <a:pPr indent="45720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/>
              <a:t>assert(0); /* purely-virtual function should never be called */</a:t>
            </a:r>
            <a:endParaRPr sz="2200"/>
          </a:p>
          <a:p>
            <a:pPr indent="45720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/>
              <a:t>return 0.0; /* to avoid compiler warnings */</a:t>
            </a:r>
            <a:endParaRPr sz="22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/>
              <a:t>}</a:t>
            </a:r>
            <a:endParaRPr sz="22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/>
              <a:t>static void </a:t>
            </a:r>
            <a:r>
              <a:rPr lang="en-US" sz="2200">
                <a:solidFill>
                  <a:srgbClr val="8B00FF"/>
                </a:solidFill>
              </a:rPr>
              <a:t>Shape_draw_</a:t>
            </a:r>
            <a:r>
              <a:rPr lang="en-US" sz="2200"/>
              <a:t>(Shape * this) {</a:t>
            </a:r>
            <a:endParaRPr sz="2200"/>
          </a:p>
          <a:p>
            <a:pPr indent="45720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/>
              <a:t>assert(0); /* purely-virtual function should never be called */</a:t>
            </a:r>
            <a:endParaRPr sz="22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200"/>
              <a:t>}</a:t>
            </a:r>
            <a:endParaRPr sz="2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7"/>
          <p:cNvSpPr txBox="1"/>
          <p:nvPr>
            <p:ph type="title"/>
          </p:nvPr>
        </p:nvSpPr>
        <p:spPr>
          <a:xfrm>
            <a:off x="808039" y="201077"/>
            <a:ext cx="6569100" cy="44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8B00FF"/>
                </a:solidFill>
              </a:rPr>
              <a:t>Polymorphism </a:t>
            </a:r>
            <a:r>
              <a:rPr lang="en-US">
                <a:solidFill>
                  <a:srgbClr val="323232"/>
                </a:solidFill>
              </a:rPr>
              <a:t>: declare virtual function for higher objects</a:t>
            </a:r>
            <a:endParaRPr>
              <a:solidFill>
                <a:srgbClr val="323232"/>
              </a:solidFill>
            </a:endParaRPr>
          </a:p>
        </p:txBody>
      </p:sp>
      <p:sp>
        <p:nvSpPr>
          <p:cNvPr id="267" name="Google Shape;267;p37"/>
          <p:cNvSpPr txBox="1"/>
          <p:nvPr>
            <p:ph idx="1" type="body"/>
          </p:nvPr>
        </p:nvSpPr>
        <p:spPr>
          <a:xfrm>
            <a:off x="808038" y="1164165"/>
            <a:ext cx="8140800" cy="332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/>
              <a:t>/* rect.c */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/>
              <a:t>#include "rect.h"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/>
              <a:t>/* Rectangle's prototypes of its virtual functions */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static void </a:t>
            </a:r>
            <a:r>
              <a:rPr lang="en-US">
                <a:solidFill>
                  <a:srgbClr val="8B00FF"/>
                </a:solidFill>
              </a:rPr>
              <a:t>Rectangle_xtor_</a:t>
            </a:r>
            <a:r>
              <a:rPr lang="en-US"/>
              <a:t>(</a:t>
            </a:r>
            <a:r>
              <a:rPr lang="en-US">
                <a:solidFill>
                  <a:srgbClr val="009999"/>
                </a:solidFill>
              </a:rPr>
              <a:t>Shape</a:t>
            </a:r>
            <a:r>
              <a:rPr lang="en-US"/>
              <a:t> * this);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static double </a:t>
            </a:r>
            <a:r>
              <a:rPr lang="en-US">
                <a:solidFill>
                  <a:srgbClr val="8B00FF"/>
                </a:solidFill>
              </a:rPr>
              <a:t>Rectangle_area_</a:t>
            </a:r>
            <a:r>
              <a:rPr lang="en-US"/>
              <a:t>(</a:t>
            </a:r>
            <a:r>
              <a:rPr lang="en-US">
                <a:solidFill>
                  <a:srgbClr val="009999"/>
                </a:solidFill>
              </a:rPr>
              <a:t>Shape</a:t>
            </a:r>
            <a:r>
              <a:rPr lang="en-US"/>
              <a:t> * this);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/>
              <a:t>static void </a:t>
            </a:r>
            <a:r>
              <a:rPr lang="en-US">
                <a:solidFill>
                  <a:srgbClr val="8B00FF"/>
                </a:solidFill>
              </a:rPr>
              <a:t>Rectangle_draw_</a:t>
            </a:r>
            <a:r>
              <a:rPr lang="en-US"/>
              <a:t>(</a:t>
            </a:r>
            <a:r>
              <a:rPr lang="en-US">
                <a:solidFill>
                  <a:srgbClr val="009999"/>
                </a:solidFill>
              </a:rPr>
              <a:t>Shape</a:t>
            </a:r>
            <a:r>
              <a:rPr lang="en-US"/>
              <a:t> * this);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/>
        </p:nvSpPr>
        <p:spPr>
          <a:xfrm>
            <a:off x="0" y="1044575"/>
            <a:ext cx="2343150" cy="3375025"/>
          </a:xfrm>
          <a:prstGeom prst="rect">
            <a:avLst/>
          </a:prstGeom>
          <a:solidFill>
            <a:srgbClr val="D9D9D9">
              <a:alpha val="49411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4000"/>
              <a:buFont typeface="Microsoft JhengHei"/>
              <a:buNone/>
            </a:pPr>
            <a:r>
              <a:rPr b="1" i="0" lang="en-US" sz="4000" u="none" cap="none" strike="noStrike">
                <a:solidFill>
                  <a:srgbClr val="32323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大綱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20"/>
          <p:cNvSpPr txBox="1"/>
          <p:nvPr/>
        </p:nvSpPr>
        <p:spPr>
          <a:xfrm>
            <a:off x="2333625" y="1023937"/>
            <a:ext cx="6810375" cy="3403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概念介紹</a:t>
            </a:r>
            <a:endParaRPr b="1" sz="2000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icrosoft JhengHei"/>
              <a:buChar char="+"/>
            </a:pPr>
            <a:r>
              <a:rPr b="1" lang="en-US" sz="20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OOC</a:t>
            </a:r>
            <a:endParaRPr b="1" sz="2000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icrosoft JhengHei"/>
              <a:buChar char="+"/>
            </a:pPr>
            <a:r>
              <a:rPr b="1" lang="en-US" sz="20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SOLID </a:t>
            </a:r>
            <a:r>
              <a:rPr b="1" lang="en-US" sz="20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Design Principle</a:t>
            </a:r>
            <a:endParaRPr b="1" sz="2000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icrosoft JhengHei"/>
              <a:buChar char="+"/>
            </a:pPr>
            <a:r>
              <a:rPr b="1" lang="en-US" sz="20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Test double</a:t>
            </a:r>
            <a:endParaRPr b="1" sz="2000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icrosoft JhengHei"/>
              <a:buChar char="+"/>
            </a:pPr>
            <a:r>
              <a:rPr b="1" lang="en-US" sz="20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Embedded TDD cycle</a:t>
            </a:r>
            <a:endParaRPr b="1" sz="2000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556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icrosoft JhengHei"/>
              <a:buChar char="+"/>
            </a:pPr>
            <a:r>
              <a:rPr b="1" lang="en-US" sz="20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CGreen</a:t>
            </a:r>
            <a:endParaRPr b="1" sz="2000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8"/>
          <p:cNvSpPr txBox="1"/>
          <p:nvPr>
            <p:ph type="title"/>
          </p:nvPr>
        </p:nvSpPr>
        <p:spPr>
          <a:xfrm>
            <a:off x="808039" y="201077"/>
            <a:ext cx="6569100" cy="44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8B00FF"/>
                </a:solidFill>
              </a:rPr>
              <a:t>Polymorphism </a:t>
            </a:r>
            <a:r>
              <a:rPr lang="en-US">
                <a:solidFill>
                  <a:srgbClr val="323232"/>
                </a:solidFill>
              </a:rPr>
              <a:t>: </a:t>
            </a:r>
            <a:r>
              <a:rPr lang="en-US"/>
              <a:t>inheritance object constructor with Polymorphism</a:t>
            </a:r>
            <a:endParaRPr>
              <a:solidFill>
                <a:srgbClr val="323232"/>
              </a:solidFill>
            </a:endParaRPr>
          </a:p>
        </p:txBody>
      </p:sp>
      <p:sp>
        <p:nvSpPr>
          <p:cNvPr id="274" name="Google Shape;274;p38"/>
          <p:cNvSpPr txBox="1"/>
          <p:nvPr>
            <p:ph idx="1" type="body"/>
          </p:nvPr>
        </p:nvSpPr>
        <p:spPr>
          <a:xfrm>
            <a:off x="808038" y="1164165"/>
            <a:ext cx="8140800" cy="332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400"/>
              <a:t>/* rect.c */</a:t>
            </a:r>
            <a:endParaRPr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/>
              <a:t>void Rectangle_ctor(Rectangle * this, char* name, double x, double y, double width, double height){</a:t>
            </a:r>
            <a:endParaRPr sz="1400"/>
          </a:p>
          <a:p>
            <a:pPr indent="45720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/>
              <a:t>static struct </a:t>
            </a:r>
            <a:r>
              <a:rPr lang="en-US" sz="1400">
                <a:solidFill>
                  <a:srgbClr val="8B00FF"/>
                </a:solidFill>
              </a:rPr>
              <a:t>ShapeVtbl</a:t>
            </a:r>
            <a:r>
              <a:rPr lang="en-US" sz="1400"/>
              <a:t> </a:t>
            </a:r>
            <a:r>
              <a:rPr lang="en-US" sz="1400">
                <a:solidFill>
                  <a:srgbClr val="8B00FF"/>
                </a:solidFill>
              </a:rPr>
              <a:t>vtbl</a:t>
            </a:r>
            <a:r>
              <a:rPr lang="en-US" sz="1400"/>
              <a:t> = { /* vtbl of the Rectangle class */</a:t>
            </a:r>
            <a:endParaRPr sz="1400"/>
          </a:p>
          <a:p>
            <a:pPr indent="4572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/>
              <a:t>&amp;</a:t>
            </a:r>
            <a:r>
              <a:rPr lang="en-US" sz="1400">
                <a:solidFill>
                  <a:srgbClr val="8B00FF"/>
                </a:solidFill>
              </a:rPr>
              <a:t>Rectangle_xtor_</a:t>
            </a:r>
            <a:r>
              <a:rPr lang="en-US" sz="1400"/>
              <a:t>,</a:t>
            </a:r>
            <a:endParaRPr sz="1400"/>
          </a:p>
          <a:p>
            <a:pPr indent="4572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/>
              <a:t>&amp;</a:t>
            </a:r>
            <a:r>
              <a:rPr lang="en-US" sz="1400">
                <a:solidFill>
                  <a:srgbClr val="8B00FF"/>
                </a:solidFill>
              </a:rPr>
              <a:t>Rectangle_area_</a:t>
            </a:r>
            <a:r>
              <a:rPr lang="en-US" sz="1400"/>
              <a:t>,</a:t>
            </a:r>
            <a:endParaRPr sz="1400"/>
          </a:p>
          <a:p>
            <a:pPr indent="4572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/>
              <a:t>&amp;</a:t>
            </a:r>
            <a:r>
              <a:rPr lang="en-US" sz="1400">
                <a:solidFill>
                  <a:srgbClr val="8B00FF"/>
                </a:solidFill>
              </a:rPr>
              <a:t>Rectangle_draw_</a:t>
            </a:r>
            <a:endParaRPr sz="1400">
              <a:solidFill>
                <a:srgbClr val="8B00FF"/>
              </a:solidFill>
            </a:endParaRPr>
          </a:p>
          <a:p>
            <a:pPr indent="45720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/>
              <a:t>};</a:t>
            </a:r>
            <a:endParaRPr sz="1400"/>
          </a:p>
          <a:p>
            <a:pPr indent="45720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/>
              <a:t>Shape_ctor(&amp;this-&gt;super, name, x, y); /* call the superclass' ctor */</a:t>
            </a:r>
            <a:endParaRPr sz="1400"/>
          </a:p>
          <a:p>
            <a:pPr indent="45720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rgbClr val="8B00FF"/>
                </a:solidFill>
              </a:rPr>
              <a:t>this-&gt;super.vptr </a:t>
            </a:r>
            <a:r>
              <a:rPr lang="en-US" sz="1400"/>
              <a:t>= &amp;</a:t>
            </a:r>
            <a:r>
              <a:rPr lang="en-US" sz="1400">
                <a:solidFill>
                  <a:srgbClr val="8B00FF"/>
                </a:solidFill>
              </a:rPr>
              <a:t>vtbl</a:t>
            </a:r>
            <a:r>
              <a:rPr lang="en-US" sz="1400"/>
              <a:t>; /* override the vptr */</a:t>
            </a:r>
            <a:endParaRPr sz="1400"/>
          </a:p>
          <a:p>
            <a:pPr indent="45720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/>
              <a:t>this-&gt;__width = width;</a:t>
            </a:r>
            <a:endParaRPr sz="1400"/>
          </a:p>
          <a:p>
            <a:pPr indent="45720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/>
              <a:t>this-&gt;__height = height;</a:t>
            </a:r>
            <a:endParaRPr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400"/>
              <a:t>}</a:t>
            </a:r>
            <a:endParaRPr sz="1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9"/>
          <p:cNvSpPr txBox="1"/>
          <p:nvPr>
            <p:ph type="title"/>
          </p:nvPr>
        </p:nvSpPr>
        <p:spPr>
          <a:xfrm>
            <a:off x="808039" y="201077"/>
            <a:ext cx="6569100" cy="44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8B00FF"/>
                </a:solidFill>
              </a:rPr>
              <a:t>Polymorphism</a:t>
            </a:r>
            <a:r>
              <a:rPr lang="en-US"/>
              <a:t> : implement virtual function for </a:t>
            </a:r>
            <a:r>
              <a:rPr lang="en-US"/>
              <a:t>inheritance object </a:t>
            </a:r>
            <a:endParaRPr/>
          </a:p>
        </p:txBody>
      </p:sp>
      <p:sp>
        <p:nvSpPr>
          <p:cNvPr id="281" name="Google Shape;281;p39"/>
          <p:cNvSpPr txBox="1"/>
          <p:nvPr>
            <p:ph idx="1" type="body"/>
          </p:nvPr>
        </p:nvSpPr>
        <p:spPr>
          <a:xfrm>
            <a:off x="808038" y="1164165"/>
            <a:ext cx="8140800" cy="332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000"/>
              <a:t>/* rect.c */</a:t>
            </a:r>
            <a:endParaRPr sz="20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double </a:t>
            </a:r>
            <a:r>
              <a:rPr lang="en-US" sz="2000">
                <a:solidFill>
                  <a:srgbClr val="8B00FF"/>
                </a:solidFill>
              </a:rPr>
              <a:t>Rectangle_area_</a:t>
            </a:r>
            <a:r>
              <a:rPr lang="en-US" sz="2000"/>
              <a:t>(</a:t>
            </a:r>
            <a:r>
              <a:rPr lang="en-US" sz="2000">
                <a:solidFill>
                  <a:srgbClr val="009999"/>
                </a:solidFill>
              </a:rPr>
              <a:t>Shape</a:t>
            </a:r>
            <a:r>
              <a:rPr lang="en-US" sz="2000"/>
              <a:t> * this) {</a:t>
            </a:r>
            <a:endParaRPr sz="2000"/>
          </a:p>
          <a:p>
            <a:pPr indent="45720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Rectangle * this_ = (Rectangle *)this; /* explicit downcast */</a:t>
            </a:r>
            <a:endParaRPr sz="2000"/>
          </a:p>
          <a:p>
            <a:pPr indent="45720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return this_-&gt;__width * this_-&gt;__height;</a:t>
            </a:r>
            <a:endParaRPr sz="20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}</a:t>
            </a:r>
            <a:endParaRPr sz="20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void </a:t>
            </a:r>
            <a:r>
              <a:rPr lang="en-US" sz="2000">
                <a:solidFill>
                  <a:srgbClr val="8B00FF"/>
                </a:solidFill>
              </a:rPr>
              <a:t>Rectangle_draw_</a:t>
            </a:r>
            <a:r>
              <a:rPr lang="en-US" sz="2000"/>
              <a:t>(</a:t>
            </a:r>
            <a:r>
              <a:rPr lang="en-US" sz="2000">
                <a:solidFill>
                  <a:srgbClr val="009999"/>
                </a:solidFill>
              </a:rPr>
              <a:t>Shape</a:t>
            </a:r>
            <a:r>
              <a:rPr lang="en-US" sz="2000"/>
              <a:t> * this) {</a:t>
            </a:r>
            <a:endParaRPr sz="2000"/>
          </a:p>
          <a:p>
            <a:pPr indent="45720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Rectangle * this_ = (Rectangle *)this; /* explicit downcast */</a:t>
            </a:r>
            <a:endParaRPr sz="2000"/>
          </a:p>
          <a:p>
            <a:pPr indent="45720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printf("Rectangle_draw_(x=%f2,y=%f2,width=%f2,height=%f2)\n", Shape_getx(this), Shape_gety(this), this_-&gt;__width, this_-&gt;__height);</a:t>
            </a:r>
            <a:endParaRPr sz="20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000"/>
              <a:t>}</a:t>
            </a:r>
            <a:endParaRPr sz="2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0"/>
          <p:cNvSpPr txBox="1"/>
          <p:nvPr>
            <p:ph idx="1" type="subTitle"/>
          </p:nvPr>
        </p:nvSpPr>
        <p:spPr>
          <a:xfrm>
            <a:off x="1152922" y="4410273"/>
            <a:ext cx="7075200" cy="532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40"/>
          <p:cNvSpPr txBox="1"/>
          <p:nvPr>
            <p:ph type="ctrTitle"/>
          </p:nvPr>
        </p:nvSpPr>
        <p:spPr>
          <a:xfrm>
            <a:off x="1152923" y="2924177"/>
            <a:ext cx="7772700" cy="1342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SOLID </a:t>
            </a:r>
            <a:r>
              <a:rPr lang="en-US"/>
              <a:t>Design principle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1"/>
          <p:cNvSpPr txBox="1"/>
          <p:nvPr>
            <p:ph type="title"/>
          </p:nvPr>
        </p:nvSpPr>
        <p:spPr>
          <a:xfrm>
            <a:off x="808039" y="201077"/>
            <a:ext cx="6569100" cy="44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Single responsibility principle (bad)</a:t>
            </a:r>
            <a:endParaRPr/>
          </a:p>
        </p:txBody>
      </p:sp>
      <p:sp>
        <p:nvSpPr>
          <p:cNvPr id="295" name="Google Shape;295;p41"/>
          <p:cNvSpPr txBox="1"/>
          <p:nvPr>
            <p:ph idx="1" type="body"/>
          </p:nvPr>
        </p:nvSpPr>
        <p:spPr>
          <a:xfrm>
            <a:off x="632875" y="1164175"/>
            <a:ext cx="4579800" cy="332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double Shape_area_sum(Shape* [] shapes, int nShapes) {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	/* iterate shapes and get </a:t>
            </a:r>
            <a:r>
              <a:rPr lang="en-US">
                <a:solidFill>
                  <a:schemeClr val="dk2"/>
                </a:solidFill>
              </a:rPr>
              <a:t>sum</a:t>
            </a:r>
            <a:r>
              <a:rPr lang="en-US"/>
              <a:t> here*/</a:t>
            </a:r>
            <a:br>
              <a:rPr lang="en-US"/>
            </a:br>
            <a:r>
              <a:rPr lang="en-US"/>
              <a:t>	/* </a:t>
            </a:r>
            <a:r>
              <a:rPr lang="en-US">
                <a:solidFill>
                  <a:srgbClr val="FF6600"/>
                </a:solidFill>
              </a:rPr>
              <a:t>print</a:t>
            </a:r>
            <a:r>
              <a:rPr lang="en-US"/>
              <a:t> result here */ /* that’s </a:t>
            </a:r>
            <a:r>
              <a:rPr lang="en-US">
                <a:solidFill>
                  <a:srgbClr val="FF6600"/>
                </a:solidFill>
              </a:rPr>
              <a:t>two jobs</a:t>
            </a:r>
            <a:r>
              <a:rPr lang="en-US"/>
              <a:t>! */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	/* what if I change </a:t>
            </a:r>
            <a:r>
              <a:rPr lang="en-US">
                <a:solidFill>
                  <a:srgbClr val="FF6600"/>
                </a:solidFill>
              </a:rPr>
              <a:t>sum</a:t>
            </a:r>
            <a:r>
              <a:rPr lang="en-US"/>
              <a:t> or </a:t>
            </a:r>
            <a:r>
              <a:rPr lang="en-US">
                <a:solidFill>
                  <a:srgbClr val="FF6600"/>
                </a:solidFill>
              </a:rPr>
              <a:t>print</a:t>
            </a:r>
            <a:r>
              <a:rPr lang="en-US"/>
              <a:t> and affect each other? */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}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41"/>
          <p:cNvSpPr txBox="1"/>
          <p:nvPr/>
        </p:nvSpPr>
        <p:spPr>
          <a:xfrm>
            <a:off x="5684325" y="1164175"/>
            <a:ext cx="3187500" cy="26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</a:pPr>
            <a:r>
              <a:rPr lang="en-US" sz="2400">
                <a:solidFill>
                  <a:schemeClr val="dk1"/>
                </a:solidFill>
              </a:rPr>
              <a:t>A class should have one and only one reason to change, meaning that a class should have only </a:t>
            </a:r>
            <a:r>
              <a:rPr lang="en-US" sz="2400">
                <a:solidFill>
                  <a:srgbClr val="FF6600"/>
                </a:solidFill>
              </a:rPr>
              <a:t>one job</a:t>
            </a:r>
            <a:r>
              <a:rPr lang="en-US" sz="2400">
                <a:solidFill>
                  <a:schemeClr val="dk1"/>
                </a:solidFill>
              </a:rPr>
              <a:t>.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2"/>
          <p:cNvSpPr txBox="1"/>
          <p:nvPr>
            <p:ph type="title"/>
          </p:nvPr>
        </p:nvSpPr>
        <p:spPr>
          <a:xfrm>
            <a:off x="808039" y="201077"/>
            <a:ext cx="6569100" cy="44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Single responsibility principle (fixed)</a:t>
            </a:r>
            <a:endParaRPr/>
          </a:p>
        </p:txBody>
      </p:sp>
      <p:sp>
        <p:nvSpPr>
          <p:cNvPr id="303" name="Google Shape;303;p42"/>
          <p:cNvSpPr txBox="1"/>
          <p:nvPr>
            <p:ph idx="1" type="body"/>
          </p:nvPr>
        </p:nvSpPr>
        <p:spPr>
          <a:xfrm>
            <a:off x="808038" y="1164165"/>
            <a:ext cx="8140800" cy="332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/>
              <a:t>double Shape_area_sum_calculate(Shape* [] shapes, int nShapes) {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/>
              <a:t>	/* iterate shapes and get </a:t>
            </a:r>
            <a:r>
              <a:rPr lang="en-US">
                <a:solidFill>
                  <a:srgbClr val="FF6600"/>
                </a:solidFill>
              </a:rPr>
              <a:t>sum</a:t>
            </a:r>
            <a:r>
              <a:rPr lang="en-US"/>
              <a:t>, return result here*/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/>
              <a:t>}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/>
              <a:t>void </a:t>
            </a:r>
            <a:r>
              <a:rPr lang="en-US"/>
              <a:t>Shape_area_sum_print(double sums) {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/>
              <a:t>	/* </a:t>
            </a:r>
            <a:r>
              <a:rPr lang="en-US">
                <a:solidFill>
                  <a:srgbClr val="FF6600"/>
                </a:solidFill>
              </a:rPr>
              <a:t>print</a:t>
            </a:r>
            <a:r>
              <a:rPr lang="en-US"/>
              <a:t> result here*/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}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3"/>
          <p:cNvSpPr txBox="1"/>
          <p:nvPr>
            <p:ph type="title"/>
          </p:nvPr>
        </p:nvSpPr>
        <p:spPr>
          <a:xfrm>
            <a:off x="808039" y="201077"/>
            <a:ext cx="6569100" cy="44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Open closed principle (bad)</a:t>
            </a:r>
            <a:endParaRPr/>
          </a:p>
        </p:txBody>
      </p:sp>
      <p:sp>
        <p:nvSpPr>
          <p:cNvPr id="310" name="Google Shape;310;p43"/>
          <p:cNvSpPr txBox="1"/>
          <p:nvPr>
            <p:ph idx="1" type="body"/>
          </p:nvPr>
        </p:nvSpPr>
        <p:spPr>
          <a:xfrm>
            <a:off x="808050" y="1164175"/>
            <a:ext cx="5520600" cy="332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200"/>
              <a:t>for (i = 0, i &lt; nShapes, i++) {</a:t>
            </a:r>
            <a:endParaRPr sz="22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200"/>
              <a:t>	if ( /* shapes[i] is circle*/) {</a:t>
            </a:r>
            <a:endParaRPr sz="22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200"/>
              <a:t>		/* calculate circle area */</a:t>
            </a:r>
            <a:endParaRPr sz="22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200"/>
              <a:t>	} else </a:t>
            </a:r>
            <a:r>
              <a:rPr lang="en-US" sz="2200"/>
              <a:t>if ( /* shapes[i] is rectangle */) {</a:t>
            </a:r>
            <a:endParaRPr sz="22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/>
              <a:t>		/* calculate circle area */</a:t>
            </a:r>
            <a:endParaRPr sz="22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200"/>
              <a:t>	}</a:t>
            </a:r>
            <a:endParaRPr sz="22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/>
              <a:t>	/* what if there are </a:t>
            </a:r>
            <a:r>
              <a:rPr lang="en-US" sz="2200">
                <a:solidFill>
                  <a:srgbClr val="FF6600"/>
                </a:solidFill>
              </a:rPr>
              <a:t>additional</a:t>
            </a:r>
            <a:r>
              <a:rPr lang="en-US" sz="2200"/>
              <a:t> shapes? */</a:t>
            </a:r>
            <a:endParaRPr sz="22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200"/>
              <a:t>}</a:t>
            </a:r>
            <a:endParaRPr sz="2200"/>
          </a:p>
        </p:txBody>
      </p:sp>
      <p:sp>
        <p:nvSpPr>
          <p:cNvPr id="311" name="Google Shape;311;p43"/>
          <p:cNvSpPr txBox="1"/>
          <p:nvPr/>
        </p:nvSpPr>
        <p:spPr>
          <a:xfrm>
            <a:off x="6397725" y="1164175"/>
            <a:ext cx="26181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</a:pPr>
            <a:r>
              <a:rPr lang="en-US" sz="2400">
                <a:solidFill>
                  <a:schemeClr val="dk1"/>
                </a:solidFill>
              </a:rPr>
              <a:t>Objects or entities should be </a:t>
            </a:r>
            <a:r>
              <a:rPr lang="en-US" sz="2400">
                <a:solidFill>
                  <a:srgbClr val="FF6600"/>
                </a:solidFill>
              </a:rPr>
              <a:t>open</a:t>
            </a:r>
            <a:r>
              <a:rPr lang="en-US" sz="2400">
                <a:solidFill>
                  <a:schemeClr val="dk1"/>
                </a:solidFill>
              </a:rPr>
              <a:t> for </a:t>
            </a:r>
            <a:r>
              <a:rPr lang="en-US" sz="2400">
                <a:solidFill>
                  <a:srgbClr val="FF6600"/>
                </a:solidFill>
              </a:rPr>
              <a:t>extension</a:t>
            </a:r>
            <a:r>
              <a:rPr lang="en-US" sz="2400">
                <a:solidFill>
                  <a:schemeClr val="dk1"/>
                </a:solidFill>
              </a:rPr>
              <a:t> but </a:t>
            </a:r>
            <a:r>
              <a:rPr lang="en-US" sz="2400">
                <a:solidFill>
                  <a:srgbClr val="FF6600"/>
                </a:solidFill>
              </a:rPr>
              <a:t>closed</a:t>
            </a:r>
            <a:r>
              <a:rPr lang="en-US" sz="2400">
                <a:solidFill>
                  <a:schemeClr val="dk1"/>
                </a:solidFill>
              </a:rPr>
              <a:t> for </a:t>
            </a:r>
            <a:r>
              <a:rPr lang="en-US" sz="2400">
                <a:solidFill>
                  <a:srgbClr val="FF6600"/>
                </a:solidFill>
              </a:rPr>
              <a:t>modification</a:t>
            </a:r>
            <a:r>
              <a:rPr lang="en-US" sz="2400">
                <a:solidFill>
                  <a:schemeClr val="dk1"/>
                </a:solidFill>
              </a:rPr>
              <a:t>.</a:t>
            </a:r>
            <a:endParaRPr sz="24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4"/>
          <p:cNvSpPr txBox="1"/>
          <p:nvPr>
            <p:ph type="title"/>
          </p:nvPr>
        </p:nvSpPr>
        <p:spPr>
          <a:xfrm>
            <a:off x="808039" y="201077"/>
            <a:ext cx="6569100" cy="44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Open cl</a:t>
            </a:r>
            <a:r>
              <a:rPr lang="en-US"/>
              <a:t>os</a:t>
            </a:r>
            <a:r>
              <a:rPr lang="en-US"/>
              <a:t>ed principle (fixed)</a:t>
            </a:r>
            <a:endParaRPr/>
          </a:p>
        </p:txBody>
      </p:sp>
      <p:sp>
        <p:nvSpPr>
          <p:cNvPr id="318" name="Google Shape;318;p44"/>
          <p:cNvSpPr txBox="1"/>
          <p:nvPr>
            <p:ph idx="1" type="body"/>
          </p:nvPr>
        </p:nvSpPr>
        <p:spPr>
          <a:xfrm>
            <a:off x="808038" y="1164165"/>
            <a:ext cx="8140800" cy="332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23232"/>
                </a:solidFill>
              </a:rPr>
              <a:t>/* rect.c */</a:t>
            </a:r>
            <a:endParaRPr sz="1200">
              <a:solidFill>
                <a:srgbClr val="323232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23232"/>
                </a:solidFill>
              </a:rPr>
              <a:t>double</a:t>
            </a:r>
            <a:r>
              <a:rPr lang="en-US" sz="1200">
                <a:solidFill>
                  <a:srgbClr val="8B00FF"/>
                </a:solidFill>
              </a:rPr>
              <a:t> </a:t>
            </a:r>
            <a:r>
              <a:rPr lang="en-US" sz="1200">
                <a:solidFill>
                  <a:srgbClr val="8B00FF"/>
                </a:solidFill>
              </a:rPr>
              <a:t>Shape_area</a:t>
            </a:r>
            <a:r>
              <a:rPr lang="en-US" sz="1200">
                <a:solidFill>
                  <a:srgbClr val="323232"/>
                </a:solidFill>
              </a:rPr>
              <a:t>(Shape *this){</a:t>
            </a:r>
            <a:endParaRPr sz="1200">
              <a:solidFill>
                <a:srgbClr val="323232"/>
              </a:solidFill>
            </a:endParaRPr>
          </a:p>
          <a:p>
            <a:pPr indent="45720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23232"/>
                </a:solidFill>
              </a:rPr>
              <a:t>Rectangle * this_ = (Rectangle *)this;</a:t>
            </a:r>
            <a:endParaRPr sz="1200">
              <a:solidFill>
                <a:srgbClr val="323232"/>
              </a:solidFill>
            </a:endParaRPr>
          </a:p>
          <a:p>
            <a:pPr indent="45720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23232"/>
                </a:solidFill>
              </a:rPr>
              <a:t>return this_-&gt;__width * this_-&gt;__height;</a:t>
            </a:r>
            <a:endParaRPr sz="1200">
              <a:solidFill>
                <a:srgbClr val="323232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23232"/>
                </a:solidFill>
              </a:rPr>
              <a:t>}</a:t>
            </a:r>
            <a:endParaRPr sz="1100">
              <a:solidFill>
                <a:srgbClr val="323232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23232"/>
                </a:solidFill>
              </a:rPr>
              <a:t>/* circle.c */</a:t>
            </a:r>
            <a:endParaRPr sz="1200">
              <a:solidFill>
                <a:srgbClr val="323232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23232"/>
                </a:solidFill>
              </a:rPr>
              <a:t>double</a:t>
            </a:r>
            <a:r>
              <a:rPr lang="en-US" sz="1200">
                <a:solidFill>
                  <a:srgbClr val="8B00FF"/>
                </a:solidFill>
              </a:rPr>
              <a:t> Shape_area</a:t>
            </a:r>
            <a:r>
              <a:rPr lang="en-US" sz="1200">
                <a:solidFill>
                  <a:srgbClr val="323232"/>
                </a:solidFill>
              </a:rPr>
              <a:t>(Shape *this){</a:t>
            </a:r>
            <a:endParaRPr sz="1200">
              <a:solidFill>
                <a:srgbClr val="323232"/>
              </a:solidFill>
            </a:endParaRPr>
          </a:p>
          <a:p>
            <a:pPr indent="45720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23232"/>
                </a:solidFill>
              </a:rPr>
              <a:t>Circle * this_ = (Circle *)this;</a:t>
            </a:r>
            <a:endParaRPr sz="1200">
              <a:solidFill>
                <a:srgbClr val="323232"/>
              </a:solidFill>
            </a:endParaRPr>
          </a:p>
          <a:p>
            <a:pPr indent="45720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23232"/>
                </a:solidFill>
              </a:rPr>
              <a:t>return 3.14 * this_-&gt;__radius * this_-&gt;__radius;</a:t>
            </a:r>
            <a:endParaRPr sz="1200">
              <a:solidFill>
                <a:srgbClr val="323232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23232"/>
                </a:solidFill>
              </a:rPr>
              <a:t>}</a:t>
            </a:r>
            <a:endParaRPr sz="1200">
              <a:solidFill>
                <a:srgbClr val="323232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323232"/>
                </a:solidFill>
              </a:rPr>
              <a:t>/* main.c */</a:t>
            </a:r>
            <a:endParaRPr sz="1200">
              <a:solidFill>
                <a:srgbClr val="323232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/>
              <a:t>f</a:t>
            </a:r>
            <a:r>
              <a:rPr lang="en-US" sz="1200"/>
              <a:t>or (i = 0, i &lt; nShapes, i++) { /* shapes[i] = &amp;circle.super or &amp;rect.super */ </a:t>
            </a:r>
            <a:endParaRPr sz="1200"/>
          </a:p>
          <a:p>
            <a:pPr indent="45720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/>
              <a:t>sum += </a:t>
            </a:r>
            <a:r>
              <a:rPr lang="en-US" sz="1200">
                <a:solidFill>
                  <a:srgbClr val="8B00FF"/>
                </a:solidFill>
              </a:rPr>
              <a:t>Shape_area</a:t>
            </a:r>
            <a:r>
              <a:rPr lang="en-US" sz="1200"/>
              <a:t>(</a:t>
            </a:r>
            <a:r>
              <a:rPr lang="en-US" sz="1200"/>
              <a:t>shapes[i]</a:t>
            </a:r>
            <a:r>
              <a:rPr lang="en-US" sz="1200"/>
              <a:t>);	</a:t>
            </a:r>
            <a:endParaRPr sz="12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200"/>
              <a:t>}</a:t>
            </a:r>
            <a:endParaRPr sz="12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5"/>
          <p:cNvSpPr txBox="1"/>
          <p:nvPr>
            <p:ph type="title"/>
          </p:nvPr>
        </p:nvSpPr>
        <p:spPr>
          <a:xfrm>
            <a:off x="808039" y="201077"/>
            <a:ext cx="6569100" cy="44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Liskov substitution principle (bad)</a:t>
            </a:r>
            <a:endParaRPr/>
          </a:p>
        </p:txBody>
      </p:sp>
      <p:sp>
        <p:nvSpPr>
          <p:cNvPr id="325" name="Google Shape;325;p45"/>
          <p:cNvSpPr txBox="1"/>
          <p:nvPr>
            <p:ph idx="1" type="body"/>
          </p:nvPr>
        </p:nvSpPr>
        <p:spPr>
          <a:xfrm>
            <a:off x="808050" y="1164175"/>
            <a:ext cx="4818600" cy="332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/>
              <a:t>typedef struct {</a:t>
            </a:r>
            <a:endParaRPr/>
          </a:p>
          <a:p>
            <a:pPr indent="45720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/>
              <a:t>void (*fly)(Bird* this);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/>
              <a:t>} Bird;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typedef struct {</a:t>
            </a:r>
            <a:endParaRPr/>
          </a:p>
          <a:p>
            <a:pPr indent="45720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Bird</a:t>
            </a:r>
            <a:r>
              <a:rPr lang="en-US"/>
              <a:t> super;</a:t>
            </a:r>
            <a:endParaRPr/>
          </a:p>
          <a:p>
            <a:pPr indent="45720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/* can </a:t>
            </a:r>
            <a:r>
              <a:rPr lang="en-US"/>
              <a:t>Ostrich fly?</a:t>
            </a:r>
            <a:r>
              <a:rPr lang="en-US"/>
              <a:t> */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} Ostrich;</a:t>
            </a:r>
            <a:endParaRPr/>
          </a:p>
        </p:txBody>
      </p:sp>
      <p:sp>
        <p:nvSpPr>
          <p:cNvPr id="326" name="Google Shape;326;p45"/>
          <p:cNvSpPr txBox="1"/>
          <p:nvPr/>
        </p:nvSpPr>
        <p:spPr>
          <a:xfrm>
            <a:off x="5845400" y="647175"/>
            <a:ext cx="3175500" cy="44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937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600"/>
              <a:buChar char="●"/>
            </a:pPr>
            <a:r>
              <a:rPr lang="en-US" sz="2600">
                <a:solidFill>
                  <a:schemeClr val="dk1"/>
                </a:solidFill>
              </a:rPr>
              <a:t>Let q(x) be a property provable about objects of x of type T. Then q(y) should be </a:t>
            </a:r>
            <a:r>
              <a:rPr lang="en-US" sz="2600">
                <a:solidFill>
                  <a:srgbClr val="FF6600"/>
                </a:solidFill>
              </a:rPr>
              <a:t>provable</a:t>
            </a:r>
            <a:r>
              <a:rPr lang="en-US" sz="2600">
                <a:solidFill>
                  <a:schemeClr val="dk1"/>
                </a:solidFill>
              </a:rPr>
              <a:t> for objects y of type S where S is a </a:t>
            </a:r>
            <a:r>
              <a:rPr lang="en-US" sz="2600">
                <a:solidFill>
                  <a:srgbClr val="FF6600"/>
                </a:solidFill>
              </a:rPr>
              <a:t>subtype</a:t>
            </a:r>
            <a:r>
              <a:rPr lang="en-US" sz="2600">
                <a:solidFill>
                  <a:schemeClr val="dk1"/>
                </a:solidFill>
              </a:rPr>
              <a:t> of T.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6"/>
          <p:cNvSpPr txBox="1"/>
          <p:nvPr>
            <p:ph type="title"/>
          </p:nvPr>
        </p:nvSpPr>
        <p:spPr>
          <a:xfrm>
            <a:off x="808039" y="201077"/>
            <a:ext cx="6569100" cy="44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Liskov substitution principle (fixed)</a:t>
            </a:r>
            <a:endParaRPr/>
          </a:p>
        </p:txBody>
      </p:sp>
      <p:sp>
        <p:nvSpPr>
          <p:cNvPr id="333" name="Google Shape;333;p46"/>
          <p:cNvSpPr txBox="1"/>
          <p:nvPr>
            <p:ph idx="1" type="body"/>
          </p:nvPr>
        </p:nvSpPr>
        <p:spPr>
          <a:xfrm>
            <a:off x="808038" y="1164165"/>
            <a:ext cx="8140800" cy="332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/>
              <a:t>/* remove fly function from Bird because </a:t>
            </a:r>
            <a:r>
              <a:rPr lang="en-US">
                <a:solidFill>
                  <a:srgbClr val="FF6600"/>
                </a:solidFill>
              </a:rPr>
              <a:t>not every Bird</a:t>
            </a:r>
            <a:r>
              <a:rPr lang="en-US"/>
              <a:t> can fly. If you have to keep the fly function, make sure that every object that inheritance Bird can fly (use all Bird method) */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typedef struct {</a:t>
            </a:r>
            <a:endParaRPr/>
          </a:p>
          <a:p>
            <a:pPr indent="45720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void (*fly)(Bird* this);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} Bird;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/>
              <a:t>typedef struct {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	/* attributes for Ostrich */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/>
              <a:t>} Ostrich;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7"/>
          <p:cNvSpPr txBox="1"/>
          <p:nvPr>
            <p:ph type="title"/>
          </p:nvPr>
        </p:nvSpPr>
        <p:spPr>
          <a:xfrm>
            <a:off x="808039" y="201077"/>
            <a:ext cx="6569100" cy="44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Interface segregation principle (bad)</a:t>
            </a:r>
            <a:endParaRPr/>
          </a:p>
        </p:txBody>
      </p:sp>
      <p:sp>
        <p:nvSpPr>
          <p:cNvPr id="340" name="Google Shape;340;p47"/>
          <p:cNvSpPr txBox="1"/>
          <p:nvPr>
            <p:ph idx="1" type="body"/>
          </p:nvPr>
        </p:nvSpPr>
        <p:spPr>
          <a:xfrm>
            <a:off x="808050" y="1164175"/>
            <a:ext cx="4945200" cy="332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r>
              <a:rPr lang="en-US"/>
              <a:t>typedef struct {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/>
              <a:t>	/* Shape 2D attributes here */</a:t>
            </a:r>
            <a:endParaRPr/>
          </a:p>
          <a:p>
            <a:pPr indent="45720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/>
              <a:t>double (*volume)(Shape*); // 3D 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/>
              <a:t>} Shape;</a:t>
            </a:r>
            <a:br>
              <a:rPr lang="en-US"/>
            </a:br>
            <a:r>
              <a:rPr lang="en-US"/>
              <a:t>typedef struct {</a:t>
            </a:r>
            <a:endParaRPr/>
          </a:p>
          <a:p>
            <a:pPr indent="45720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/>
              <a:t>Shape</a:t>
            </a:r>
            <a:r>
              <a:rPr lang="en-US"/>
              <a:t> super;</a:t>
            </a:r>
            <a:r>
              <a:rPr lang="en-US"/>
              <a:t> </a:t>
            </a:r>
            <a:endParaRPr/>
          </a:p>
          <a:p>
            <a:pPr indent="45720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/* why should I use </a:t>
            </a:r>
            <a:r>
              <a:rPr lang="en-US"/>
              <a:t>volume</a:t>
            </a:r>
            <a:r>
              <a:rPr lang="en-US"/>
              <a:t>? */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/>
              <a:t>} Square;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47"/>
          <p:cNvSpPr txBox="1"/>
          <p:nvPr/>
        </p:nvSpPr>
        <p:spPr>
          <a:xfrm>
            <a:off x="6150525" y="1164175"/>
            <a:ext cx="2991900" cy="41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</a:pPr>
            <a:r>
              <a:rPr lang="en-US" sz="2400">
                <a:solidFill>
                  <a:schemeClr val="dk1"/>
                </a:solidFill>
              </a:rPr>
              <a:t>A client should never be forced to implement an </a:t>
            </a:r>
            <a:r>
              <a:rPr lang="en-US" sz="2400">
                <a:solidFill>
                  <a:srgbClr val="FF6600"/>
                </a:solidFill>
              </a:rPr>
              <a:t>interface</a:t>
            </a:r>
            <a:r>
              <a:rPr lang="en-US" sz="2400">
                <a:solidFill>
                  <a:schemeClr val="dk1"/>
                </a:solidFill>
              </a:rPr>
              <a:t> that it </a:t>
            </a:r>
            <a:r>
              <a:rPr lang="en-US" sz="2400">
                <a:solidFill>
                  <a:srgbClr val="FF6600"/>
                </a:solidFill>
              </a:rPr>
              <a:t>doesn’t</a:t>
            </a:r>
            <a:r>
              <a:rPr lang="en-US" sz="2400">
                <a:solidFill>
                  <a:schemeClr val="dk1"/>
                </a:solidFill>
              </a:rPr>
              <a:t> use, or clients shouldn’t be forced to depend on methods they do not use.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/>
          <p:nvPr>
            <p:ph idx="1" type="subTitle"/>
          </p:nvPr>
        </p:nvSpPr>
        <p:spPr>
          <a:xfrm>
            <a:off x="1152922" y="4410273"/>
            <a:ext cx="7075200" cy="532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1"/>
          <p:cNvSpPr txBox="1"/>
          <p:nvPr>
            <p:ph type="ctrTitle"/>
          </p:nvPr>
        </p:nvSpPr>
        <p:spPr>
          <a:xfrm>
            <a:off x="1152923" y="2924177"/>
            <a:ext cx="7772700" cy="1342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OOC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8"/>
          <p:cNvSpPr txBox="1"/>
          <p:nvPr>
            <p:ph type="title"/>
          </p:nvPr>
        </p:nvSpPr>
        <p:spPr>
          <a:xfrm>
            <a:off x="808039" y="201077"/>
            <a:ext cx="6569100" cy="44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Interface segregation principle (fixed)</a:t>
            </a:r>
            <a:endParaRPr/>
          </a:p>
        </p:txBody>
      </p:sp>
      <p:sp>
        <p:nvSpPr>
          <p:cNvPr id="348" name="Google Shape;348;p48"/>
          <p:cNvSpPr txBox="1"/>
          <p:nvPr>
            <p:ph idx="1" type="body"/>
          </p:nvPr>
        </p:nvSpPr>
        <p:spPr>
          <a:xfrm>
            <a:off x="808038" y="1164165"/>
            <a:ext cx="8140800" cy="332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/>
              <a:t>typedef struct {</a:t>
            </a:r>
            <a:endParaRPr sz="16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/>
              <a:t>	Shape super;</a:t>
            </a:r>
            <a:endParaRPr sz="1600"/>
          </a:p>
          <a:p>
            <a:pPr indent="45720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/>
              <a:t>/* exclusive 2D attributes here */</a:t>
            </a:r>
            <a:endParaRPr sz="16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/>
              <a:t>} 2DShape;</a:t>
            </a:r>
            <a:endParaRPr sz="16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/>
              <a:t> typedef struct {</a:t>
            </a:r>
            <a:endParaRPr sz="1600"/>
          </a:p>
          <a:p>
            <a:pPr indent="45720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/>
              <a:t>Shape super;</a:t>
            </a:r>
            <a:endParaRPr sz="1600"/>
          </a:p>
          <a:p>
            <a:pPr indent="45720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/>
              <a:t>double (*volume)(Shape*); /*an exclusive 3D attributes */</a:t>
            </a:r>
            <a:endParaRPr sz="16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/>
              <a:t>} 3DShape;</a:t>
            </a:r>
            <a:endParaRPr sz="16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/>
              <a:t>typedef struct {</a:t>
            </a:r>
            <a:endParaRPr sz="1600"/>
          </a:p>
          <a:p>
            <a:pPr indent="45720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/>
              <a:t>2DShape super; </a:t>
            </a:r>
            <a:endParaRPr sz="16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/>
              <a:t>	/* exclusive Square attributes here */</a:t>
            </a:r>
            <a:endParaRPr sz="16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/>
              <a:t>} Square;</a:t>
            </a:r>
            <a:endParaRPr sz="16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9"/>
          <p:cNvSpPr txBox="1"/>
          <p:nvPr>
            <p:ph type="title"/>
          </p:nvPr>
        </p:nvSpPr>
        <p:spPr>
          <a:xfrm>
            <a:off x="808039" y="201077"/>
            <a:ext cx="6569100" cy="44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Dependency inversion principle (bad)</a:t>
            </a:r>
            <a:endParaRPr/>
          </a:p>
        </p:txBody>
      </p:sp>
      <p:sp>
        <p:nvSpPr>
          <p:cNvPr id="355" name="Google Shape;355;p49"/>
          <p:cNvSpPr txBox="1"/>
          <p:nvPr>
            <p:ph idx="1" type="body"/>
          </p:nvPr>
        </p:nvSpPr>
        <p:spPr>
          <a:xfrm>
            <a:off x="4581519" y="1164175"/>
            <a:ext cx="4367400" cy="332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Entities must depend on </a:t>
            </a:r>
            <a:r>
              <a:rPr lang="en-US">
                <a:solidFill>
                  <a:srgbClr val="FF6600"/>
                </a:solidFill>
              </a:rPr>
              <a:t>abstractions</a:t>
            </a:r>
            <a:r>
              <a:rPr lang="en-US"/>
              <a:t>, not on concretions. It states that the high-level module must not depend on the low-level module, but they should depend on abstractions.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49"/>
          <p:cNvSpPr txBox="1"/>
          <p:nvPr/>
        </p:nvSpPr>
        <p:spPr>
          <a:xfrm>
            <a:off x="391250" y="1164175"/>
            <a:ext cx="4522200" cy="20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dbConn = connect(</a:t>
            </a:r>
            <a:r>
              <a:rPr lang="en-US" sz="2400">
                <a:solidFill>
                  <a:srgbClr val="8B00FF"/>
                </a:solidFill>
              </a:rPr>
              <a:t>MySQLConnection</a:t>
            </a:r>
            <a:r>
              <a:rPr lang="en-US" sz="2400">
                <a:solidFill>
                  <a:schemeClr val="dk1"/>
                </a:solidFill>
              </a:rPr>
              <a:t> dbConnection);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/* What if MySQL is changed into Mongal DB? */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0"/>
          <p:cNvSpPr txBox="1"/>
          <p:nvPr>
            <p:ph type="title"/>
          </p:nvPr>
        </p:nvSpPr>
        <p:spPr>
          <a:xfrm>
            <a:off x="808039" y="201077"/>
            <a:ext cx="6569100" cy="44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Dependency inversion principle (fixed)</a:t>
            </a:r>
            <a:endParaRPr/>
          </a:p>
        </p:txBody>
      </p:sp>
      <p:sp>
        <p:nvSpPr>
          <p:cNvPr id="363" name="Google Shape;363;p50"/>
          <p:cNvSpPr txBox="1"/>
          <p:nvPr>
            <p:ph idx="1" type="body"/>
          </p:nvPr>
        </p:nvSpPr>
        <p:spPr>
          <a:xfrm>
            <a:off x="808038" y="1164165"/>
            <a:ext cx="8140800" cy="332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/>
              <a:t>typedef struct {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/>
              <a:t>    </a:t>
            </a:r>
            <a:r>
              <a:rPr lang="en-US">
                <a:solidFill>
                  <a:srgbClr val="009999"/>
                </a:solidFill>
              </a:rPr>
              <a:t>Connection</a:t>
            </a:r>
            <a:r>
              <a:rPr lang="en-US"/>
              <a:t> super;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/>
              <a:t>} </a:t>
            </a:r>
            <a:r>
              <a:rPr lang="en-US">
                <a:solidFill>
                  <a:srgbClr val="323232"/>
                </a:solidFill>
              </a:rPr>
              <a:t>MySQLConn</a:t>
            </a:r>
            <a:r>
              <a:rPr lang="en-US"/>
              <a:t>;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/>
              <a:t>typedef struct {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/>
              <a:t>    </a:t>
            </a:r>
            <a:r>
              <a:rPr lang="en-US">
                <a:solidFill>
                  <a:srgbClr val="009999"/>
                </a:solidFill>
              </a:rPr>
              <a:t>Connection</a:t>
            </a:r>
            <a:r>
              <a:rPr lang="en-US"/>
              <a:t> super;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/>
              <a:t>} </a:t>
            </a:r>
            <a:r>
              <a:rPr lang="en-US"/>
              <a:t>MongalDBConn</a:t>
            </a:r>
            <a:r>
              <a:rPr lang="en-US"/>
              <a:t>;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/>
              <a:t>/* use </a:t>
            </a:r>
            <a:r>
              <a:rPr lang="en-US">
                <a:solidFill>
                  <a:srgbClr val="323232"/>
                </a:solidFill>
              </a:rPr>
              <a:t>MySQLConn.super or </a:t>
            </a:r>
            <a:r>
              <a:rPr lang="en-US"/>
              <a:t>MongalDBConn.super */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dbConn = connect(</a:t>
            </a:r>
            <a:r>
              <a:rPr lang="en-US">
                <a:solidFill>
                  <a:srgbClr val="009999"/>
                </a:solidFill>
              </a:rPr>
              <a:t>Connection</a:t>
            </a:r>
            <a:r>
              <a:rPr lang="en-US"/>
              <a:t> dbConnection);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51"/>
          <p:cNvSpPr txBox="1"/>
          <p:nvPr>
            <p:ph idx="1" type="subTitle"/>
          </p:nvPr>
        </p:nvSpPr>
        <p:spPr>
          <a:xfrm>
            <a:off x="1152922" y="4410273"/>
            <a:ext cx="7075200" cy="532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51"/>
          <p:cNvSpPr txBox="1"/>
          <p:nvPr>
            <p:ph type="ctrTitle"/>
          </p:nvPr>
        </p:nvSpPr>
        <p:spPr>
          <a:xfrm>
            <a:off x="1152923" y="2924177"/>
            <a:ext cx="7772700" cy="1342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Test Double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52"/>
          <p:cNvSpPr txBox="1"/>
          <p:nvPr>
            <p:ph type="title"/>
          </p:nvPr>
        </p:nvSpPr>
        <p:spPr>
          <a:xfrm>
            <a:off x="808039" y="201077"/>
            <a:ext cx="6569100" cy="44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Tests are FIRST</a:t>
            </a:r>
            <a:endParaRPr/>
          </a:p>
        </p:txBody>
      </p:sp>
      <p:sp>
        <p:nvSpPr>
          <p:cNvPr id="377" name="Google Shape;377;p52"/>
          <p:cNvSpPr txBox="1"/>
          <p:nvPr>
            <p:ph idx="1" type="body"/>
          </p:nvPr>
        </p:nvSpPr>
        <p:spPr>
          <a:xfrm>
            <a:off x="808038" y="1164165"/>
            <a:ext cx="8140800" cy="332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Fast: tests are fast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Isolated: tests are </a:t>
            </a:r>
            <a:r>
              <a:rPr lang="en-US"/>
              <a:t>independent</a:t>
            </a:r>
            <a:r>
              <a:rPr lang="en-US"/>
              <a:t> of each other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Repeatable: always gives the same result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Self-verifying: return “Pass” or “Fail”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Timely: write just in time before production code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53"/>
          <p:cNvSpPr txBox="1"/>
          <p:nvPr>
            <p:ph type="title"/>
          </p:nvPr>
        </p:nvSpPr>
        <p:spPr>
          <a:xfrm>
            <a:off x="808039" y="201077"/>
            <a:ext cx="6569100" cy="44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do you test outside CUT?</a:t>
            </a:r>
            <a:endParaRPr/>
          </a:p>
        </p:txBody>
      </p:sp>
      <p:sp>
        <p:nvSpPr>
          <p:cNvPr id="384" name="Google Shape;384;p53"/>
          <p:cNvSpPr txBox="1"/>
          <p:nvPr>
            <p:ph idx="1" type="body"/>
          </p:nvPr>
        </p:nvSpPr>
        <p:spPr>
          <a:xfrm>
            <a:off x="808038" y="1164165"/>
            <a:ext cx="8140800" cy="332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85" name="Google Shape;385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1186" y="667388"/>
            <a:ext cx="6621624" cy="3808724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53"/>
          <p:cNvSpPr txBox="1"/>
          <p:nvPr/>
        </p:nvSpPr>
        <p:spPr>
          <a:xfrm>
            <a:off x="5902925" y="840000"/>
            <a:ext cx="220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6600"/>
                </a:solidFill>
              </a:rPr>
              <a:t>(you cannot control this) </a:t>
            </a:r>
            <a:endParaRPr>
              <a:solidFill>
                <a:srgbClr val="FF6600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54"/>
          <p:cNvSpPr txBox="1"/>
          <p:nvPr>
            <p:ph type="title"/>
          </p:nvPr>
        </p:nvSpPr>
        <p:spPr>
          <a:xfrm>
            <a:off x="808039" y="201077"/>
            <a:ext cx="6569100" cy="44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Simpliffy relationship</a:t>
            </a:r>
            <a:endParaRPr/>
          </a:p>
        </p:txBody>
      </p:sp>
      <p:sp>
        <p:nvSpPr>
          <p:cNvPr id="393" name="Google Shape;393;p54"/>
          <p:cNvSpPr txBox="1"/>
          <p:nvPr>
            <p:ph idx="1" type="body"/>
          </p:nvPr>
        </p:nvSpPr>
        <p:spPr>
          <a:xfrm>
            <a:off x="808038" y="1164165"/>
            <a:ext cx="8140800" cy="332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94" name="Google Shape;394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9200" y="571700"/>
            <a:ext cx="5585599" cy="4000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55"/>
          <p:cNvSpPr txBox="1"/>
          <p:nvPr>
            <p:ph type="title"/>
          </p:nvPr>
        </p:nvSpPr>
        <p:spPr>
          <a:xfrm>
            <a:off x="808039" y="201077"/>
            <a:ext cx="6569100" cy="44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When to use test double?</a:t>
            </a:r>
            <a:endParaRPr/>
          </a:p>
        </p:txBody>
      </p:sp>
      <p:sp>
        <p:nvSpPr>
          <p:cNvPr id="401" name="Google Shape;401;p55"/>
          <p:cNvSpPr txBox="1"/>
          <p:nvPr>
            <p:ph idx="1" type="body"/>
          </p:nvPr>
        </p:nvSpPr>
        <p:spPr>
          <a:xfrm>
            <a:off x="808038" y="1164165"/>
            <a:ext cx="8140800" cy="332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Hardware independence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Inject difficult to produce input(s)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Speed up a slow collaborator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Dependency on something volatile (e.g. Time)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Dependency on something under development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Dependency on something that is difficult to configure</a:t>
            </a:r>
            <a:endParaRPr/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56"/>
          <p:cNvSpPr txBox="1"/>
          <p:nvPr>
            <p:ph type="title"/>
          </p:nvPr>
        </p:nvSpPr>
        <p:spPr>
          <a:xfrm>
            <a:off x="808039" y="201077"/>
            <a:ext cx="6569100" cy="44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Test dummy</a:t>
            </a:r>
            <a:endParaRPr/>
          </a:p>
        </p:txBody>
      </p:sp>
      <p:sp>
        <p:nvSpPr>
          <p:cNvPr id="408" name="Google Shape;408;p56"/>
          <p:cNvSpPr txBox="1"/>
          <p:nvPr>
            <p:ph idx="1" type="body"/>
          </p:nvPr>
        </p:nvSpPr>
        <p:spPr>
          <a:xfrm>
            <a:off x="808038" y="1164165"/>
            <a:ext cx="8140800" cy="332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“I exist” (to pass compilation)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/>
              <a:t>void</a:t>
            </a:r>
            <a:r>
              <a:rPr lang="en-US"/>
              <a:t> Nothing(DummyOb* obj){}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57"/>
          <p:cNvSpPr txBox="1"/>
          <p:nvPr>
            <p:ph type="title"/>
          </p:nvPr>
        </p:nvSpPr>
        <p:spPr>
          <a:xfrm>
            <a:off x="808039" y="201077"/>
            <a:ext cx="6569100" cy="44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Test stub</a:t>
            </a:r>
            <a:endParaRPr/>
          </a:p>
        </p:txBody>
      </p:sp>
      <p:sp>
        <p:nvSpPr>
          <p:cNvPr id="415" name="Google Shape;415;p57"/>
          <p:cNvSpPr txBox="1"/>
          <p:nvPr>
            <p:ph idx="1" type="body"/>
          </p:nvPr>
        </p:nvSpPr>
        <p:spPr>
          <a:xfrm>
            <a:off x="808038" y="1164165"/>
            <a:ext cx="8140800" cy="332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return some value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/>
              <a:t>int Stub_add_up(StubObj* obj){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/>
              <a:t>	return </a:t>
            </a:r>
            <a:r>
              <a:rPr lang="en-US">
                <a:solidFill>
                  <a:srgbClr val="FF6600"/>
                </a:solidFill>
              </a:rPr>
              <a:t>3</a:t>
            </a:r>
            <a:r>
              <a:rPr lang="en-US"/>
              <a:t>;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/>
              <a:t>}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Stub_add_up(&amp;stubObj) == 3 ;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>
            <p:ph type="title"/>
          </p:nvPr>
        </p:nvSpPr>
        <p:spPr>
          <a:xfrm>
            <a:off x="808051" y="201075"/>
            <a:ext cx="7154700" cy="44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6600"/>
                </a:solidFill>
              </a:rPr>
              <a:t>Encapsulation</a:t>
            </a:r>
            <a:r>
              <a:rPr lang="en-US">
                <a:solidFill>
                  <a:srgbClr val="323232"/>
                </a:solidFill>
              </a:rPr>
              <a:t> : declare object data type</a:t>
            </a:r>
            <a:endParaRPr>
              <a:solidFill>
                <a:srgbClr val="323232"/>
              </a:solidFill>
            </a:endParaRPr>
          </a:p>
        </p:txBody>
      </p:sp>
      <p:sp>
        <p:nvSpPr>
          <p:cNvPr id="151" name="Google Shape;151;p22"/>
          <p:cNvSpPr txBox="1"/>
          <p:nvPr>
            <p:ph idx="1" type="body"/>
          </p:nvPr>
        </p:nvSpPr>
        <p:spPr>
          <a:xfrm>
            <a:off x="808038" y="1164165"/>
            <a:ext cx="8140800" cy="332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/* shape.h */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typedef struct {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	</a:t>
            </a:r>
            <a:r>
              <a:rPr lang="en-US">
                <a:solidFill>
                  <a:srgbClr val="FF6600"/>
                </a:solidFill>
              </a:rPr>
              <a:t>char* __name</a:t>
            </a:r>
            <a:r>
              <a:rPr lang="en-US"/>
              <a:t>;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	</a:t>
            </a:r>
            <a:r>
              <a:rPr lang="en-US">
                <a:solidFill>
                  <a:srgbClr val="FF6600"/>
                </a:solidFill>
              </a:rPr>
              <a:t>double __x</a:t>
            </a:r>
            <a:r>
              <a:rPr lang="en-US"/>
              <a:t>;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	</a:t>
            </a:r>
            <a:r>
              <a:rPr lang="en-US">
                <a:solidFill>
                  <a:srgbClr val="FF6600"/>
                </a:solidFill>
              </a:rPr>
              <a:t>double __y</a:t>
            </a:r>
            <a:r>
              <a:rPr lang="en-US"/>
              <a:t>;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}</a:t>
            </a:r>
            <a:r>
              <a:rPr lang="en-US">
                <a:solidFill>
                  <a:srgbClr val="FF6600"/>
                </a:solidFill>
              </a:rPr>
              <a:t>Shape</a:t>
            </a:r>
            <a:r>
              <a:rPr lang="en-US"/>
              <a:t>;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58"/>
          <p:cNvSpPr txBox="1"/>
          <p:nvPr>
            <p:ph type="title"/>
          </p:nvPr>
        </p:nvSpPr>
        <p:spPr>
          <a:xfrm>
            <a:off x="808039" y="201077"/>
            <a:ext cx="6569100" cy="44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Test spy</a:t>
            </a:r>
            <a:endParaRPr/>
          </a:p>
        </p:txBody>
      </p:sp>
      <p:sp>
        <p:nvSpPr>
          <p:cNvPr id="422" name="Google Shape;422;p58"/>
          <p:cNvSpPr txBox="1"/>
          <p:nvPr>
            <p:ph idx="1" type="body"/>
          </p:nvPr>
        </p:nvSpPr>
        <p:spPr>
          <a:xfrm>
            <a:off x="808038" y="1164165"/>
            <a:ext cx="8140800" cy="332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Capture parameter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/>
              <a:t>int Spy_add_up(SpyObj* obj){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/>
              <a:t>	</a:t>
            </a:r>
            <a:r>
              <a:rPr lang="en-US">
                <a:solidFill>
                  <a:srgbClr val="FF6600"/>
                </a:solidFill>
              </a:rPr>
              <a:t>obj-&gt;called_add = true</a:t>
            </a:r>
            <a:r>
              <a:rPr lang="en-US"/>
              <a:t>;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/>
              <a:t>	return obj-&gt;a + obj-&gt;b;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/>
              <a:t>}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Spy_add_up(&amp;spyObj) == 3;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6600"/>
                </a:solidFill>
              </a:rPr>
              <a:t>spyy.called_add == true</a:t>
            </a:r>
            <a:r>
              <a:rPr lang="en-US"/>
              <a:t>;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59"/>
          <p:cNvSpPr txBox="1"/>
          <p:nvPr>
            <p:ph type="title"/>
          </p:nvPr>
        </p:nvSpPr>
        <p:spPr>
          <a:xfrm>
            <a:off x="808039" y="201077"/>
            <a:ext cx="6569100" cy="44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Mock object</a:t>
            </a:r>
            <a:endParaRPr/>
          </a:p>
        </p:txBody>
      </p:sp>
      <p:sp>
        <p:nvSpPr>
          <p:cNvPr id="429" name="Google Shape;429;p59"/>
          <p:cNvSpPr txBox="1"/>
          <p:nvPr>
            <p:ph idx="1" type="body"/>
          </p:nvPr>
        </p:nvSpPr>
        <p:spPr>
          <a:xfrm>
            <a:off x="808038" y="1164165"/>
            <a:ext cx="8140800" cy="332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68300" lvl="0" marL="457200" rtl="0" algn="l">
              <a:spcBef>
                <a:spcPts val="50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Verify function called</a:t>
            </a:r>
            <a:endParaRPr sz="22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200"/>
              <a:t>/* determine what parameter to observe at given phase */</a:t>
            </a:r>
            <a:endParaRPr sz="22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200"/>
              <a:t>void mocked_callback(int x, int y) {mock(x, y);}</a:t>
            </a:r>
            <a:endParaRPr sz="22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200"/>
              <a:t>/* main function to observe */</a:t>
            </a:r>
            <a:endParaRPr sz="22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200"/>
              <a:t>void Mock_add_more(MockObj* obj){</a:t>
            </a:r>
            <a:endParaRPr sz="2200"/>
          </a:p>
          <a:p>
            <a:pPr indent="45720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200"/>
              <a:t>mocked_callback(obj-&gt;a, obj-&gt;b); // observe ‘</a:t>
            </a:r>
            <a:r>
              <a:rPr lang="en-US" sz="2200"/>
              <a:t>a’ and ‘b’</a:t>
            </a:r>
            <a:r>
              <a:rPr lang="en-US" sz="2200"/>
              <a:t> here</a:t>
            </a:r>
            <a:endParaRPr sz="2200"/>
          </a:p>
          <a:p>
            <a:pPr indent="45720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200"/>
              <a:t>obj-&gt;a += 1;</a:t>
            </a:r>
            <a:endParaRPr sz="2200"/>
          </a:p>
          <a:p>
            <a:pPr indent="45720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200"/>
              <a:t>obj-&gt;b += 2;</a:t>
            </a:r>
            <a:endParaRPr sz="2200"/>
          </a:p>
          <a:p>
            <a:pPr indent="45720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200"/>
              <a:t>mocked_callback(obj-&gt;a, obj-&gt;b); </a:t>
            </a:r>
            <a:r>
              <a:rPr lang="en-US" sz="2200"/>
              <a:t>// observe ‘a’ and ‘b’ here </a:t>
            </a:r>
            <a:endParaRPr sz="22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200"/>
              <a:t>}</a:t>
            </a:r>
            <a:endParaRPr sz="22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60"/>
          <p:cNvSpPr txBox="1"/>
          <p:nvPr>
            <p:ph type="title"/>
          </p:nvPr>
        </p:nvSpPr>
        <p:spPr>
          <a:xfrm>
            <a:off x="808039" y="201077"/>
            <a:ext cx="6569100" cy="44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Mock object</a:t>
            </a:r>
            <a:endParaRPr/>
          </a:p>
        </p:txBody>
      </p:sp>
      <p:sp>
        <p:nvSpPr>
          <p:cNvPr id="436" name="Google Shape;436;p60"/>
          <p:cNvSpPr txBox="1"/>
          <p:nvPr>
            <p:ph idx="1" type="body"/>
          </p:nvPr>
        </p:nvSpPr>
        <p:spPr>
          <a:xfrm>
            <a:off x="808038" y="1164165"/>
            <a:ext cx="8140800" cy="332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/* declare parameter status in order */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expect(mocked_callback,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	when(x, is_equal_to(2)),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	when(y, is_equal_to(1)));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expect(mocked_callback,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	when(x, is_equal_to(3)),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	when(y, is_equal_to</a:t>
            </a:r>
            <a:r>
              <a:rPr lang="en-US"/>
              <a:t>(</a:t>
            </a:r>
            <a:r>
              <a:rPr lang="en-US"/>
              <a:t>3)));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/>
              <a:t>Mock_add_more(&amp;mockObj</a:t>
            </a:r>
            <a:r>
              <a:rPr lang="en-US"/>
              <a:t>)</a:t>
            </a:r>
            <a:r>
              <a:rPr lang="en-US"/>
              <a:t>; // call function 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61"/>
          <p:cNvSpPr txBox="1"/>
          <p:nvPr>
            <p:ph idx="1" type="subTitle"/>
          </p:nvPr>
        </p:nvSpPr>
        <p:spPr>
          <a:xfrm>
            <a:off x="1152922" y="4410273"/>
            <a:ext cx="7075200" cy="532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61"/>
          <p:cNvSpPr txBox="1"/>
          <p:nvPr>
            <p:ph type="ctrTitle"/>
          </p:nvPr>
        </p:nvSpPr>
        <p:spPr>
          <a:xfrm>
            <a:off x="1152923" y="2924177"/>
            <a:ext cx="7772700" cy="1342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Embedded TDD Cycle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62"/>
          <p:cNvSpPr txBox="1"/>
          <p:nvPr>
            <p:ph type="title"/>
          </p:nvPr>
        </p:nvSpPr>
        <p:spPr>
          <a:xfrm>
            <a:off x="808039" y="201077"/>
            <a:ext cx="6569100" cy="44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TDD cycle</a:t>
            </a:r>
            <a:endParaRPr/>
          </a:p>
        </p:txBody>
      </p:sp>
      <p:sp>
        <p:nvSpPr>
          <p:cNvPr id="450" name="Google Shape;450;p62"/>
          <p:cNvSpPr txBox="1"/>
          <p:nvPr>
            <p:ph idx="1" type="body"/>
          </p:nvPr>
        </p:nvSpPr>
        <p:spPr>
          <a:xfrm>
            <a:off x="808038" y="1164165"/>
            <a:ext cx="8140800" cy="332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51" name="Google Shape;451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6675" y="797250"/>
            <a:ext cx="6854401" cy="36924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63"/>
          <p:cNvSpPr txBox="1"/>
          <p:nvPr>
            <p:ph type="title"/>
          </p:nvPr>
        </p:nvSpPr>
        <p:spPr>
          <a:xfrm>
            <a:off x="808039" y="201077"/>
            <a:ext cx="6569100" cy="44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Why TDD?</a:t>
            </a:r>
            <a:endParaRPr/>
          </a:p>
        </p:txBody>
      </p:sp>
      <p:sp>
        <p:nvSpPr>
          <p:cNvPr id="458" name="Google Shape;458;p63"/>
          <p:cNvSpPr txBox="1"/>
          <p:nvPr>
            <p:ph idx="1" type="body"/>
          </p:nvPr>
        </p:nvSpPr>
        <p:spPr>
          <a:xfrm>
            <a:off x="808038" y="1164165"/>
            <a:ext cx="8140800" cy="332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59" name="Google Shape;459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2113" y="1230824"/>
            <a:ext cx="7118827" cy="2840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64"/>
          <p:cNvSpPr txBox="1"/>
          <p:nvPr>
            <p:ph type="title"/>
          </p:nvPr>
        </p:nvSpPr>
        <p:spPr>
          <a:xfrm>
            <a:off x="808039" y="201077"/>
            <a:ext cx="6569100" cy="44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target hardware bottleneck</a:t>
            </a:r>
            <a:endParaRPr/>
          </a:p>
        </p:txBody>
      </p:sp>
      <p:sp>
        <p:nvSpPr>
          <p:cNvPr id="466" name="Google Shape;466;p64"/>
          <p:cNvSpPr txBox="1"/>
          <p:nvPr>
            <p:ph idx="1" type="body"/>
          </p:nvPr>
        </p:nvSpPr>
        <p:spPr>
          <a:xfrm>
            <a:off x="808038" y="1164165"/>
            <a:ext cx="8140800" cy="332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Target hardware is not ready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Target hardware is expensive/scarce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Target hardware may have bug of its own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Longer target build time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Longer target upload time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Compiler difference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65"/>
          <p:cNvSpPr txBox="1"/>
          <p:nvPr>
            <p:ph type="title"/>
          </p:nvPr>
        </p:nvSpPr>
        <p:spPr>
          <a:xfrm>
            <a:off x="808039" y="201077"/>
            <a:ext cx="6569100" cy="44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Embedded TDD Cycle</a:t>
            </a:r>
            <a:endParaRPr/>
          </a:p>
        </p:txBody>
      </p:sp>
      <p:sp>
        <p:nvSpPr>
          <p:cNvPr id="473" name="Google Shape;473;p65"/>
          <p:cNvSpPr txBox="1"/>
          <p:nvPr>
            <p:ph idx="1" type="body"/>
          </p:nvPr>
        </p:nvSpPr>
        <p:spPr>
          <a:xfrm>
            <a:off x="808038" y="1164165"/>
            <a:ext cx="8140800" cy="332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SzPts val="2400"/>
              <a:buChar char="●"/>
            </a:pPr>
            <a:r>
              <a:t/>
            </a:r>
            <a:endParaRPr/>
          </a:p>
        </p:txBody>
      </p:sp>
      <p:pic>
        <p:nvPicPr>
          <p:cNvPr id="474" name="Google Shape;474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9375" y="1164174"/>
            <a:ext cx="7845227" cy="313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66"/>
          <p:cNvSpPr txBox="1"/>
          <p:nvPr>
            <p:ph type="title"/>
          </p:nvPr>
        </p:nvSpPr>
        <p:spPr>
          <a:xfrm>
            <a:off x="808039" y="201077"/>
            <a:ext cx="6569100" cy="44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Embedded TDD Cycle stages</a:t>
            </a:r>
            <a:endParaRPr/>
          </a:p>
        </p:txBody>
      </p:sp>
      <p:sp>
        <p:nvSpPr>
          <p:cNvPr id="481" name="Google Shape;481;p66"/>
          <p:cNvSpPr txBox="1"/>
          <p:nvPr>
            <p:ph idx="1" type="body"/>
          </p:nvPr>
        </p:nvSpPr>
        <p:spPr>
          <a:xfrm>
            <a:off x="808038" y="1164165"/>
            <a:ext cx="8140800" cy="332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SzPts val="2400"/>
              <a:buAutoNum type="arabicPeriod"/>
            </a:pPr>
            <a:r>
              <a:rPr lang="en-US"/>
              <a:t>TDD microcycle: compile and run platform-independent code on host </a:t>
            </a:r>
            <a:r>
              <a:rPr lang="en-US"/>
              <a:t>development</a:t>
            </a:r>
            <a:r>
              <a:rPr lang="en-US"/>
              <a:t> system.</a:t>
            </a:r>
            <a:r>
              <a:rPr lang="en-US"/>
              <a:t>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/>
              <a:t>Compiler compatibility check: compile for the target.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/>
              <a:t>Run unit tests in an eval board: see if the compiled code  run as expected on target processor.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/>
              <a:t>Run unit tests in the target hardware: same as 3 but on target hardware. Run hardware-specific tests here.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/>
              <a:t>Run acceptance tests in the target: make sure that product features work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67"/>
          <p:cNvSpPr txBox="1"/>
          <p:nvPr>
            <p:ph idx="1" type="subTitle"/>
          </p:nvPr>
        </p:nvSpPr>
        <p:spPr>
          <a:xfrm>
            <a:off x="1152525" y="4410075"/>
            <a:ext cx="7075487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487" name="Google Shape;487;p67"/>
          <p:cNvSpPr txBox="1"/>
          <p:nvPr>
            <p:ph type="ctrTitle"/>
          </p:nvPr>
        </p:nvSpPr>
        <p:spPr>
          <a:xfrm>
            <a:off x="1152525" y="2924175"/>
            <a:ext cx="7773987" cy="13430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icrosoft JhengHei"/>
              <a:buNone/>
            </a:pPr>
            <a:r>
              <a:rPr lang="en-US">
                <a:latin typeface="Microsoft JhengHei"/>
                <a:ea typeface="Microsoft JhengHei"/>
                <a:cs typeface="Microsoft JhengHei"/>
                <a:sym typeface="Microsoft JhengHei"/>
              </a:rPr>
              <a:t>CGreen</a:t>
            </a:r>
            <a:r>
              <a:rPr lang="en-US">
                <a:latin typeface="Microsoft JhengHei"/>
                <a:ea typeface="Microsoft JhengHei"/>
                <a:cs typeface="Microsoft JhengHei"/>
                <a:sym typeface="Microsoft JhengHei"/>
              </a:rPr>
              <a:t> 簡介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 txBox="1"/>
          <p:nvPr>
            <p:ph type="title"/>
          </p:nvPr>
        </p:nvSpPr>
        <p:spPr>
          <a:xfrm>
            <a:off x="808051" y="201075"/>
            <a:ext cx="7166100" cy="44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6600"/>
                </a:solidFill>
              </a:rPr>
              <a:t>Encapsulation </a:t>
            </a:r>
            <a:r>
              <a:rPr lang="en-US">
                <a:solidFill>
                  <a:srgbClr val="323232"/>
                </a:solidFill>
              </a:rPr>
              <a:t>: declare object methods</a:t>
            </a:r>
            <a:endParaRPr>
              <a:solidFill>
                <a:srgbClr val="323232"/>
              </a:solidFill>
            </a:endParaRPr>
          </a:p>
        </p:txBody>
      </p:sp>
      <p:sp>
        <p:nvSpPr>
          <p:cNvPr id="158" name="Google Shape;158;p23"/>
          <p:cNvSpPr txBox="1"/>
          <p:nvPr>
            <p:ph idx="1" type="body"/>
          </p:nvPr>
        </p:nvSpPr>
        <p:spPr>
          <a:xfrm>
            <a:off x="808038" y="1164165"/>
            <a:ext cx="8140800" cy="332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/* shape.h */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/* Shape's operations (Shape's interface)... */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void </a:t>
            </a:r>
            <a:r>
              <a:rPr lang="en-US">
                <a:solidFill>
                  <a:srgbClr val="FF6600"/>
                </a:solidFill>
              </a:rPr>
              <a:t>Shape_ctor</a:t>
            </a:r>
            <a:r>
              <a:rPr lang="en-US"/>
              <a:t>(</a:t>
            </a:r>
            <a:r>
              <a:rPr lang="en-US">
                <a:solidFill>
                  <a:srgbClr val="FF6600"/>
                </a:solidFill>
              </a:rPr>
              <a:t>Shape</a:t>
            </a:r>
            <a:r>
              <a:rPr lang="en-US"/>
              <a:t> * this, const char* name, double x, double y);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void </a:t>
            </a:r>
            <a:r>
              <a:rPr lang="en-US">
                <a:solidFill>
                  <a:srgbClr val="FF6600"/>
                </a:solidFill>
              </a:rPr>
              <a:t>Shape_moveby</a:t>
            </a:r>
            <a:r>
              <a:rPr lang="en-US"/>
              <a:t>(</a:t>
            </a:r>
            <a:r>
              <a:rPr lang="en-US">
                <a:solidFill>
                  <a:srgbClr val="FF6600"/>
                </a:solidFill>
              </a:rPr>
              <a:t>Shape</a:t>
            </a:r>
            <a:r>
              <a:rPr lang="en-US"/>
              <a:t> * this, double dx, double dy);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double </a:t>
            </a:r>
            <a:r>
              <a:rPr lang="en-US">
                <a:solidFill>
                  <a:srgbClr val="FF6600"/>
                </a:solidFill>
              </a:rPr>
              <a:t>Shape_gety</a:t>
            </a:r>
            <a:r>
              <a:rPr lang="en-US"/>
              <a:t>(</a:t>
            </a:r>
            <a:r>
              <a:rPr lang="en-US">
                <a:solidFill>
                  <a:srgbClr val="FF6600"/>
                </a:solidFill>
              </a:rPr>
              <a:t>Shape</a:t>
            </a:r>
            <a:r>
              <a:rPr lang="en-US"/>
              <a:t> * this);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/>
              <a:t>void </a:t>
            </a:r>
            <a:r>
              <a:rPr lang="en-US">
                <a:solidFill>
                  <a:srgbClr val="FF6600"/>
                </a:solidFill>
              </a:rPr>
              <a:t>Shape_setx</a:t>
            </a:r>
            <a:r>
              <a:rPr lang="en-US"/>
              <a:t>(</a:t>
            </a:r>
            <a:r>
              <a:rPr lang="en-US">
                <a:solidFill>
                  <a:srgbClr val="FF6600"/>
                </a:solidFill>
              </a:rPr>
              <a:t>Shape</a:t>
            </a:r>
            <a:r>
              <a:rPr lang="en-US"/>
              <a:t> * this, double x);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68"/>
          <p:cNvSpPr txBox="1"/>
          <p:nvPr>
            <p:ph type="title"/>
          </p:nvPr>
        </p:nvSpPr>
        <p:spPr>
          <a:xfrm>
            <a:off x="808039" y="201077"/>
            <a:ext cx="65691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What is CGreen?</a:t>
            </a:r>
            <a:endParaRPr/>
          </a:p>
        </p:txBody>
      </p:sp>
      <p:sp>
        <p:nvSpPr>
          <p:cNvPr id="494" name="Google Shape;494;p68"/>
          <p:cNvSpPr txBox="1"/>
          <p:nvPr>
            <p:ph idx="1" type="body"/>
          </p:nvPr>
        </p:nvSpPr>
        <p:spPr>
          <a:xfrm>
            <a:off x="808038" y="1164165"/>
            <a:ext cx="8140800" cy="3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open source unit tester for C and C++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apt-get install cgreenl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69"/>
          <p:cNvSpPr txBox="1"/>
          <p:nvPr>
            <p:ph type="title"/>
          </p:nvPr>
        </p:nvSpPr>
        <p:spPr>
          <a:xfrm>
            <a:off x="808039" y="201077"/>
            <a:ext cx="6569100" cy="44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CGreen </a:t>
            </a:r>
            <a:r>
              <a:rPr lang="en-US"/>
              <a:t>Testifle part1</a:t>
            </a:r>
            <a:endParaRPr/>
          </a:p>
        </p:txBody>
      </p:sp>
      <p:sp>
        <p:nvSpPr>
          <p:cNvPr id="501" name="Google Shape;501;p69"/>
          <p:cNvSpPr txBox="1"/>
          <p:nvPr>
            <p:ph idx="1" type="body"/>
          </p:nvPr>
        </p:nvSpPr>
        <p:spPr>
          <a:xfrm>
            <a:off x="808038" y="1164165"/>
            <a:ext cx="8140800" cy="332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#include &lt;cgreen/cgreen.h&gt;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Describe(FirstTest);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BeforeEach(</a:t>
            </a:r>
            <a:r>
              <a:rPr lang="en-US"/>
              <a:t>FirstTest</a:t>
            </a:r>
            <a:r>
              <a:rPr lang="en-US"/>
              <a:t>) {}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AfterEach(</a:t>
            </a:r>
            <a:r>
              <a:rPr lang="en-US"/>
              <a:t>FirstTest</a:t>
            </a:r>
            <a:r>
              <a:rPr lang="en-US"/>
              <a:t>) {}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Ensure(</a:t>
            </a:r>
            <a:r>
              <a:rPr lang="en-US"/>
              <a:t>FirstTest</a:t>
            </a:r>
            <a:r>
              <a:rPr lang="en-US"/>
              <a:t>, addUp) {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	</a:t>
            </a:r>
            <a:r>
              <a:rPr lang="en-US"/>
              <a:t>	assert_that(strlen(“hello”), is_equal_to(5));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/>
              <a:t>}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70"/>
          <p:cNvSpPr txBox="1"/>
          <p:nvPr>
            <p:ph type="title"/>
          </p:nvPr>
        </p:nvSpPr>
        <p:spPr>
          <a:xfrm>
            <a:off x="808039" y="201077"/>
            <a:ext cx="6569100" cy="44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CGreen </a:t>
            </a:r>
            <a:r>
              <a:rPr lang="en-US"/>
              <a:t>Testifle part2 </a:t>
            </a:r>
            <a:endParaRPr/>
          </a:p>
        </p:txBody>
      </p:sp>
      <p:sp>
        <p:nvSpPr>
          <p:cNvPr id="508" name="Google Shape;508;p70"/>
          <p:cNvSpPr txBox="1"/>
          <p:nvPr>
            <p:ph idx="1" type="body"/>
          </p:nvPr>
        </p:nvSpPr>
        <p:spPr>
          <a:xfrm>
            <a:off x="808038" y="1164165"/>
            <a:ext cx="8140800" cy="332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Ensure(FirstTest, dummy) {</a:t>
            </a:r>
            <a:endParaRPr sz="20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		assert_that(3, is_equal_to(3));</a:t>
            </a:r>
            <a:endParaRPr sz="20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}</a:t>
            </a:r>
            <a:endParaRPr sz="19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TestSuite *</a:t>
            </a:r>
            <a:r>
              <a:rPr lang="en-US" sz="2000"/>
              <a:t>FirstTest</a:t>
            </a:r>
            <a:r>
              <a:rPr lang="en-US" sz="2000"/>
              <a:t>_tests() {</a:t>
            </a:r>
            <a:endParaRPr sz="20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    TestSuite *suite = create_test_suite();</a:t>
            </a:r>
            <a:endParaRPr sz="20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    add_test_with_context(suite, </a:t>
            </a:r>
            <a:r>
              <a:rPr lang="en-US" sz="2000"/>
              <a:t>FirstTest</a:t>
            </a:r>
            <a:r>
              <a:rPr lang="en-US" sz="2000"/>
              <a:t>, addUp);</a:t>
            </a:r>
            <a:endParaRPr sz="20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    add_test_with_context(suite, </a:t>
            </a:r>
            <a:r>
              <a:rPr lang="en-US" sz="2000"/>
              <a:t>FirstTest</a:t>
            </a:r>
            <a:r>
              <a:rPr lang="en-US" sz="2000"/>
              <a:t>, </a:t>
            </a:r>
            <a:r>
              <a:rPr lang="en-US" sz="2000"/>
              <a:t>dummy</a:t>
            </a:r>
            <a:r>
              <a:rPr lang="en-US" sz="2000"/>
              <a:t>);</a:t>
            </a:r>
            <a:endParaRPr sz="20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    return suite;</a:t>
            </a:r>
            <a:endParaRPr sz="20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000"/>
              <a:t>}</a:t>
            </a:r>
            <a:endParaRPr sz="200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71"/>
          <p:cNvSpPr txBox="1"/>
          <p:nvPr>
            <p:ph type="title"/>
          </p:nvPr>
        </p:nvSpPr>
        <p:spPr>
          <a:xfrm>
            <a:off x="808039" y="201077"/>
            <a:ext cx="6569100" cy="44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/>
              <a:t>CGreen main file</a:t>
            </a:r>
            <a:endParaRPr/>
          </a:p>
        </p:txBody>
      </p:sp>
      <p:sp>
        <p:nvSpPr>
          <p:cNvPr id="515" name="Google Shape;515;p71"/>
          <p:cNvSpPr txBox="1"/>
          <p:nvPr>
            <p:ph idx="1" type="body"/>
          </p:nvPr>
        </p:nvSpPr>
        <p:spPr>
          <a:xfrm>
            <a:off x="808038" y="1164165"/>
            <a:ext cx="8140800" cy="332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600"/>
              <a:t>#include &lt;cgreen/cgreen.h&gt;</a:t>
            </a:r>
            <a:endParaRPr sz="16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/>
              <a:t>TestSuite *FirstTest_tests();</a:t>
            </a:r>
            <a:endParaRPr sz="16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600"/>
              <a:t>int main(int argc, char **argv) {</a:t>
            </a:r>
            <a:endParaRPr sz="16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600"/>
              <a:t>    TestSuite *suite = create_test_suite();</a:t>
            </a:r>
            <a:endParaRPr sz="16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600"/>
              <a:t>    add_suite(suite, </a:t>
            </a:r>
            <a:r>
              <a:rPr lang="en-US" sz="1600"/>
              <a:t>FirstTest_tests</a:t>
            </a:r>
            <a:r>
              <a:rPr lang="en-US" sz="1600"/>
              <a:t>());</a:t>
            </a:r>
            <a:endParaRPr sz="16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600"/>
              <a:t>    if (argc &gt; 1) {</a:t>
            </a:r>
            <a:endParaRPr sz="16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600"/>
              <a:t>    	return run_single_test(suite, argv[1], create_text_reporter());</a:t>
            </a:r>
            <a:endParaRPr sz="16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600"/>
              <a:t>    }</a:t>
            </a:r>
            <a:endParaRPr sz="16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600"/>
              <a:t>    return run_test_suite(suite, create_text_reporter());</a:t>
            </a:r>
            <a:endParaRPr sz="16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600"/>
              <a:t>}</a:t>
            </a:r>
            <a:endParaRPr sz="160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72"/>
          <p:cNvSpPr txBox="1"/>
          <p:nvPr>
            <p:ph type="title"/>
          </p:nvPr>
        </p:nvSpPr>
        <p:spPr>
          <a:xfrm>
            <a:off x="808039" y="201077"/>
            <a:ext cx="6569100" cy="44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does CGreen resemble BDD?</a:t>
            </a:r>
            <a:endParaRPr/>
          </a:p>
        </p:txBody>
      </p:sp>
      <p:sp>
        <p:nvSpPr>
          <p:cNvPr id="522" name="Google Shape;522;p72"/>
          <p:cNvSpPr txBox="1"/>
          <p:nvPr>
            <p:ph idx="1" type="body"/>
          </p:nvPr>
        </p:nvSpPr>
        <p:spPr>
          <a:xfrm>
            <a:off x="808038" y="1164165"/>
            <a:ext cx="8140800" cy="332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/>
              <a:t>Describe(</a:t>
            </a:r>
            <a:r>
              <a:rPr lang="en-US" sz="1300">
                <a:solidFill>
                  <a:srgbClr val="FF6600"/>
                </a:solidFill>
              </a:rPr>
              <a:t>Strlen</a:t>
            </a:r>
            <a:r>
              <a:rPr lang="en-US" sz="1300"/>
              <a:t>); </a:t>
            </a:r>
            <a:endParaRPr sz="13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/>
              <a:t>BeforeEach(</a:t>
            </a:r>
            <a:r>
              <a:rPr lang="en-US" sz="1300">
                <a:solidFill>
                  <a:srgbClr val="FF6600"/>
                </a:solidFill>
              </a:rPr>
              <a:t>Strlen</a:t>
            </a:r>
            <a:r>
              <a:rPr lang="en-US" sz="1300"/>
              <a:t>) {} </a:t>
            </a:r>
            <a:endParaRPr sz="13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/>
              <a:t>AfterEach(</a:t>
            </a:r>
            <a:r>
              <a:rPr lang="en-US" sz="1300">
                <a:solidFill>
                  <a:srgbClr val="FF6600"/>
                </a:solidFill>
              </a:rPr>
              <a:t>Strlen</a:t>
            </a:r>
            <a:r>
              <a:rPr lang="en-US" sz="1300"/>
              <a:t>) {} </a:t>
            </a:r>
            <a:endParaRPr sz="13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300"/>
              <a:t>Ensure(</a:t>
            </a:r>
            <a:r>
              <a:rPr lang="en-US" sz="1300">
                <a:solidFill>
                  <a:srgbClr val="FF6600"/>
                </a:solidFill>
              </a:rPr>
              <a:t>Strlen</a:t>
            </a:r>
            <a:r>
              <a:rPr lang="en-US" sz="1300"/>
              <a:t>, </a:t>
            </a:r>
            <a:r>
              <a:rPr lang="en-US" sz="1300">
                <a:solidFill>
                  <a:srgbClr val="009999"/>
                </a:solidFill>
              </a:rPr>
              <a:t>returns_five_for_hello</a:t>
            </a:r>
            <a:r>
              <a:rPr lang="en-US" sz="1300"/>
              <a:t>) { </a:t>
            </a:r>
            <a:endParaRPr sz="13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300"/>
              <a:t>    assert_that(strlen("Hello"), is_equal_to(5));</a:t>
            </a:r>
            <a:endParaRPr sz="13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300"/>
              <a:t>}</a:t>
            </a:r>
            <a:endParaRPr sz="13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300"/>
              <a:t>TestSuite *our_tests() {</a:t>
            </a:r>
            <a:endParaRPr sz="13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300"/>
              <a:t>    TestSuite *suite = create_test_suite();</a:t>
            </a:r>
            <a:endParaRPr sz="13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300"/>
              <a:t>    add_test_with_context(suite, </a:t>
            </a:r>
            <a:r>
              <a:rPr lang="en-US" sz="1300">
                <a:solidFill>
                  <a:srgbClr val="FF6600"/>
                </a:solidFill>
              </a:rPr>
              <a:t>Strlen</a:t>
            </a:r>
            <a:r>
              <a:rPr lang="en-US" sz="1300"/>
              <a:t>, </a:t>
            </a:r>
            <a:r>
              <a:rPr lang="en-US" sz="1300">
                <a:solidFill>
                  <a:srgbClr val="009999"/>
                </a:solidFill>
              </a:rPr>
              <a:t>returns_five_for_hello</a:t>
            </a:r>
            <a:r>
              <a:rPr lang="en-US" sz="1300"/>
              <a:t>);</a:t>
            </a:r>
            <a:endParaRPr sz="13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300"/>
              <a:t>    return suite;</a:t>
            </a:r>
            <a:endParaRPr sz="13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300"/>
              <a:t>}</a:t>
            </a:r>
            <a:endParaRPr sz="130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73"/>
          <p:cNvSpPr txBox="1"/>
          <p:nvPr>
            <p:ph type="title"/>
          </p:nvPr>
        </p:nvSpPr>
        <p:spPr>
          <a:xfrm>
            <a:off x="808039" y="201077"/>
            <a:ext cx="6569100" cy="44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CGreen constraints example</a:t>
            </a:r>
            <a:endParaRPr/>
          </a:p>
        </p:txBody>
      </p:sp>
      <p:sp>
        <p:nvSpPr>
          <p:cNvPr id="529" name="Google Shape;529;p73"/>
          <p:cNvSpPr txBox="1"/>
          <p:nvPr>
            <p:ph idx="1" type="body"/>
          </p:nvPr>
        </p:nvSpPr>
        <p:spPr>
          <a:xfrm>
            <a:off x="808038" y="1164165"/>
            <a:ext cx="8140800" cy="332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is_true, is_non_null (Basic)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is_equal_to(value), is_less_than(value) (Integer)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is_equal_to_string(value), ends_with_string(value) (String)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is_equal_to_double(value), is_greater_than_double(value) (</a:t>
            </a:r>
            <a:r>
              <a:rPr lang="en-US">
                <a:solidFill>
                  <a:schemeClr val="dk2"/>
                </a:solidFill>
              </a:rPr>
              <a:t>Double</a:t>
            </a:r>
            <a:r>
              <a:rPr lang="en-US"/>
              <a:t>)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SzPts val="2400"/>
              <a:buChar char="+"/>
            </a:pPr>
            <a:r>
              <a:rPr lang="en-US"/>
              <a:t>assert_that(expected, constraint)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+"/>
            </a:pPr>
            <a:r>
              <a:rPr lang="en-US">
                <a:solidFill>
                  <a:schemeClr val="dk2"/>
                </a:solidFill>
              </a:rPr>
              <a:t>assert_that_double</a:t>
            </a:r>
            <a:r>
              <a:rPr lang="en-US"/>
              <a:t>(expected, constraint)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74"/>
          <p:cNvSpPr txBox="1"/>
          <p:nvPr>
            <p:ph type="title"/>
          </p:nvPr>
        </p:nvSpPr>
        <p:spPr>
          <a:xfrm>
            <a:off x="1587" y="1533525"/>
            <a:ext cx="9142412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b="1" i="0" lang="en-US" sz="6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Thank You.</a:t>
            </a:r>
            <a:br>
              <a:rPr b="1" i="0" lang="en-US" sz="6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6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簡報完畢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4"/>
          <p:cNvSpPr txBox="1"/>
          <p:nvPr>
            <p:ph type="title"/>
          </p:nvPr>
        </p:nvSpPr>
        <p:spPr>
          <a:xfrm>
            <a:off x="808052" y="201075"/>
            <a:ext cx="7856400" cy="44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6600"/>
                </a:solidFill>
              </a:rPr>
              <a:t>Encapsulation </a:t>
            </a:r>
            <a:r>
              <a:rPr lang="en-US">
                <a:solidFill>
                  <a:srgbClr val="323232"/>
                </a:solidFill>
              </a:rPr>
              <a:t>: implement object constructor</a:t>
            </a:r>
            <a:endParaRPr>
              <a:solidFill>
                <a:srgbClr val="323232"/>
              </a:solidFill>
            </a:endParaRPr>
          </a:p>
        </p:txBody>
      </p:sp>
      <p:sp>
        <p:nvSpPr>
          <p:cNvPr id="165" name="Google Shape;165;p24"/>
          <p:cNvSpPr txBox="1"/>
          <p:nvPr>
            <p:ph idx="1" type="body"/>
          </p:nvPr>
        </p:nvSpPr>
        <p:spPr>
          <a:xfrm>
            <a:off x="808038" y="1164165"/>
            <a:ext cx="8140800" cy="332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000"/>
              <a:t>/* shape.c */</a:t>
            </a:r>
            <a:endParaRPr sz="20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#include "shape.h"</a:t>
            </a:r>
            <a:endParaRPr sz="20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000"/>
              <a:t>/* object constructor*/</a:t>
            </a:r>
            <a:endParaRPr sz="20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void </a:t>
            </a:r>
            <a:r>
              <a:rPr lang="en-US" sz="2000">
                <a:solidFill>
                  <a:srgbClr val="FF6600"/>
                </a:solidFill>
              </a:rPr>
              <a:t>Shape_ctor</a:t>
            </a:r>
            <a:r>
              <a:rPr lang="en-US" sz="2000"/>
              <a:t>(</a:t>
            </a:r>
            <a:r>
              <a:rPr lang="en-US" sz="2000">
                <a:solidFill>
                  <a:srgbClr val="FF6600"/>
                </a:solidFill>
              </a:rPr>
              <a:t>Shape</a:t>
            </a:r>
            <a:r>
              <a:rPr lang="en-US" sz="2000"/>
              <a:t> * this, double x, double y){</a:t>
            </a:r>
            <a:endParaRPr sz="20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	</a:t>
            </a:r>
            <a:r>
              <a:rPr lang="en-US" sz="2000">
                <a:solidFill>
                  <a:srgbClr val="FF6600"/>
                </a:solidFill>
              </a:rPr>
              <a:t>this-&gt;__x</a:t>
            </a:r>
            <a:r>
              <a:rPr lang="en-US" sz="2000"/>
              <a:t> = x;</a:t>
            </a:r>
            <a:endParaRPr sz="20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	</a:t>
            </a:r>
            <a:r>
              <a:rPr lang="en-US" sz="2000">
                <a:solidFill>
                  <a:srgbClr val="FF6600"/>
                </a:solidFill>
              </a:rPr>
              <a:t>this-&gt;__y</a:t>
            </a:r>
            <a:r>
              <a:rPr lang="en-US" sz="2000"/>
              <a:t> = y;</a:t>
            </a:r>
            <a:endParaRPr sz="20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000"/>
              <a:t>}</a:t>
            </a: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5"/>
          <p:cNvSpPr txBox="1"/>
          <p:nvPr>
            <p:ph type="title"/>
          </p:nvPr>
        </p:nvSpPr>
        <p:spPr>
          <a:xfrm>
            <a:off x="808050" y="201075"/>
            <a:ext cx="7361700" cy="44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6600"/>
                </a:solidFill>
              </a:rPr>
              <a:t>Encapsulation</a:t>
            </a:r>
            <a:r>
              <a:rPr lang="en-US"/>
              <a:t> </a:t>
            </a:r>
            <a:r>
              <a:rPr lang="en-US"/>
              <a:t>:</a:t>
            </a:r>
            <a:r>
              <a:rPr lang="en-US"/>
              <a:t> </a:t>
            </a:r>
            <a:r>
              <a:rPr lang="en-US"/>
              <a:t>implement</a:t>
            </a:r>
            <a:r>
              <a:rPr lang="en-US"/>
              <a:t> </a:t>
            </a:r>
            <a:r>
              <a:rPr lang="en-US"/>
              <a:t>object</a:t>
            </a:r>
            <a:r>
              <a:rPr lang="en-US"/>
              <a:t> </a:t>
            </a:r>
            <a:r>
              <a:rPr lang="en-US"/>
              <a:t>method</a:t>
            </a:r>
            <a:endParaRPr/>
          </a:p>
        </p:txBody>
      </p:sp>
      <p:sp>
        <p:nvSpPr>
          <p:cNvPr id="172" name="Google Shape;172;p25"/>
          <p:cNvSpPr txBox="1"/>
          <p:nvPr>
            <p:ph idx="1" type="body"/>
          </p:nvPr>
        </p:nvSpPr>
        <p:spPr>
          <a:xfrm>
            <a:off x="808038" y="1164165"/>
            <a:ext cx="8140800" cy="332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/* shape.c */</a:t>
            </a:r>
            <a:endParaRPr sz="20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void </a:t>
            </a:r>
            <a:r>
              <a:rPr lang="en-US" sz="2000">
                <a:solidFill>
                  <a:srgbClr val="FF6600"/>
                </a:solidFill>
              </a:rPr>
              <a:t>Shape_moveby</a:t>
            </a:r>
            <a:r>
              <a:rPr lang="en-US" sz="2000"/>
              <a:t>(</a:t>
            </a:r>
            <a:r>
              <a:rPr lang="en-US" sz="2000">
                <a:solidFill>
                  <a:srgbClr val="FF6600"/>
                </a:solidFill>
              </a:rPr>
              <a:t>Shape</a:t>
            </a:r>
            <a:r>
              <a:rPr lang="en-US" sz="2000"/>
              <a:t>* this, double dx, double dy){</a:t>
            </a:r>
            <a:endParaRPr sz="20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	</a:t>
            </a:r>
            <a:r>
              <a:rPr lang="en-US" sz="2000">
                <a:solidFill>
                  <a:srgbClr val="FF6600"/>
                </a:solidFill>
              </a:rPr>
              <a:t>this-&gt;__x</a:t>
            </a:r>
            <a:r>
              <a:rPr lang="en-US" sz="2000"/>
              <a:t> += dx;</a:t>
            </a:r>
            <a:endParaRPr sz="20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	</a:t>
            </a:r>
            <a:r>
              <a:rPr lang="en-US" sz="2000">
                <a:solidFill>
                  <a:srgbClr val="FF6600"/>
                </a:solidFill>
              </a:rPr>
              <a:t>this-&gt;__y</a:t>
            </a:r>
            <a:r>
              <a:rPr lang="en-US" sz="2000"/>
              <a:t> += dy;</a:t>
            </a:r>
            <a:endParaRPr sz="20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}</a:t>
            </a:r>
            <a:endParaRPr sz="20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void </a:t>
            </a:r>
            <a:r>
              <a:rPr lang="en-US" sz="2000">
                <a:solidFill>
                  <a:srgbClr val="FF6600"/>
                </a:solidFill>
              </a:rPr>
              <a:t>Shape_sety</a:t>
            </a:r>
            <a:r>
              <a:rPr lang="en-US" sz="2000"/>
              <a:t>(</a:t>
            </a:r>
            <a:r>
              <a:rPr lang="en-US" sz="2000">
                <a:solidFill>
                  <a:srgbClr val="FF6600"/>
                </a:solidFill>
              </a:rPr>
              <a:t>Shape</a:t>
            </a:r>
            <a:r>
              <a:rPr lang="en-US" sz="2000"/>
              <a:t> * this, double y){</a:t>
            </a:r>
            <a:endParaRPr sz="20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	</a:t>
            </a:r>
            <a:r>
              <a:rPr lang="en-US" sz="2000">
                <a:solidFill>
                  <a:srgbClr val="FF6600"/>
                </a:solidFill>
              </a:rPr>
              <a:t>this-&gt;__y</a:t>
            </a:r>
            <a:r>
              <a:rPr lang="en-US" sz="2000"/>
              <a:t> = y;</a:t>
            </a:r>
            <a:endParaRPr sz="20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000"/>
              <a:t>}</a:t>
            </a:r>
            <a:endParaRPr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6"/>
          <p:cNvSpPr txBox="1"/>
          <p:nvPr>
            <p:ph type="title"/>
          </p:nvPr>
        </p:nvSpPr>
        <p:spPr>
          <a:xfrm>
            <a:off x="808039" y="201077"/>
            <a:ext cx="6569100" cy="44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6600"/>
                </a:solidFill>
              </a:rPr>
              <a:t>Encapsulation </a:t>
            </a:r>
            <a:r>
              <a:rPr lang="en-US">
                <a:solidFill>
                  <a:srgbClr val="323232"/>
                </a:solidFill>
              </a:rPr>
              <a:t>: use object method</a:t>
            </a:r>
            <a:endParaRPr>
              <a:solidFill>
                <a:srgbClr val="323232"/>
              </a:solidFill>
            </a:endParaRPr>
          </a:p>
        </p:txBody>
      </p:sp>
      <p:sp>
        <p:nvSpPr>
          <p:cNvPr id="179" name="Google Shape;179;p26"/>
          <p:cNvSpPr txBox="1"/>
          <p:nvPr>
            <p:ph idx="1" type="body"/>
          </p:nvPr>
        </p:nvSpPr>
        <p:spPr>
          <a:xfrm>
            <a:off x="808038" y="1164165"/>
            <a:ext cx="8140800" cy="332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23232"/>
                </a:solidFill>
              </a:rPr>
              <a:t>/* shape.c */</a:t>
            </a:r>
            <a:endParaRPr>
              <a:solidFill>
                <a:srgbClr val="323232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6600"/>
                </a:solidFill>
              </a:rPr>
              <a:t>Shape</a:t>
            </a:r>
            <a:r>
              <a:rPr lang="en-US">
                <a:solidFill>
                  <a:srgbClr val="323232"/>
                </a:solidFill>
              </a:rPr>
              <a:t> test_sq;</a:t>
            </a:r>
            <a:endParaRPr>
              <a:solidFill>
                <a:srgbClr val="323232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6600"/>
                </a:solidFill>
              </a:rPr>
              <a:t>Shape_ctor</a:t>
            </a:r>
            <a:r>
              <a:rPr lang="en-US"/>
              <a:t>(&amp;test_sq, "sqareTS", 2.1, 3.3);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6600"/>
                </a:solidFill>
              </a:rPr>
              <a:t>Shape_moveby</a:t>
            </a:r>
            <a:r>
              <a:rPr lang="en-US"/>
              <a:t>(&amp;test_sq, 1.1, 2.3); /* __x = 3.2, __y = 5.6 */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6600"/>
                </a:solidFill>
              </a:rPr>
              <a:t>Shape_sety</a:t>
            </a:r>
            <a:r>
              <a:rPr lang="en-US"/>
              <a:t>(&amp;test_sq, 2.7); </a:t>
            </a:r>
            <a:r>
              <a:rPr lang="en-US"/>
              <a:t>/* __x = 3.2, __y = 2.7 */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7"/>
          <p:cNvSpPr txBox="1"/>
          <p:nvPr>
            <p:ph type="title"/>
          </p:nvPr>
        </p:nvSpPr>
        <p:spPr>
          <a:xfrm>
            <a:off x="808039" y="201077"/>
            <a:ext cx="6569100" cy="44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9999"/>
                </a:solidFill>
              </a:rPr>
              <a:t>Inheritance </a:t>
            </a:r>
            <a:r>
              <a:rPr lang="en-US">
                <a:solidFill>
                  <a:srgbClr val="323232"/>
                </a:solidFill>
              </a:rPr>
              <a:t>: declare object inheritance and its method</a:t>
            </a:r>
            <a:endParaRPr>
              <a:solidFill>
                <a:srgbClr val="323232"/>
              </a:solidFill>
            </a:endParaRPr>
          </a:p>
        </p:txBody>
      </p:sp>
      <p:sp>
        <p:nvSpPr>
          <p:cNvPr id="186" name="Google Shape;186;p27"/>
          <p:cNvSpPr txBox="1"/>
          <p:nvPr>
            <p:ph idx="1" type="body"/>
          </p:nvPr>
        </p:nvSpPr>
        <p:spPr>
          <a:xfrm>
            <a:off x="808038" y="1164165"/>
            <a:ext cx="8140800" cy="332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800"/>
              <a:t>/* rect.h */</a:t>
            </a:r>
            <a:endParaRPr sz="18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#include"</a:t>
            </a:r>
            <a:r>
              <a:rPr lang="en-US" sz="1800">
                <a:solidFill>
                  <a:srgbClr val="009999"/>
                </a:solidFill>
              </a:rPr>
              <a:t>shape</a:t>
            </a:r>
            <a:r>
              <a:rPr lang="en-US" sz="1800"/>
              <a:t>.h"</a:t>
            </a:r>
            <a:endParaRPr sz="18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800"/>
              <a:t>typedef struct {</a:t>
            </a:r>
            <a:endParaRPr sz="1800"/>
          </a:p>
          <a:p>
            <a:pPr indent="45720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9999"/>
                </a:solidFill>
              </a:rPr>
              <a:t>Shape</a:t>
            </a:r>
            <a:r>
              <a:rPr lang="en-US" sz="1800"/>
              <a:t> super; /* &lt;== inherits Shape */</a:t>
            </a:r>
            <a:endParaRPr sz="1800"/>
          </a:p>
          <a:p>
            <a:pPr indent="45720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800"/>
              <a:t>double __width;</a:t>
            </a:r>
            <a:endParaRPr sz="1800"/>
          </a:p>
          <a:p>
            <a:pPr indent="45720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800"/>
              <a:t>double __height;</a:t>
            </a:r>
            <a:endParaRPr sz="18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800"/>
              <a:t>} </a:t>
            </a:r>
            <a:r>
              <a:rPr lang="en-US" sz="1800">
                <a:solidFill>
                  <a:srgbClr val="009999"/>
                </a:solidFill>
              </a:rPr>
              <a:t>Rectangle</a:t>
            </a:r>
            <a:r>
              <a:rPr lang="en-US" sz="1800"/>
              <a:t>;</a:t>
            </a:r>
            <a:endParaRPr sz="18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800"/>
              <a:t>double </a:t>
            </a:r>
            <a:r>
              <a:rPr lang="en-US" sz="1800">
                <a:solidFill>
                  <a:srgbClr val="009999"/>
                </a:solidFill>
              </a:rPr>
              <a:t>Rectangle_getWidth</a:t>
            </a:r>
            <a:r>
              <a:rPr lang="en-US" sz="1800"/>
              <a:t>(</a:t>
            </a:r>
            <a:r>
              <a:rPr lang="en-US" sz="1800">
                <a:solidFill>
                  <a:srgbClr val="009999"/>
                </a:solidFill>
              </a:rPr>
              <a:t>Rectangle</a:t>
            </a:r>
            <a:r>
              <a:rPr lang="en-US" sz="1800"/>
              <a:t> * this);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2_Corporate_PPT_Template_10x5.6_v2">
  <a:themeElements>
    <a:clrScheme name="Custom 2">
      <a:dk1>
        <a:srgbClr val="000000"/>
      </a:dk1>
      <a:lt1>
        <a:srgbClr val="FFFFFF"/>
      </a:lt1>
      <a:dk2>
        <a:srgbClr val="FF0000"/>
      </a:dk2>
      <a:lt2>
        <a:srgbClr val="C9C9C9"/>
      </a:lt2>
      <a:accent1>
        <a:srgbClr val="829E7E"/>
      </a:accent1>
      <a:accent2>
        <a:srgbClr val="7F7F7F"/>
      </a:accent2>
      <a:accent3>
        <a:srgbClr val="C8CC94"/>
      </a:accent3>
      <a:accent4>
        <a:srgbClr val="9FB3A9"/>
      </a:accent4>
      <a:accent5>
        <a:srgbClr val="5B6981"/>
      </a:accent5>
      <a:accent6>
        <a:srgbClr val="D3CAAF"/>
      </a:accent6>
      <a:hlink>
        <a:srgbClr val="0070C0"/>
      </a:hlink>
      <a:folHlink>
        <a:srgbClr val="29292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5_Corporate_PPT_Template_10x5.6_v2">
  <a:themeElements>
    <a:clrScheme name="Custom 2">
      <a:dk1>
        <a:srgbClr val="000000"/>
      </a:dk1>
      <a:lt1>
        <a:srgbClr val="FFFFFF"/>
      </a:lt1>
      <a:dk2>
        <a:srgbClr val="FF0000"/>
      </a:dk2>
      <a:lt2>
        <a:srgbClr val="C9C9C9"/>
      </a:lt2>
      <a:accent1>
        <a:srgbClr val="829E7E"/>
      </a:accent1>
      <a:accent2>
        <a:srgbClr val="7F7F7F"/>
      </a:accent2>
      <a:accent3>
        <a:srgbClr val="C8CC94"/>
      </a:accent3>
      <a:accent4>
        <a:srgbClr val="9FB3A9"/>
      </a:accent4>
      <a:accent5>
        <a:srgbClr val="5B6981"/>
      </a:accent5>
      <a:accent6>
        <a:srgbClr val="D3CAAF"/>
      </a:accent6>
      <a:hlink>
        <a:srgbClr val="0070C0"/>
      </a:hlink>
      <a:folHlink>
        <a:srgbClr val="29292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3_Corporate_PPT_Template_10x5.6_v2">
  <a:themeElements>
    <a:clrScheme name="Custom 2">
      <a:dk1>
        <a:srgbClr val="000000"/>
      </a:dk1>
      <a:lt1>
        <a:srgbClr val="FFFFFF"/>
      </a:lt1>
      <a:dk2>
        <a:srgbClr val="FF0000"/>
      </a:dk2>
      <a:lt2>
        <a:srgbClr val="C9C9C9"/>
      </a:lt2>
      <a:accent1>
        <a:srgbClr val="829E7E"/>
      </a:accent1>
      <a:accent2>
        <a:srgbClr val="7F7F7F"/>
      </a:accent2>
      <a:accent3>
        <a:srgbClr val="C8CC94"/>
      </a:accent3>
      <a:accent4>
        <a:srgbClr val="9FB3A9"/>
      </a:accent4>
      <a:accent5>
        <a:srgbClr val="5B6981"/>
      </a:accent5>
      <a:accent6>
        <a:srgbClr val="D3CAAF"/>
      </a:accent6>
      <a:hlink>
        <a:srgbClr val="0070C0"/>
      </a:hlink>
      <a:folHlink>
        <a:srgbClr val="29292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6_Corporate_PPT_Template_10x5.6_v2">
  <a:themeElements>
    <a:clrScheme name="Custom 2">
      <a:dk1>
        <a:srgbClr val="000000"/>
      </a:dk1>
      <a:lt1>
        <a:srgbClr val="FFFFFF"/>
      </a:lt1>
      <a:dk2>
        <a:srgbClr val="FF0000"/>
      </a:dk2>
      <a:lt2>
        <a:srgbClr val="C9C9C9"/>
      </a:lt2>
      <a:accent1>
        <a:srgbClr val="829E7E"/>
      </a:accent1>
      <a:accent2>
        <a:srgbClr val="7F7F7F"/>
      </a:accent2>
      <a:accent3>
        <a:srgbClr val="C8CC94"/>
      </a:accent3>
      <a:accent4>
        <a:srgbClr val="9FB3A9"/>
      </a:accent4>
      <a:accent5>
        <a:srgbClr val="5B6981"/>
      </a:accent5>
      <a:accent6>
        <a:srgbClr val="D3CAAF"/>
      </a:accent6>
      <a:hlink>
        <a:srgbClr val="0070C0"/>
      </a:hlink>
      <a:folHlink>
        <a:srgbClr val="29292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Corporate_PPT_Template_10x5.6_v2">
  <a:themeElements>
    <a:clrScheme name="Custom 2">
      <a:dk1>
        <a:srgbClr val="000000"/>
      </a:dk1>
      <a:lt1>
        <a:srgbClr val="FFFFFF"/>
      </a:lt1>
      <a:dk2>
        <a:srgbClr val="FF0000"/>
      </a:dk2>
      <a:lt2>
        <a:srgbClr val="C9C9C9"/>
      </a:lt2>
      <a:accent1>
        <a:srgbClr val="829E7E"/>
      </a:accent1>
      <a:accent2>
        <a:srgbClr val="7F7F7F"/>
      </a:accent2>
      <a:accent3>
        <a:srgbClr val="C8CC94"/>
      </a:accent3>
      <a:accent4>
        <a:srgbClr val="9FB3A9"/>
      </a:accent4>
      <a:accent5>
        <a:srgbClr val="5B6981"/>
      </a:accent5>
      <a:accent6>
        <a:srgbClr val="D3CAAF"/>
      </a:accent6>
      <a:hlink>
        <a:srgbClr val="0070C0"/>
      </a:hlink>
      <a:folHlink>
        <a:srgbClr val="29292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