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66" r:id="rId2"/>
    <p:sldId id="265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28"/>
    <p:restoredTop sz="94467"/>
  </p:normalViewPr>
  <p:slideViewPr>
    <p:cSldViewPr snapToGrid="0" snapToObjects="1">
      <p:cViewPr varScale="1">
        <p:scale>
          <a:sx n="82" d="100"/>
          <a:sy n="82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xmlns="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5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xmlns="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1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80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2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xmlns="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6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xmlns="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5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xmlns="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1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xmlns="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2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xmlns="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7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60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xmlns="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0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xmlns="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6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3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20" r:id="rId5"/>
    <p:sldLayoutId id="2147483721" r:id="rId6"/>
    <p:sldLayoutId id="2147483727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Technical Signals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07" y="2300831"/>
            <a:ext cx="4372585" cy="3581900"/>
          </a:xfrm>
        </p:spPr>
      </p:pic>
    </p:spTree>
    <p:extLst>
      <p:ext uri="{BB962C8B-B14F-4D97-AF65-F5344CB8AC3E}">
        <p14:creationId xmlns:p14="http://schemas.microsoft.com/office/powerpoint/2010/main" val="275900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Generates Trading Signals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84" y="1481725"/>
            <a:ext cx="7935432" cy="5220429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92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Buy/Sells</a:t>
            </a:r>
            <a:endParaRPr lang="en-US" dirty="0"/>
          </a:p>
        </p:txBody>
      </p:sp>
      <p:pic>
        <p:nvPicPr>
          <p:cNvPr id="14" name="Content Placeholder 1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598" y="2196042"/>
            <a:ext cx="9516803" cy="3791479"/>
          </a:xfrm>
        </p:spPr>
      </p:pic>
    </p:spTree>
    <p:extLst>
      <p:ext uri="{BB962C8B-B14F-4D97-AF65-F5344CB8AC3E}">
        <p14:creationId xmlns:p14="http://schemas.microsoft.com/office/powerpoint/2010/main" val="63222924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Elephant</vt:lpstr>
      <vt:lpstr>BrushVTI</vt:lpstr>
      <vt:lpstr>Technical Signals</vt:lpstr>
      <vt:lpstr>Generates Trading Signals</vt:lpstr>
      <vt:lpstr>Buy/Sells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Draizen</dc:creator>
  <cp:lastModifiedBy>Pedro Nunes</cp:lastModifiedBy>
  <cp:revision>20</cp:revision>
  <dcterms:created xsi:type="dcterms:W3CDTF">2020-04-16T18:11:57Z</dcterms:created>
  <dcterms:modified xsi:type="dcterms:W3CDTF">2020-04-17T23:36:39Z</dcterms:modified>
</cp:coreProperties>
</file>