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4.xml.rels" ContentType="application/vnd.openxmlformats-package.relationships+xml"/>
  <Override PartName="/ppt/notesSlides/_rels/notesSlide21.xml.rels" ContentType="application/vnd.openxmlformats-package.relationships+xml"/>
  <Override PartName="/ppt/notesSlides/_rels/notesSlide23.xml.rels" ContentType="application/vnd.openxmlformats-package.relationships+xml"/>
  <Override PartName="/ppt/notesSlides/_rels/notesSlide33.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33.xml" ContentType="application/vnd.openxmlformats-officedocument.presentationml.notesSlide+xml"/>
  <Override PartName="/ppt/notesSlides/notesSlide23.xml" ContentType="application/vnd.openxmlformats-officedocument.presentationml.notesSlide+xml"/>
  <Override PartName="/ppt/notesSlides/notesSlide3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10.jpeg" ContentType="image/jpeg"/>
  <Override PartName="/ppt/media/image6.jpeg" ContentType="image/jpeg"/>
  <Override PartName="/ppt/media/image8.png" ContentType="image/png"/>
  <Override PartName="/ppt/media/image7.jpeg" ContentType="image/jpeg"/>
  <Override PartName="/ppt/media/image11.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nl-BE" sz="4400" spc="-1" strike="noStrike">
                <a:latin typeface="Arial"/>
              </a:rPr>
              <a:t>Click to move the slide</a:t>
            </a:r>
            <a:endParaRPr b="0" lang="nl-B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nl-BE" sz="2000" spc="-1" strike="noStrike">
                <a:latin typeface="Arial"/>
              </a:rPr>
              <a:t>Click to edit the notes format</a:t>
            </a:r>
            <a:endParaRPr b="0" lang="nl-B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nl-BE" sz="1400" spc="-1" strike="noStrike">
                <a:latin typeface="Times New Roman"/>
              </a:rPr>
              <a:t>&lt;header&gt;</a:t>
            </a:r>
            <a:endParaRPr b="0" lang="nl-B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nl-BE" sz="1400" spc="-1" strike="noStrike">
                <a:latin typeface="Times New Roman"/>
              </a:rPr>
              <a:t>&lt;date/time&gt;</a:t>
            </a:r>
            <a:endParaRPr b="0" lang="nl-B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nl-BE" sz="1400" spc="-1" strike="noStrike">
                <a:latin typeface="Times New Roman"/>
              </a:rPr>
              <a:t>&lt;footer&gt;</a:t>
            </a:r>
            <a:endParaRPr b="0" lang="nl-B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2B22252-0AC5-4708-A3D0-29F928B5C3E1}"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4600" cy="3084480"/>
          </a:xfrm>
          <a:prstGeom prst="rect">
            <a:avLst/>
          </a:prstGeom>
        </p:spPr>
      </p:sp>
      <p:sp>
        <p:nvSpPr>
          <p:cNvPr id="167" name="PlaceHolder 2"/>
          <p:cNvSpPr>
            <a:spLocks noGrp="1"/>
          </p:cNvSpPr>
          <p:nvPr>
            <p:ph type="body"/>
          </p:nvPr>
        </p:nvSpPr>
        <p:spPr>
          <a:xfrm>
            <a:off x="685800" y="4400640"/>
            <a:ext cx="5484600" cy="3598560"/>
          </a:xfrm>
          <a:prstGeom prst="rect">
            <a:avLst/>
          </a:prstGeom>
        </p:spPr>
        <p:txBody>
          <a:bodyPr lIns="0" rIns="0" tIns="0" bIns="0">
            <a:noAutofit/>
          </a:bodyPr>
          <a:p>
            <a:pPr marL="216000" indent="-21456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456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4560">
              <a:lnSpc>
                <a:spcPct val="100000"/>
              </a:lnSpc>
              <a:tabLst>
                <a:tab algn="l" pos="0"/>
              </a:tabLst>
            </a:pPr>
            <a:endParaRPr b="0" lang="nl-BE" sz="2000" spc="-1" strike="noStrike">
              <a:latin typeface="Arial"/>
            </a:endParaRPr>
          </a:p>
        </p:txBody>
      </p:sp>
      <p:sp>
        <p:nvSpPr>
          <p:cNvPr id="168"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068B528-9A9C-41AC-96D2-9660E4A2705D}"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4600" cy="3084480"/>
          </a:xfrm>
          <a:prstGeom prst="rect">
            <a:avLst/>
          </a:prstGeom>
        </p:spPr>
      </p:sp>
      <p:sp>
        <p:nvSpPr>
          <p:cNvPr id="170" name="PlaceHolder 2"/>
          <p:cNvSpPr>
            <a:spLocks noGrp="1"/>
          </p:cNvSpPr>
          <p:nvPr>
            <p:ph type="body"/>
          </p:nvPr>
        </p:nvSpPr>
        <p:spPr>
          <a:xfrm>
            <a:off x="685800" y="4400640"/>
            <a:ext cx="5484600" cy="3598560"/>
          </a:xfrm>
          <a:prstGeom prst="rect">
            <a:avLst/>
          </a:prstGeom>
        </p:spPr>
        <p:txBody>
          <a:bodyPr lIns="0" rIns="0" tIns="0" bIns="0">
            <a:noAutofit/>
          </a:bodyPr>
          <a:p>
            <a:endParaRPr b="0" lang="nl-BE" sz="2000" spc="-1" strike="noStrike">
              <a:latin typeface="Arial"/>
            </a:endParaRPr>
          </a:p>
        </p:txBody>
      </p:sp>
      <p:sp>
        <p:nvSpPr>
          <p:cNvPr id="171"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5858DD-0B69-44FF-BDDE-E7A47940DA45}"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4600" cy="3084480"/>
          </a:xfrm>
          <a:prstGeom prst="rect">
            <a:avLst/>
          </a:prstGeom>
        </p:spPr>
      </p:sp>
      <p:sp>
        <p:nvSpPr>
          <p:cNvPr id="173" name="PlaceHolder 2"/>
          <p:cNvSpPr>
            <a:spLocks noGrp="1"/>
          </p:cNvSpPr>
          <p:nvPr>
            <p:ph type="body"/>
          </p:nvPr>
        </p:nvSpPr>
        <p:spPr>
          <a:xfrm>
            <a:off x="685800" y="4400640"/>
            <a:ext cx="5484600" cy="3598560"/>
          </a:xfrm>
          <a:prstGeom prst="rect">
            <a:avLst/>
          </a:prstGeom>
        </p:spPr>
        <p:txBody>
          <a:bodyPr lIns="0" rIns="0" tIns="0" bIns="0">
            <a:noAutofit/>
          </a:bodyPr>
          <a:p>
            <a:pPr marL="216000" indent="-214560">
              <a:lnSpc>
                <a:spcPct val="100000"/>
              </a:lnSpc>
              <a:tabLst>
                <a:tab algn="l" pos="0"/>
              </a:tabLst>
            </a:pPr>
            <a:r>
              <a:rPr b="0" lang="en-GB" sz="2000" spc="-1" strike="noStrike">
                <a:latin typeface="Arial"/>
              </a:rPr>
              <a:t>https://clonezilla.org/show-live-doc-content.php?topic=clonezilla-live/doc/11_lite_server</a:t>
            </a:r>
            <a:endParaRPr b="0" lang="nl-BE" sz="2000" spc="-1" strike="noStrike">
              <a:latin typeface="Arial"/>
            </a:endParaRPr>
          </a:p>
        </p:txBody>
      </p:sp>
      <p:sp>
        <p:nvSpPr>
          <p:cNvPr id="174"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799DAEE-F26E-4975-BA19-0B35DA9E33BE}"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4600" cy="3084480"/>
          </a:xfrm>
          <a:prstGeom prst="rect">
            <a:avLst/>
          </a:prstGeom>
        </p:spPr>
      </p:sp>
      <p:sp>
        <p:nvSpPr>
          <p:cNvPr id="176" name="PlaceHolder 2"/>
          <p:cNvSpPr>
            <a:spLocks noGrp="1"/>
          </p:cNvSpPr>
          <p:nvPr>
            <p:ph type="body"/>
          </p:nvPr>
        </p:nvSpPr>
        <p:spPr>
          <a:xfrm>
            <a:off x="685800" y="4400640"/>
            <a:ext cx="5484600" cy="3598560"/>
          </a:xfrm>
          <a:prstGeom prst="rect">
            <a:avLst/>
          </a:prstGeom>
        </p:spPr>
        <p:txBody>
          <a:bodyPr lIns="0" rIns="0" tIns="0" bIns="0">
            <a:noAutofit/>
          </a:bodyPr>
          <a:p>
            <a:pPr marL="216000" indent="-214920">
              <a:lnSpc>
                <a:spcPct val="100000"/>
              </a:lnSpc>
              <a:tabLst>
                <a:tab algn="l" pos="0"/>
              </a:tabLst>
            </a:pPr>
            <a:r>
              <a:rPr b="0" lang="en-US" sz="2000" spc="-1" strike="noStrike">
                <a:latin typeface="Arial"/>
              </a:rPr>
              <a:t>https://erg.abdn.ac.uk/users/gorry/course/intro-pages/uni-b- mcast.html </a:t>
            </a:r>
            <a:endParaRPr b="0" lang="nl-BE" sz="2000" spc="-1" strike="noStrike">
              <a:latin typeface="Arial"/>
            </a:endParaRPr>
          </a:p>
          <a:p>
            <a:pPr marL="216000" indent="-214920">
              <a:lnSpc>
                <a:spcPct val="100000"/>
              </a:lnSpc>
              <a:tabLst>
                <a:tab algn="l" pos="0"/>
              </a:tabLst>
            </a:pPr>
            <a:endParaRPr b="0" lang="nl-BE" sz="2000" spc="-1" strike="noStrike">
              <a:latin typeface="Arial"/>
            </a:endParaRPr>
          </a:p>
        </p:txBody>
      </p:sp>
      <p:sp>
        <p:nvSpPr>
          <p:cNvPr id="177"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2A21BBD-B24F-42AA-BB59-3BD457ACAEDB}"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4600" cy="3084480"/>
          </a:xfrm>
          <a:prstGeom prst="rect">
            <a:avLst/>
          </a:prstGeom>
        </p:spPr>
      </p:sp>
      <p:sp>
        <p:nvSpPr>
          <p:cNvPr id="179" name="PlaceHolder 2"/>
          <p:cNvSpPr>
            <a:spLocks noGrp="1"/>
          </p:cNvSpPr>
          <p:nvPr>
            <p:ph type="body"/>
          </p:nvPr>
        </p:nvSpPr>
        <p:spPr>
          <a:xfrm>
            <a:off x="685800" y="4400640"/>
            <a:ext cx="5484600" cy="3598560"/>
          </a:xfrm>
          <a:prstGeom prst="rect">
            <a:avLst/>
          </a:prstGeom>
        </p:spPr>
        <p:txBody>
          <a:bodyPr lIns="0" rIns="0" tIns="0" bIns="0">
            <a:noAutofit/>
          </a:bodyPr>
          <a:p>
            <a:endParaRPr b="0" lang="nl-BE" sz="2000" spc="-1" strike="noStrike">
              <a:latin typeface="Arial"/>
            </a:endParaRPr>
          </a:p>
        </p:txBody>
      </p:sp>
      <p:sp>
        <p:nvSpPr>
          <p:cNvPr id="180"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D5047A-9E76-430E-AD1F-15A71A3FE3CF}"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4600" cy="3084480"/>
          </a:xfrm>
          <a:prstGeom prst="rect">
            <a:avLst/>
          </a:prstGeom>
        </p:spPr>
      </p:sp>
      <p:sp>
        <p:nvSpPr>
          <p:cNvPr id="182" name="PlaceHolder 2"/>
          <p:cNvSpPr>
            <a:spLocks noGrp="1"/>
          </p:cNvSpPr>
          <p:nvPr>
            <p:ph type="body"/>
          </p:nvPr>
        </p:nvSpPr>
        <p:spPr>
          <a:xfrm>
            <a:off x="685800" y="4400640"/>
            <a:ext cx="5484600" cy="3598560"/>
          </a:xfrm>
          <a:prstGeom prst="rect">
            <a:avLst/>
          </a:prstGeom>
        </p:spPr>
        <p:txBody>
          <a:bodyPr lIns="0" rIns="0" tIns="0" bIns="0">
            <a:noAutofit/>
          </a:bodyPr>
          <a:p>
            <a:endParaRPr b="0" lang="nl-BE" sz="2000" spc="-1" strike="noStrike">
              <a:latin typeface="Arial"/>
            </a:endParaRPr>
          </a:p>
        </p:txBody>
      </p:sp>
      <p:sp>
        <p:nvSpPr>
          <p:cNvPr id="183"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C66695C-F145-4687-AF22-89097FEF6817}"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4600" cy="3084480"/>
          </a:xfrm>
          <a:prstGeom prst="rect">
            <a:avLst/>
          </a:prstGeom>
        </p:spPr>
      </p:sp>
      <p:sp>
        <p:nvSpPr>
          <p:cNvPr id="164" name="PlaceHolder 2"/>
          <p:cNvSpPr>
            <a:spLocks noGrp="1"/>
          </p:cNvSpPr>
          <p:nvPr>
            <p:ph type="body"/>
          </p:nvPr>
        </p:nvSpPr>
        <p:spPr>
          <a:xfrm>
            <a:off x="685800" y="4400640"/>
            <a:ext cx="5484600" cy="3598560"/>
          </a:xfrm>
          <a:prstGeom prst="rect">
            <a:avLst/>
          </a:prstGeom>
        </p:spPr>
        <p:txBody>
          <a:bodyPr lIns="0" rIns="0" tIns="0" bIns="0">
            <a:noAutofit/>
          </a:bodyPr>
          <a:p>
            <a:pPr marL="216000" indent="-214920">
              <a:lnSpc>
                <a:spcPct val="100000"/>
              </a:lnSpc>
              <a:tabLst>
                <a:tab algn="l" pos="0"/>
              </a:tabLst>
            </a:pPr>
            <a:r>
              <a:rPr b="0" lang="en-GB" sz="2000" spc="-1" strike="noStrike">
                <a:latin typeface="Arial"/>
              </a:rPr>
              <a:t>https://www.balena.io/etcher/</a:t>
            </a:r>
            <a:endParaRPr b="0" lang="nl-BE" sz="2000" spc="-1" strike="noStrike">
              <a:latin typeface="Arial"/>
            </a:endParaRPr>
          </a:p>
          <a:p>
            <a:pPr marL="216000" indent="-214920">
              <a:lnSpc>
                <a:spcPct val="100000"/>
              </a:lnSpc>
              <a:tabLst>
                <a:tab algn="l" pos="0"/>
              </a:tabLst>
            </a:pPr>
            <a:endParaRPr b="0" lang="nl-BE" sz="2000" spc="-1" strike="noStrike">
              <a:latin typeface="Arial"/>
            </a:endParaRPr>
          </a:p>
        </p:txBody>
      </p:sp>
      <p:sp>
        <p:nvSpPr>
          <p:cNvPr id="165"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588E66-EF93-41F5-9CC2-B8BBF498DB65}"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drbl.org/installation/"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hyperlink" Target="https://clonezilla.org/clonezilla-SE/#clonezilla-se" TargetMode="External"/><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3240"/>
            <a:ext cx="12187080" cy="6859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523160" y="1122480"/>
            <a:ext cx="9139680" cy="28382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5800" spc="-1" strike="noStrike">
                <a:solidFill>
                  <a:srgbClr val="ffffff"/>
                </a:solidFill>
                <a:latin typeface="Calibri Light"/>
                <a:ea typeface="DejaVu Sans"/>
              </a:rPr>
              <a:t>Clonezilla</a:t>
            </a:r>
            <a:endParaRPr b="0" lang="nl-BE" sz="5800" spc="-1" strike="noStrike">
              <a:latin typeface="Arial"/>
            </a:endParaRPr>
          </a:p>
        </p:txBody>
      </p:sp>
      <p:sp>
        <p:nvSpPr>
          <p:cNvPr id="84" name="Line 3"/>
          <p:cNvSpPr/>
          <p:nvPr/>
        </p:nvSpPr>
        <p:spPr>
          <a:xfrm>
            <a:off x="4722840" y="4109400"/>
            <a:ext cx="274248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Start the wizard</a:t>
            </a:r>
            <a:endParaRPr b="0" lang="nl-BE" sz="4400" spc="-1" strike="noStrike">
              <a:latin typeface="Arial"/>
            </a:endParaRPr>
          </a:p>
        </p:txBody>
      </p:sp>
      <p:sp>
        <p:nvSpPr>
          <p:cNvPr id="103"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first ask you to choose your language.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about keymap options.</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if you want to 'Start Clonezilla' or 'Enter Shell’.</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Press 'Enter' to start Clonezilla itself. </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Choose mode</a:t>
            </a:r>
            <a:endParaRPr b="0" lang="nl-BE" sz="4400" spc="-1" strike="noStrike">
              <a:latin typeface="Arial"/>
            </a:endParaRPr>
          </a:p>
        </p:txBody>
      </p:sp>
      <p:sp>
        <p:nvSpPr>
          <p:cNvPr id="105"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Clonezilla will now ask you to choose its operating mode: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you want to make a copy of your hard drive as a disk image, choose the first option '</a:t>
            </a:r>
            <a:r>
              <a:rPr b="1" lang="en-US" sz="2400" spc="-1" strike="noStrike">
                <a:solidFill>
                  <a:srgbClr val="000000"/>
                </a:solidFill>
                <a:latin typeface="Calibri"/>
                <a:ea typeface="DejaVu Sans"/>
              </a:rPr>
              <a:t>device-image</a:t>
            </a:r>
            <a:r>
              <a:rPr b="0" lang="en-US" sz="2400" spc="-1" strike="noStrike">
                <a:solidFill>
                  <a:srgbClr val="000000"/>
                </a:solidFill>
                <a:latin typeface="Calibri"/>
                <a:ea typeface="DejaVu Sans"/>
              </a:rPr>
              <a:t>'. This will allow you to create an image file, which you can then save to a directory on an external drive. </a:t>
            </a:r>
            <a:endParaRPr b="0" lang="nl-BE" sz="2400" spc="-1" strike="noStrike">
              <a:latin typeface="Arial"/>
            </a:endParaRPr>
          </a:p>
          <a:p>
            <a:pPr>
              <a:lnSpc>
                <a:spcPct val="100000"/>
              </a:lnSpc>
              <a:tabLst>
                <a:tab algn="l" pos="0"/>
              </a:tabLst>
            </a:pP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the focus is on creating an exact copy of your hard drive on another drive, you can do this by selecting the second option '</a:t>
            </a:r>
            <a:r>
              <a:rPr b="1" lang="en-US" sz="2400" spc="-1" strike="noStrike">
                <a:solidFill>
                  <a:srgbClr val="000000"/>
                </a:solidFill>
                <a:latin typeface="Calibri"/>
                <a:ea typeface="DejaVu Sans"/>
              </a:rPr>
              <a:t>device-device</a:t>
            </a:r>
            <a:r>
              <a:rPr b="0" lang="en-US" sz="2400" spc="-1" strike="noStrike">
                <a:solidFill>
                  <a:srgbClr val="000000"/>
                </a:solidFill>
                <a:latin typeface="Calibri"/>
                <a:ea typeface="DejaVu Sans"/>
              </a:rPr>
              <a:t>'. As the name suggests, this allows you to directly clone the partitions of one drive to another.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Mode </a:t>
            </a:r>
            <a:r>
              <a:rPr b="0" lang="en-US" sz="4400" spc="-1" strike="noStrike">
                <a:solidFill>
                  <a:srgbClr val="000000"/>
                </a:solidFill>
                <a:latin typeface="Calibri Light"/>
                <a:ea typeface="DejaVu Sans"/>
              </a:rPr>
              <a:t>Device-image</a:t>
            </a:r>
            <a:endParaRPr b="0" lang="nl-BE" sz="4400" spc="-1" strike="noStrike">
              <a:latin typeface="Arial"/>
            </a:endParaRPr>
          </a:p>
        </p:txBody>
      </p:sp>
      <p:sp>
        <p:nvSpPr>
          <p:cNvPr id="107"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fontScale="94000"/>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Chose location where image will be written</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GB" sz="2400" spc="-1" strike="noStrike">
                <a:solidFill>
                  <a:srgbClr val="000000"/>
                </a:solidFill>
                <a:latin typeface="Calibri"/>
                <a:ea typeface="DejaVu Sans"/>
              </a:rPr>
              <a:t>local_dev</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a:p>
            <a:pPr marL="228600" indent="-2268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ea typeface="DejaVu Sans"/>
              </a:rPr>
              <a:t>Do you have an extra disk to write the image on? </a:t>
            </a:r>
            <a:endParaRPr b="0" lang="nl-BE" sz="28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enter_shell</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sudo su –</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lsblk</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fdisk /dev/…</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n, p, 1, enter, enter, w</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mkfs.ext4 /dev/…</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exit, exit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Define parameters</a:t>
            </a:r>
            <a:endParaRPr b="0" lang="nl-BE" sz="4400" spc="-1" strike="noStrike">
              <a:latin typeface="Arial"/>
            </a:endParaRPr>
          </a:p>
        </p:txBody>
      </p:sp>
      <p:sp>
        <p:nvSpPr>
          <p:cNvPr id="109"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simply want to make a direct copy of a partition or drive, choose 'Beginner Mode’.</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1" lang="en-US" sz="2800" spc="-1" strike="noStrike">
                <a:solidFill>
                  <a:srgbClr val="000000"/>
                </a:solidFill>
                <a:latin typeface="Calibri"/>
                <a:ea typeface="DejaVu Sans"/>
              </a:rPr>
              <a:t>'Expert' mode </a:t>
            </a:r>
            <a:r>
              <a:rPr b="0" lang="en-US" sz="2800" spc="-1" strike="noStrike">
                <a:solidFill>
                  <a:srgbClr val="000000"/>
                </a:solidFill>
                <a:latin typeface="Calibri"/>
                <a:ea typeface="DejaVu Sans"/>
              </a:rPr>
              <a:t>allows you to define more advanced options such as running in text only mode, or cloning everything except the boot loader.</a:t>
            </a:r>
            <a:endParaRPr b="0" lang="nl-BE" sz="2800" spc="-1" strike="noStrike">
              <a:latin typeface="Arial"/>
            </a:endParaRPr>
          </a:p>
          <a:p>
            <a:pPr marL="228600" indent="-226800">
              <a:lnSpc>
                <a:spcPct val="90000"/>
              </a:lnSpc>
              <a:spcBef>
                <a:spcPts val="1001"/>
              </a:spcBef>
              <a:buClr>
                <a:srgbClr val="000000"/>
              </a:buClr>
              <a:buFont typeface="Arial"/>
              <a:buChar char="•"/>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expert mode =&gt; savedisk</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0" name="Content Placeholder 3" descr=""/>
          <p:cNvPicPr/>
          <p:nvPr/>
        </p:nvPicPr>
        <p:blipFill>
          <a:blip r:embed="rId1"/>
          <a:stretch/>
        </p:blipFill>
        <p:spPr>
          <a:xfrm>
            <a:off x="0" y="-5400"/>
            <a:ext cx="12187080" cy="6861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1" name="Content Placeholder 8" descr=""/>
          <p:cNvPicPr/>
          <p:nvPr/>
        </p:nvPicPr>
        <p:blipFill>
          <a:blip r:embed="rId1"/>
          <a:srcRect l="0" t="10198" r="0" b="867"/>
          <a:stretch/>
        </p:blipFill>
        <p:spPr>
          <a:xfrm>
            <a:off x="0" y="0"/>
            <a:ext cx="12187080" cy="6856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12" name="CustomShape 1"/>
          <p:cNvSpPr/>
          <p:nvPr/>
        </p:nvSpPr>
        <p:spPr>
          <a:xfrm>
            <a:off x="360" y="0"/>
            <a:ext cx="12187080" cy="685620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9091080" y="618840"/>
            <a:ext cx="2611440" cy="4792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ffffff"/>
                </a:solidFill>
                <a:latin typeface="Calibri Light"/>
                <a:ea typeface="DejaVu Sans"/>
              </a:rPr>
              <a:t>Backup in the making</a:t>
            </a:r>
            <a:endParaRPr b="0" lang="nl-BE" sz="3600" spc="-1" strike="noStrike">
              <a:latin typeface="Arial"/>
            </a:endParaRPr>
          </a:p>
        </p:txBody>
      </p:sp>
      <p:sp>
        <p:nvSpPr>
          <p:cNvPr id="114" name="CustomShape 3"/>
          <p:cNvSpPr/>
          <p:nvPr/>
        </p:nvSpPr>
        <p:spPr>
          <a:xfrm>
            <a:off x="492840" y="484560"/>
            <a:ext cx="8125200" cy="5722200"/>
          </a:xfrm>
          <a:prstGeom prst="roundRect">
            <a:avLst>
              <a:gd name="adj" fmla="val 0"/>
            </a:avLst>
          </a:prstGeom>
          <a:solidFill>
            <a:srgbClr val="ffffff"/>
          </a:solidFill>
          <a:ln w="9360">
            <a:solidFill>
              <a:srgbClr val="c8caca"/>
            </a:solidFill>
          </a:ln>
          <a:effectLst>
            <a:outerShdw algn="t" blurRad="5715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15" name="Picture 2" descr="Image result for patience"/>
          <p:cNvPicPr/>
          <p:nvPr/>
        </p:nvPicPr>
        <p:blipFill>
          <a:blip r:embed="rId1"/>
          <a:srcRect l="866" t="0" r="0" b="0"/>
          <a:stretch/>
        </p:blipFill>
        <p:spPr>
          <a:xfrm>
            <a:off x="975960" y="942480"/>
            <a:ext cx="7159680" cy="4806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2" descr="Image result for the proof is in the eating of the pudding"/>
          <p:cNvPicPr/>
          <p:nvPr/>
        </p:nvPicPr>
        <p:blipFill>
          <a:blip r:embed="rId1"/>
          <a:stretch/>
        </p:blipFill>
        <p:spPr>
          <a:xfrm>
            <a:off x="0" y="0"/>
            <a:ext cx="12187080" cy="6856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360" y="0"/>
            <a:ext cx="12187080" cy="6856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476640" y="480240"/>
            <a:ext cx="11233440" cy="5896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a:off x="642960" y="643320"/>
            <a:ext cx="10900440" cy="556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20" name="Picture 2" descr="Image result for restore"/>
          <p:cNvPicPr/>
          <p:nvPr/>
        </p:nvPicPr>
        <p:blipFill>
          <a:blip r:embed="rId1"/>
          <a:stretch/>
        </p:blipFill>
        <p:spPr>
          <a:xfrm>
            <a:off x="1267920" y="1123560"/>
            <a:ext cx="9650880" cy="46029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Restore</a:t>
            </a:r>
            <a:endParaRPr b="0" lang="nl-BE" sz="4400" spc="-1" strike="noStrike">
              <a:latin typeface="Arial"/>
            </a:endParaRPr>
          </a:p>
        </p:txBody>
      </p:sp>
      <p:sp>
        <p:nvSpPr>
          <p:cNvPr id="122"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Remove OS disk</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Attach new disk</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Restore to newly attached disk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Image result for nobody is perfect"/>
          <p:cNvPicPr/>
          <p:nvPr/>
        </p:nvPicPr>
        <p:blipFill>
          <a:blip r:embed="rId1"/>
          <a:srcRect l="0" t="5264" r="0" b="4734"/>
          <a:stretch/>
        </p:blipFill>
        <p:spPr>
          <a:xfrm>
            <a:off x="0" y="0"/>
            <a:ext cx="12187080" cy="68562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123"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124"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6"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endParaRPr b="0" lang="nl-BE" sz="2400" spc="-1" strike="noStrike">
              <a:latin typeface="Arial"/>
            </a:endParaRPr>
          </a:p>
          <a:p>
            <a:pPr lvl="1" marL="685800" indent="-226800">
              <a:lnSpc>
                <a:spcPct val="90000"/>
              </a:lnSpc>
              <a:spcBef>
                <a:spcPts val="499"/>
              </a:spcBef>
              <a:buClr>
                <a:srgbClr val="000000"/>
              </a:buClr>
              <a:buFont typeface="Arial"/>
              <a:buChar char="•"/>
              <a:tabLst>
                <a:tab algn="l" pos="0"/>
              </a:tabLst>
            </a:pPr>
            <a:r>
              <a:rPr b="0" lang="en-US" sz="2400" spc="-1" strike="noStrike">
                <a:solidFill>
                  <a:srgbClr val="c9211e"/>
                </a:solidFill>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latin typeface="Calibri"/>
                <a:ea typeface="DejaVu Sans"/>
              </a:rPr>
              <a:t>In Clonezilla live is a lite server mode available which you can use to deploy the clients.</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360" y="0"/>
            <a:ext cx="12187080" cy="6856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360" y="0"/>
            <a:ext cx="2011320" cy="68562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29" name="CustomShape 3"/>
          <p:cNvSpPr/>
          <p:nvPr/>
        </p:nvSpPr>
        <p:spPr>
          <a:xfrm>
            <a:off x="639720" y="2074320"/>
            <a:ext cx="2749680" cy="270756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Topology</a:t>
            </a:r>
            <a:endParaRPr b="0" lang="nl-BE" sz="2600" spc="-1" strike="noStrike">
              <a:latin typeface="Arial"/>
            </a:endParaRPr>
          </a:p>
          <a:p>
            <a:pPr algn="ctr">
              <a:lnSpc>
                <a:spcPct val="90000"/>
              </a:lnSpc>
            </a:pPr>
            <a:endParaRPr b="0" lang="nl-BE" sz="2600" spc="-1" strike="noStrike">
              <a:latin typeface="Arial"/>
            </a:endParaRPr>
          </a:p>
        </p:txBody>
      </p:sp>
      <p:pic>
        <p:nvPicPr>
          <p:cNvPr id="130" name="Content Placeholder 3" descr=""/>
          <p:cNvPicPr/>
          <p:nvPr/>
        </p:nvPicPr>
        <p:blipFill>
          <a:blip r:embed="rId1"/>
          <a:stretch/>
        </p:blipFill>
        <p:spPr>
          <a:xfrm>
            <a:off x="4109040" y="961920"/>
            <a:ext cx="7040520" cy="4929120"/>
          </a:xfrm>
          <a:prstGeom prst="rect">
            <a:avLst/>
          </a:prstGeom>
          <a:ln>
            <a:noFill/>
          </a:ln>
        </p:spPr>
      </p:pic>
      <p:sp>
        <p:nvSpPr>
          <p:cNvPr id="131" name="CustomShape 4"/>
          <p:cNvSpPr/>
          <p:nvPr/>
        </p:nvSpPr>
        <p:spPr>
          <a:xfrm>
            <a:off x="4204800" y="5212080"/>
            <a:ext cx="6738840" cy="601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nl-BE" sz="1800" spc="-1" strike="noStrike">
                <a:solidFill>
                  <a:srgbClr val="ff0000"/>
                </a:solidFill>
                <a:latin typeface="Arial"/>
                <a:ea typeface="DejaVu Sans"/>
              </a:rPr>
              <a:t>Make sure the Clonezilla Server Lite has a default gateway.</a:t>
            </a:r>
            <a:endParaRPr b="0" lang="nl-BE" sz="1800" spc="-1" strike="noStrike">
              <a:latin typeface="Arial"/>
            </a:endParaRPr>
          </a:p>
          <a:p>
            <a:pPr algn="ctr">
              <a:lnSpc>
                <a:spcPct val="100000"/>
              </a:lnSpc>
            </a:pPr>
            <a:r>
              <a:rPr b="0" lang="nl-BE" sz="1800" spc="-1" strike="noStrike">
                <a:solidFill>
                  <a:srgbClr val="ff0000"/>
                </a:solidFill>
                <a:latin typeface="Arial"/>
                <a:ea typeface="DejaVu Sans"/>
              </a:rPr>
              <a:t>So use a NAT Network in this topology, not a Host-only Network. </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360" y="0"/>
            <a:ext cx="2011320" cy="68562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3" name="CustomShape 2"/>
          <p:cNvSpPr/>
          <p:nvPr/>
        </p:nvSpPr>
        <p:spPr>
          <a:xfrm>
            <a:off x="694080" y="1487160"/>
            <a:ext cx="2740680" cy="274140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Clonezilla lite server: configure server </a:t>
            </a:r>
            <a:endParaRPr b="0" lang="nl-BE" sz="2600" spc="-1" strike="noStrike">
              <a:latin typeface="Arial"/>
            </a:endParaRPr>
          </a:p>
        </p:txBody>
      </p:sp>
      <p:pic>
        <p:nvPicPr>
          <p:cNvPr id="134" name="Picture 3" descr=""/>
          <p:cNvPicPr/>
          <p:nvPr/>
        </p:nvPicPr>
        <p:blipFill>
          <a:blip r:embed="rId1"/>
          <a:stretch/>
        </p:blipFill>
        <p:spPr>
          <a:xfrm>
            <a:off x="4037400" y="1313280"/>
            <a:ext cx="6982200" cy="3089520"/>
          </a:xfrm>
          <a:prstGeom prst="rect">
            <a:avLst/>
          </a:prstGeom>
          <a:ln>
            <a:noFill/>
          </a:ln>
        </p:spPr>
      </p:pic>
      <p:sp>
        <p:nvSpPr>
          <p:cNvPr id="135" name="CustomShape 3"/>
          <p:cNvSpPr/>
          <p:nvPr/>
        </p:nvSpPr>
        <p:spPr>
          <a:xfrm>
            <a:off x="4037400" y="4884840"/>
            <a:ext cx="7184520" cy="1290240"/>
          </a:xfrm>
          <a:prstGeom prst="rect">
            <a:avLst/>
          </a:prstGeom>
          <a:noFill/>
          <a:ln>
            <a:noFill/>
          </a:ln>
        </p:spPr>
        <p:style>
          <a:lnRef idx="0"/>
          <a:fillRef idx="0"/>
          <a:effectRef idx="0"/>
          <a:fontRef idx="minor"/>
        </p:style>
        <p:txBody>
          <a:bodyPr lIns="90000" rIns="90000" tIns="45000" bIns="45000">
            <a:normAutofit fontScale="56000"/>
          </a:bodyPr>
          <a:p>
            <a:pPr marL="228600" indent="-22680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Start server</a:t>
            </a:r>
            <a:endParaRPr b="0" lang="nl-BE" sz="1800" spc="-1" strike="noStrike">
              <a:latin typeface="Arial"/>
            </a:endParaRPr>
          </a:p>
          <a:p>
            <a:pPr marL="228600" indent="-22680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How to boot your client machines =&gt; both</a:t>
            </a:r>
            <a:endParaRPr b="0" lang="nl-BE" sz="1800" spc="-1" strike="noStrike">
              <a:latin typeface="Arial"/>
            </a:endParaRPr>
          </a:p>
          <a:p>
            <a:pPr marL="228600" indent="-22680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Use existing DHCP server</a:t>
            </a:r>
            <a:endParaRPr b="0" lang="nl-BE" sz="1800" spc="-1" strike="noStrike">
              <a:latin typeface="Arial"/>
            </a:endParaRPr>
          </a:p>
          <a:p>
            <a:pPr marL="228600" indent="-226800">
              <a:lnSpc>
                <a:spcPct val="90000"/>
              </a:lnSpc>
              <a:spcBef>
                <a:spcPts val="1001"/>
              </a:spcBef>
              <a:buClr>
                <a:srgbClr val="000000"/>
              </a:buClr>
              <a:buFont typeface="Arial"/>
              <a:buChar char="•"/>
            </a:pPr>
            <a:r>
              <a:rPr b="1" lang="en-GB" sz="1800" spc="-1" strike="noStrike">
                <a:solidFill>
                  <a:srgbClr val="000000"/>
                </a:solidFill>
                <a:latin typeface="Calibri"/>
                <a:ea typeface="DejaVu Sans"/>
              </a:rPr>
              <a:t>Remember</a:t>
            </a:r>
            <a:r>
              <a:rPr b="0" lang="en-GB" sz="1800" spc="-1" strike="noStrike">
                <a:solidFill>
                  <a:srgbClr val="000000"/>
                </a:solidFill>
                <a:latin typeface="Calibri"/>
                <a:ea typeface="DejaVu Sans"/>
              </a:rPr>
              <a:t> server IP address</a:t>
            </a:r>
            <a:endParaRPr b="0" lang="nl-BE" sz="1800" spc="-1" strike="noStrike">
              <a:latin typeface="Arial"/>
            </a:endParaRPr>
          </a:p>
          <a:p>
            <a:pPr marL="228600" indent="-22680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Choose </a:t>
            </a:r>
            <a:r>
              <a:rPr b="0" lang="en-US" sz="1800" spc="-1" strike="noStrike">
                <a:solidFill>
                  <a:srgbClr val="000000"/>
                </a:solidFill>
                <a:latin typeface="Calibri"/>
                <a:ea typeface="DejaVu Sans"/>
              </a:rPr>
              <a:t>massive-deployment </a:t>
            </a:r>
            <a:endParaRPr b="0" lang="nl-BE" sz="1800" spc="-1" strike="noStrike">
              <a:latin typeface="Arial"/>
            </a:endParaRPr>
          </a:p>
          <a:p>
            <a:pPr>
              <a:lnSpc>
                <a:spcPct val="90000"/>
              </a:lnSpc>
              <a:spcBef>
                <a:spcPts val="1001"/>
              </a:spcBef>
            </a:pP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7720" y="365040"/>
            <a:ext cx="10510920" cy="1323720"/>
          </a:xfrm>
          <a:prstGeom prst="rect">
            <a:avLst/>
          </a:prstGeom>
          <a:noFill/>
          <a:ln>
            <a:noFill/>
          </a:ln>
        </p:spPr>
        <p:style>
          <a:lnRef idx="0"/>
          <a:fillRef idx="0"/>
          <a:effectRef idx="0"/>
          <a:fontRef idx="minor"/>
        </p:style>
      </p:sp>
      <p:sp>
        <p:nvSpPr>
          <p:cNvPr id="137"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a:lnSpc>
                <a:spcPct val="90000"/>
              </a:lnSpc>
              <a:spcBef>
                <a:spcPts val="1001"/>
              </a:spcBef>
            </a:pPr>
            <a:endParaRPr b="0" lang="nl-BE" sz="1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broadcast  =&gt; OK?</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clients-to-wait =&gt; OK?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1 </a:t>
            </a:r>
            <a:endParaRPr b="0" lang="nl-BE" sz="4400" spc="-1" strike="noStrike">
              <a:latin typeface="Arial"/>
            </a:endParaRPr>
          </a:p>
        </p:txBody>
      </p:sp>
      <p:sp>
        <p:nvSpPr>
          <p:cNvPr id="139"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network</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2 </a:t>
            </a:r>
            <a:endParaRPr b="0" lang="nl-BE" sz="4400" spc="-1" strike="noStrike">
              <a:latin typeface="Arial"/>
            </a:endParaRPr>
          </a:p>
        </p:txBody>
      </p:sp>
      <p:sp>
        <p:nvSpPr>
          <p:cNvPr id="141"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Clonezilla live</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360" y="0"/>
            <a:ext cx="12187080" cy="6856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476640" y="480240"/>
            <a:ext cx="11233440" cy="5896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642960" y="643320"/>
            <a:ext cx="10900440" cy="556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45" name="Picture 2_0" descr="Image result for restore"/>
          <p:cNvPicPr/>
          <p:nvPr/>
        </p:nvPicPr>
        <p:blipFill>
          <a:blip r:embed="rId1"/>
          <a:stretch/>
        </p:blipFill>
        <p:spPr>
          <a:xfrm>
            <a:off x="1267920" y="1123560"/>
            <a:ext cx="9650880" cy="46029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edition</a:t>
            </a:r>
            <a:endParaRPr b="0" lang="nl-BE" sz="4400" spc="-1" strike="noStrike">
              <a:latin typeface="Arial"/>
            </a:endParaRPr>
          </a:p>
        </p:txBody>
      </p:sp>
      <p:sp>
        <p:nvSpPr>
          <p:cNvPr id="147"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DRBL server must first be prepared in order to use Clonezilla to do massively cloning. This can be done in two ways:</a:t>
            </a:r>
            <a:endParaRPr b="0" lang="nl-BE" sz="2800" spc="-1" strike="noStrike">
              <a:latin typeface="Arial"/>
            </a:endParaRPr>
          </a:p>
          <a:p>
            <a:pPr>
              <a:lnSpc>
                <a:spcPct val="90000"/>
              </a:lnSpc>
              <a:spcBef>
                <a:spcPts val="1001"/>
              </a:spcBef>
            </a:pPr>
            <a:endParaRPr b="0" lang="nl-BE"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Use DRBL Live without installation it on a server. Enter X-window, click "Clonezilla SE" icon to do the runtime configuration.</a:t>
            </a:r>
            <a:endParaRPr b="0" lang="nl-BE" sz="2400" spc="-1" strike="noStrike">
              <a:latin typeface="Arial"/>
            </a:endParaRPr>
          </a:p>
          <a:p>
            <a:pPr>
              <a:lnSpc>
                <a:spcPct val="100000"/>
              </a:lnSpc>
            </a:pPr>
            <a:endParaRPr b="0" lang="nl-BE" sz="24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Install and configure DRBL on a GNU/Linux system. </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DRBL Live</a:t>
            </a:r>
            <a:endParaRPr b="0" lang="nl-BE" sz="4400" spc="-1" strike="noStrike">
              <a:latin typeface="Arial"/>
            </a:endParaRPr>
          </a:p>
        </p:txBody>
      </p:sp>
      <p:sp>
        <p:nvSpPr>
          <p:cNvPr id="149"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Run “forcevideo-drbl-live”</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But keep default settings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Configure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clients via network boot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really a difference with “Clonzilla lite server”</a:t>
            </a:r>
            <a:endParaRPr b="0" lang="nl-BE" sz="2800" spc="-1" strike="noStrike">
              <a:latin typeface="Arial"/>
            </a:endParaRPr>
          </a:p>
          <a:p>
            <a:pPr>
              <a:lnSpc>
                <a:spcPct val="90000"/>
              </a:lnSpc>
              <a:spcBef>
                <a:spcPts val="1001"/>
              </a:spcBef>
            </a:pPr>
            <a:endParaRPr b="0" lang="nl-BE" sz="2800" spc="-1" strike="noStrike">
              <a:latin typeface="Arial"/>
            </a:endParaRPr>
          </a:p>
        </p:txBody>
      </p:sp>
      <p:pic>
        <p:nvPicPr>
          <p:cNvPr id="150" name="Picture 3" descr=""/>
          <p:cNvPicPr/>
          <p:nvPr/>
        </p:nvPicPr>
        <p:blipFill>
          <a:blip r:embed="rId1"/>
          <a:stretch/>
        </p:blipFill>
        <p:spPr>
          <a:xfrm>
            <a:off x="7296120" y="1923480"/>
            <a:ext cx="1661400" cy="1458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What is Clonezilla?</a:t>
            </a:r>
            <a:endParaRPr b="0" lang="nl-BE" sz="4400" spc="-1" strike="noStrike">
              <a:latin typeface="Arial"/>
            </a:endParaRPr>
          </a:p>
        </p:txBody>
      </p:sp>
      <p:sp>
        <p:nvSpPr>
          <p:cNvPr id="87"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is a partition and disk imaging/cloning program.</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It helps you to do system deployment, backup and recovery.</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There are several types of Clonezilla’s available:</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live is suitable for single machine backup and restore.</a:t>
            </a:r>
            <a:endParaRPr b="0" lang="nl-BE" sz="2400" spc="-1" strike="noStrike">
              <a:latin typeface="Arial"/>
            </a:endParaRPr>
          </a:p>
          <a:p>
            <a:pPr lvl="1" marL="685800" indent="-22680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SE (server edition) is for massive deployment, it can clone many computers simultaneously.</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1"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Ubuntu with DRBL-server </a:t>
            </a:r>
            <a:endParaRPr b="0" lang="nl-BE" sz="4400" spc="-1" strike="noStrike">
              <a:latin typeface="Arial"/>
            </a:endParaRPr>
          </a:p>
        </p:txBody>
      </p:sp>
      <p:sp>
        <p:nvSpPr>
          <p:cNvPr id="152"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u="sng">
                <a:solidFill>
                  <a:srgbClr val="0563c1"/>
                </a:solidFill>
                <a:uFillTx/>
                <a:latin typeface="Calibri"/>
                <a:ea typeface="DejaVu Sans"/>
                <a:hlinkClick r:id="rId1"/>
              </a:rPr>
              <a:t>https://drbl.org/installation/</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Install and configure DRBL on a GNU/Linux system (Ubuntu)</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Server with two NICs</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with NAT to Internet</a:t>
            </a:r>
            <a:endParaRPr b="0" lang="nl-BE" sz="24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only internal network</a:t>
            </a:r>
            <a:endParaRPr b="0" lang="nl-BE" sz="2400" spc="-1" strike="noStrike">
              <a:latin typeface="Arial"/>
            </a:endParaRPr>
          </a:p>
          <a:p>
            <a:pPr lvl="2" marL="1143000" indent="-226800">
              <a:lnSpc>
                <a:spcPct val="90000"/>
              </a:lnSpc>
              <a:spcBef>
                <a:spcPts val="499"/>
              </a:spcBef>
              <a:buClr>
                <a:srgbClr val="000000"/>
              </a:buClr>
              <a:buFont typeface="Arial"/>
              <a:buChar char="•"/>
            </a:pPr>
            <a:r>
              <a:rPr b="0" lang="en-US" sz="2000" spc="-1" strike="noStrike">
                <a:solidFill>
                  <a:srgbClr val="000000"/>
                </a:solidFill>
                <a:latin typeface="Calibri"/>
                <a:ea typeface="DejaVu Sans"/>
              </a:rPr>
              <a:t>No NAT</a:t>
            </a:r>
            <a:endParaRPr b="0" lang="nl-BE" sz="2000" spc="-1" strike="noStrike">
              <a:latin typeface="Arial"/>
            </a:endParaRPr>
          </a:p>
          <a:p>
            <a:pPr lvl="2" marL="1143000" indent="-22680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DHCP done by Ubuntu (so not done by virtualization software)</a:t>
            </a:r>
            <a:endParaRPr b="0" lang="nl-BE" sz="2000" spc="-1" strike="noStrike">
              <a:latin typeface="Arial"/>
            </a:endParaRPr>
          </a:p>
          <a:p>
            <a:pPr lvl="2" marL="1143000" indent="-22680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Disabled during install of Ubuntu</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3"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Ubuntu</a:t>
            </a:r>
            <a:endParaRPr b="0" lang="nl-BE" sz="4400" spc="-1" strike="noStrike">
              <a:latin typeface="Arial"/>
            </a:endParaRPr>
          </a:p>
        </p:txBody>
      </p:sp>
      <p:sp>
        <p:nvSpPr>
          <p:cNvPr id="154"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Normal Ubuntu installation</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Update and upgrade server</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Install and enable ssh-server</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a:t>
            </a:r>
            <a:r>
              <a:rPr b="1" lang="en-US" sz="2800" spc="-1" strike="noStrike">
                <a:solidFill>
                  <a:srgbClr val="000000"/>
                </a:solidFill>
                <a:latin typeface="Calibri"/>
                <a:ea typeface="DejaVu Sans"/>
              </a:rPr>
              <a:t>NetworkManager</a:t>
            </a:r>
            <a:r>
              <a:rPr b="0" lang="en-US" sz="2800" spc="-1" strike="noStrike">
                <a:solidFill>
                  <a:srgbClr val="000000"/>
                </a:solidFill>
                <a:latin typeface="Calibri"/>
                <a:ea typeface="DejaVu Sans"/>
              </a:rPr>
              <a:t> or networkd to configure NICs</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NIC =&gt; DHCP on</a:t>
            </a:r>
            <a:endParaRPr b="0" lang="nl-BE" sz="24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NIC =&gt; Fixed IP, no DHCP</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5"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DRBL (</a:t>
            </a:r>
            <a:r>
              <a:rPr b="0" lang="en-US" sz="4400" spc="-1" strike="noStrike">
                <a:solidFill>
                  <a:srgbClr val="000000"/>
                </a:solidFill>
                <a:latin typeface="Calibri Light"/>
                <a:ea typeface="DejaVu Sans"/>
              </a:rPr>
              <a:t>Diskless Remote Boot in Linux)</a:t>
            </a:r>
            <a:endParaRPr b="0" lang="nl-BE" sz="4400" spc="-1" strike="noStrike">
              <a:latin typeface="Arial"/>
            </a:endParaRPr>
          </a:p>
        </p:txBody>
      </p:sp>
      <p:sp>
        <p:nvSpPr>
          <p:cNvPr id="156"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wget -q http://drbl.org/GPG-KEY-DRBL -O- | sudo apt-key add –</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Add “deb http://free.nchc.org.tw/drbl-core drbl stable” in /etc/apt/sources.list</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update</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install drbl</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7"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Configure DRBL</a:t>
            </a:r>
            <a:endParaRPr b="0" lang="nl-BE" sz="4400" spc="-1" strike="noStrike">
              <a:latin typeface="Arial"/>
            </a:endParaRPr>
          </a:p>
        </p:txBody>
      </p:sp>
      <p:sp>
        <p:nvSpPr>
          <p:cNvPr id="158"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fontScale="49000"/>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sudo su -</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 drblsrv -i  (</a:t>
            </a:r>
            <a:r>
              <a:rPr b="0" lang="en-US" sz="2800" spc="-1" strike="noStrike">
                <a:solidFill>
                  <a:srgbClr val="000000"/>
                </a:solidFill>
                <a:latin typeface="Calibri"/>
                <a:ea typeface="DejaVu Sans"/>
              </a:rPr>
              <a:t>Setup DRBL)</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drblpush -i  (Configure Clonezilla)</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If newer packages are installed in the server after this step, you have to run "drblpush -i" or "drblpush -c /etc/drbl/drblpush.conf" (This will loaded the previously saved settings) again so that newer packages will be deployed to clients.</a:t>
            </a:r>
            <a:br/>
            <a:r>
              <a:rPr b="0" lang="en-US" sz="2800" spc="-1" strike="noStrike">
                <a:solidFill>
                  <a:srgbClr val="000000"/>
                </a:solidFill>
                <a:latin typeface="Calibri"/>
                <a:ea typeface="DejaVu Sans"/>
              </a:rPr>
              <a:t>Note!!! It is not recommended to turn on the system update automatically. Since If newer packages are installed in the server automatically, without running "drblpush -i", the programs for client might not be compatible with that newer in server. If you want to turn on system update automatically, remember to follow the above step to update the files in client automatically.</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9"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How to use Clonezilla server edition ?</a:t>
            </a:r>
            <a:endParaRPr b="0" lang="nl-BE" sz="4400" spc="-1" strike="noStrike">
              <a:latin typeface="Arial"/>
            </a:endParaRPr>
          </a:p>
        </p:txBody>
      </p:sp>
      <p:sp>
        <p:nvSpPr>
          <p:cNvPr id="160"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fontScale="82000"/>
          </a:bodyPr>
          <a:p>
            <a:pPr marL="228600" indent="-226800">
              <a:lnSpc>
                <a:spcPct val="90000"/>
              </a:lnSpc>
              <a:spcBef>
                <a:spcPts val="1001"/>
              </a:spcBef>
              <a:buClr>
                <a:srgbClr val="000000"/>
              </a:buClr>
              <a:buFont typeface="Arial"/>
              <a:buChar char="•"/>
            </a:pPr>
            <a:r>
              <a:rPr b="0" lang="en-GB" sz="2800" spc="-1" strike="noStrike" u="sng">
                <a:solidFill>
                  <a:srgbClr val="0563c1"/>
                </a:solidFill>
                <a:uFillTx/>
                <a:latin typeface="Calibri"/>
                <a:ea typeface="DejaVu Sans"/>
                <a:hlinkClick r:id="rId1"/>
              </a:rPr>
              <a:t>https://clonezilla.org/clonezilla-SE/#clonezilla-se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 a system and restore it to an other machine. Use the TUI to manage the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Write two scripts. One to configure Clonezilla server to clone a system. The other to restore the image to an other system.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Hint: http://www.geekyprojects.com/cloning/setup-a-clonezilla-server-on-ubuntu/</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Is Clonezilla Server the only one out there?</a:t>
            </a:r>
            <a:endParaRPr b="0" lang="nl-BE" sz="4400" spc="-1" strike="noStrike">
              <a:latin typeface="Arial"/>
            </a:endParaRPr>
          </a:p>
        </p:txBody>
      </p:sp>
      <p:sp>
        <p:nvSpPr>
          <p:cNvPr id="162"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GB" sz="2400" spc="-1" strike="noStrike">
                <a:solidFill>
                  <a:srgbClr val="000000"/>
                </a:solidFill>
                <a:latin typeface="Calibri"/>
                <a:ea typeface="DejaVu Sans"/>
              </a:rPr>
              <a:t>https://fogproject.org/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Features</a:t>
            </a:r>
            <a:endParaRPr b="0" lang="nl-BE" sz="4400" spc="-1" strike="noStrike">
              <a:latin typeface="Arial"/>
            </a:endParaRPr>
          </a:p>
        </p:txBody>
      </p:sp>
      <p:sp>
        <p:nvSpPr>
          <p:cNvPr id="89"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fontScale="50000"/>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Both MBR and GPT partition formats of hard drive are supported.</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 can be booted on a BIOS or UEFI machine.</a:t>
            </a: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many file systems</a:t>
            </a:r>
            <a:endParaRPr b="0" lang="nl-BE"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For these file systems, only used blocks in partition are saved and restored.</a:t>
            </a:r>
            <a:endParaRPr b="0" lang="nl-BE" sz="24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unsupported file system, sector-to-sector copy is done by dd.</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Multicast is supported in Clonezilla SE, which is suitable for massive clone.</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image file can be on local disk, ssh server, samba server, NFS server or WebDAV server.</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By using another free software drbl-winroll the SID of cloned MS windows machine can be automatically changed.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c9211e"/>
                </a:solidFill>
                <a:latin typeface="Calibri Light"/>
                <a:ea typeface="DejaVu Sans"/>
              </a:rPr>
              <a:t>Limitations</a:t>
            </a:r>
            <a:endParaRPr b="0" lang="nl-BE" sz="4400" spc="-1" strike="noStrike">
              <a:solidFill>
                <a:srgbClr val="c9211e"/>
              </a:solidFill>
              <a:latin typeface="Arial"/>
            </a:endParaRPr>
          </a:p>
        </p:txBody>
      </p:sp>
      <p:sp>
        <p:nvSpPr>
          <p:cNvPr id="91"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destination partition must be equal or larger than the source one.</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Differential/incremental backup is not implemented.</a:t>
            </a: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Online imaging/cloning is not implemented. The partition to be imaged or cloned has to be unmounted.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92"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93"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80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Clonezilla Live</a:t>
            </a:r>
            <a:endParaRPr b="0" lang="nl-BE" sz="4400" spc="-1" strike="noStrike">
              <a:latin typeface="Arial"/>
            </a:endParaRPr>
          </a:p>
        </p:txBody>
      </p:sp>
      <p:sp>
        <p:nvSpPr>
          <p:cNvPr id="95"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Download Clonezilla Live </a:t>
            </a:r>
            <a:r>
              <a:rPr b="1" lang="en-US" sz="2800" spc="-1" strike="noStrike">
                <a:solidFill>
                  <a:srgbClr val="000000"/>
                </a:solidFill>
                <a:latin typeface="Calibri"/>
                <a:ea typeface="DejaVu Sans"/>
              </a:rPr>
              <a:t>STABLE</a:t>
            </a:r>
            <a:r>
              <a:rPr b="0" lang="en-US" sz="2800" spc="-1" strike="noStrike">
                <a:solidFill>
                  <a:srgbClr val="000000"/>
                </a:solidFill>
                <a:latin typeface="Calibri"/>
                <a:ea typeface="DejaVu Sans"/>
              </a:rPr>
              <a:t> iso</a:t>
            </a:r>
            <a:endParaRPr b="0" lang="nl-BE" sz="2800" spc="-1" strike="noStrike">
              <a:latin typeface="Arial"/>
            </a:endParaRPr>
          </a:p>
          <a:p>
            <a:pPr marL="228600" indent="-2268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Write iso on a boot media: CD or USB flash drive</a:t>
            </a:r>
            <a:endParaRPr b="0" lang="nl-BE" sz="2800" spc="-1" strike="noStrike">
              <a:latin typeface="Arial"/>
            </a:endParaRPr>
          </a:p>
          <a:p>
            <a:pPr marL="228600" indent="-226800">
              <a:lnSpc>
                <a:spcPct val="90000"/>
              </a:lnSpc>
              <a:spcBef>
                <a:spcPts val="1001"/>
              </a:spcBef>
              <a:buClr>
                <a:srgbClr val="000000"/>
              </a:buClr>
              <a:buFont typeface="Arial"/>
              <a:buChar char="•"/>
              <a:tabLst>
                <a:tab algn="l" pos="0"/>
              </a:tabLst>
            </a:pPr>
            <a:endParaRPr b="0" lang="nl-BE" sz="2800" spc="-1" strike="noStrike">
              <a:latin typeface="Arial"/>
            </a:endParaRPr>
          </a:p>
          <a:p>
            <a:pPr marL="228600" indent="-226800">
              <a:lnSpc>
                <a:spcPct val="90000"/>
              </a:lnSpc>
              <a:spcBef>
                <a:spcPts val="1001"/>
              </a:spcBef>
              <a:buClr>
                <a:srgbClr val="000000"/>
              </a:buClr>
              <a:buFont typeface="Arial"/>
              <a:buChar char="•"/>
              <a:tabLst>
                <a:tab algn="l" pos="0"/>
              </a:tabLst>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 Clonezilla Live boots into RAM memory it can easily copy data from the hard disk to an external drive. </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7720" y="365040"/>
            <a:ext cx="1051092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Prepare backup drive and boot Clonezilla</a:t>
            </a:r>
            <a:endParaRPr b="0" lang="nl-BE" sz="4400" spc="-1" strike="noStrike">
              <a:latin typeface="Arial"/>
            </a:endParaRPr>
          </a:p>
        </p:txBody>
      </p:sp>
      <p:sp>
        <p:nvSpPr>
          <p:cNvPr id="97" name="CustomShape 2"/>
          <p:cNvSpPr/>
          <p:nvPr/>
        </p:nvSpPr>
        <p:spPr>
          <a:xfrm>
            <a:off x="837720" y="1825560"/>
            <a:ext cx="1051092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Connect your backup drive to your machine, making sure it is larger than the internal hard drive.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Insert your Clonezilla Live USB/CD and boot your computer. You may need to change the BIOS/UEFI settings of your computer to load from the external disk.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Clonezilla first loads, press 'Enter' to accept the default settings.</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360" y="0"/>
            <a:ext cx="4651560" cy="6856200"/>
          </a:xfrm>
          <a:prstGeom prst="rect">
            <a:avLst/>
          </a:prstGeom>
          <a:solidFill>
            <a:srgbClr val="3f3f3f"/>
          </a:solidFill>
          <a:ln>
            <a:noFill/>
          </a:ln>
        </p:spPr>
        <p:style>
          <a:lnRef idx="0"/>
          <a:fillRef idx="0"/>
          <a:effectRef idx="0"/>
          <a:fontRef idx="minor"/>
        </p:style>
      </p:sp>
      <p:sp>
        <p:nvSpPr>
          <p:cNvPr id="99" name="CustomShape 2"/>
          <p:cNvSpPr/>
          <p:nvPr/>
        </p:nvSpPr>
        <p:spPr>
          <a:xfrm>
            <a:off x="642960" y="623520"/>
            <a:ext cx="3361320" cy="160524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800" spc="-1" strike="noStrike">
                <a:solidFill>
                  <a:srgbClr val="ffffff"/>
                </a:solidFill>
                <a:latin typeface="Calibri Light"/>
                <a:ea typeface="DejaVu Sans"/>
              </a:rPr>
              <a:t>Demo on VirtualBox</a:t>
            </a:r>
            <a:endParaRPr b="0" lang="nl-BE" sz="2800" spc="-1" strike="noStrike">
              <a:latin typeface="Arial"/>
            </a:endParaRPr>
          </a:p>
        </p:txBody>
      </p:sp>
      <p:sp>
        <p:nvSpPr>
          <p:cNvPr id="100" name="CustomShape 3"/>
          <p:cNvSpPr/>
          <p:nvPr/>
        </p:nvSpPr>
        <p:spPr>
          <a:xfrm>
            <a:off x="642960" y="2638080"/>
            <a:ext cx="3361320" cy="341388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Add iso</a:t>
            </a:r>
            <a:endParaRPr b="0" lang="nl-BE" sz="2000" spc="-1" strike="noStrike">
              <a:latin typeface="Arial"/>
            </a:endParaRPr>
          </a:p>
          <a:p>
            <a:pPr marL="228600" indent="-22680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Change startup disk</a:t>
            </a:r>
            <a:endParaRPr b="0" lang="nl-BE" sz="2000" spc="-1" strike="noStrike">
              <a:latin typeface="Arial"/>
            </a:endParaRPr>
          </a:p>
          <a:p>
            <a:pPr marL="228600" indent="-22680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Start machine</a:t>
            </a:r>
            <a:endParaRPr b="0" lang="nl-BE" sz="2000" spc="-1" strike="noStrike">
              <a:latin typeface="Arial"/>
            </a:endParaRPr>
          </a:p>
        </p:txBody>
      </p:sp>
      <p:pic>
        <p:nvPicPr>
          <p:cNvPr id="101" name="Picture 3" descr=""/>
          <p:cNvPicPr/>
          <p:nvPr/>
        </p:nvPicPr>
        <p:blipFill>
          <a:blip r:embed="rId1"/>
          <a:stretch/>
        </p:blipFill>
        <p:spPr>
          <a:xfrm>
            <a:off x="5296320" y="816840"/>
            <a:ext cx="6247080" cy="5061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871</TotalTime>
  <Application>LibreOffice/6.4.7.2$Linux_X86_64 LibreOffice_project/40$Build-2</Application>
  <Words>1184</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2019-09-12T08:55:48Z</dcterms:created>
  <dc:creator>Rudi Swennen</dc:creator>
  <dc:description/>
  <dc:language>en-US</dc:language>
  <cp:lastModifiedBy/>
  <dcterms:modified xsi:type="dcterms:W3CDTF">2022-02-22T16:37:06Z</dcterms:modified>
  <cp:revision>50</cp:revision>
  <dc:subject/>
  <dc:title>Clonezilla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