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34.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33.xml.rels" ContentType="application/vnd.openxmlformats-package.relationships+xml"/>
  <Override PartName="/ppt/notesSlides/_rels/notesSlide24.xml.rels" ContentType="application/vnd.openxmlformats-package.relationships+xml"/>
  <Override PartName="/ppt/notesSlides/_rels/notesSlide12.xml.rels" ContentType="application/vnd.openxmlformats-package.relationships+xml"/>
  <Override PartName="/ppt/notesSlides/_rels/notesSlide25.xml.rels" ContentType="application/vnd.openxmlformats-package.relationships+xml"/>
  <Override PartName="/ppt/notesSlides/_rels/notesSlide7.xml.rels" ContentType="application/vnd.openxmlformats-package.relationships+xml"/>
  <Override PartName="/ppt/notesSlides/notesSlide7.xml" ContentType="application/vnd.openxmlformats-officedocument.presentationml.notesSlide+xml"/>
  <Override PartName="/ppt/notesSlides/notesSlide25.xml" ContentType="application/vnd.openxmlformats-officedocument.presentationml.notesSlide+xml"/>
  <Override PartName="/ppt/notesSlides/notesSlide12.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33.xml" ContentType="application/vnd.openxmlformats-officedocument.presentationml.notesSlide+xml"/>
  <Override PartName="/ppt/notesSlides/notesSlide22.xml" ContentType="application/vnd.openxmlformats-officedocument.presentationml.notesSlide+xml"/>
  <Override PartName="/ppt/notesSlides/notesSlide34.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10.png" ContentType="image/png"/>
  <Override PartName="/ppt/media/image2.png" ContentType="image/png"/>
  <Override PartName="/ppt/media/image3.png" ContentType="image/png"/>
  <Override PartName="/ppt/media/image4.png" ContentType="image/png"/>
  <Override PartName="/ppt/media/image5.jpeg" ContentType="image/jpeg"/>
  <Override PartName="/ppt/media/image6.jpeg" ContentType="image/jpeg"/>
  <Override PartName="/ppt/media/image8.png" ContentType="image/png"/>
  <Override PartName="/ppt/media/image7.jpeg" ContentType="image/jpe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_rels/slide23.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0.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12188825"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nl-BE" sz="4400" spc="-1" strike="noStrike">
                <a:latin typeface="Arial"/>
              </a:rPr>
              <a:t>Click to move the slide</a:t>
            </a:r>
            <a:endParaRPr b="0" lang="nl-BE"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noAutofit/>
          </a:bodyPr>
          <a:p>
            <a:r>
              <a:rPr b="0" lang="nl-BE" sz="2000" spc="-1" strike="noStrike">
                <a:latin typeface="Arial"/>
              </a:rPr>
              <a:t>Click to edit the notes format</a:t>
            </a:r>
            <a:endParaRPr b="0" lang="nl-BE"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noAutofit/>
          </a:bodyPr>
          <a:p>
            <a:r>
              <a:rPr b="0" lang="nl-BE" sz="1400" spc="-1" strike="noStrike">
                <a:latin typeface="Times New Roman"/>
              </a:rPr>
              <a:t>&lt;header&gt;</a:t>
            </a:r>
            <a:endParaRPr b="0" lang="nl-BE"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noAutofit/>
          </a:bodyPr>
          <a:p>
            <a:pPr algn="r"/>
            <a:r>
              <a:rPr b="0" lang="nl-BE" sz="1400" spc="-1" strike="noStrike">
                <a:latin typeface="Times New Roman"/>
              </a:rPr>
              <a:t>&lt;date/time&gt;</a:t>
            </a:r>
            <a:endParaRPr b="0" lang="nl-BE"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noAutofit/>
          </a:bodyPr>
          <a:p>
            <a:r>
              <a:rPr b="0" lang="nl-BE" sz="1400" spc="-1" strike="noStrike">
                <a:latin typeface="Times New Roman"/>
              </a:rPr>
              <a:t>&lt;footer&gt;</a:t>
            </a:r>
            <a:endParaRPr b="0" lang="nl-BE"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710FAACA-20AA-4D79-9B45-9BA5E6961F2F}" type="slidenum">
              <a:rPr b="0" lang="nl-BE" sz="1400" spc="-1" strike="noStrike">
                <a:latin typeface="Times New Roman"/>
              </a:rPr>
              <a:t>&lt;number&gt;</a:t>
            </a:fld>
            <a:endParaRPr b="0" lang="nl-B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685800" y="1143000"/>
            <a:ext cx="5485320" cy="3085200"/>
          </a:xfrm>
          <a:prstGeom prst="rect">
            <a:avLst/>
          </a:prstGeom>
        </p:spPr>
      </p:sp>
      <p:sp>
        <p:nvSpPr>
          <p:cNvPr id="166" name="PlaceHolder 2"/>
          <p:cNvSpPr>
            <a:spLocks noGrp="1"/>
          </p:cNvSpPr>
          <p:nvPr>
            <p:ph type="body"/>
          </p:nvPr>
        </p:nvSpPr>
        <p:spPr>
          <a:xfrm>
            <a:off x="685800" y="4400640"/>
            <a:ext cx="5485320" cy="3599280"/>
          </a:xfrm>
          <a:prstGeom prst="rect">
            <a:avLst/>
          </a:prstGeom>
        </p:spPr>
        <p:txBody>
          <a:bodyPr lIns="0" rIns="0" tIns="0" bIns="0">
            <a:noAutofit/>
          </a:bodyPr>
          <a:p>
            <a:pPr marL="216000" indent="-215280">
              <a:lnSpc>
                <a:spcPct val="100000"/>
              </a:lnSpc>
              <a:tabLst>
                <a:tab algn="l" pos="0"/>
              </a:tabLst>
            </a:pPr>
            <a:r>
              <a:rPr b="0" lang="en-GB" sz="2000" spc="-1" strike="noStrike">
                <a:latin typeface="Arial"/>
              </a:rPr>
              <a:t>Restart system with extra disk</a:t>
            </a:r>
            <a:endParaRPr b="0" lang="nl-BE" sz="2000" spc="-1" strike="noStrike">
              <a:latin typeface="Arial"/>
            </a:endParaRPr>
          </a:p>
          <a:p>
            <a:pPr marL="216000" indent="-215280">
              <a:lnSpc>
                <a:spcPct val="100000"/>
              </a:lnSpc>
              <a:tabLst>
                <a:tab algn="l" pos="0"/>
              </a:tabLst>
            </a:pPr>
            <a:r>
              <a:rPr b="0" lang="en-GB" sz="2000" spc="-1" strike="noStrike">
                <a:latin typeface="Arial"/>
              </a:rPr>
              <a:t>Enter_shell: lsblk</a:t>
            </a:r>
            <a:endParaRPr b="0" lang="nl-BE" sz="2000" spc="-1" strike="noStrike">
              <a:latin typeface="Arial"/>
            </a:endParaRPr>
          </a:p>
          <a:p>
            <a:pPr marL="216000" indent="-215280">
              <a:lnSpc>
                <a:spcPct val="100000"/>
              </a:lnSpc>
              <a:tabLst>
                <a:tab algn="l" pos="0"/>
              </a:tabLst>
            </a:pPr>
            <a:endParaRPr b="0" lang="nl-BE" sz="2000" spc="-1" strike="noStrike">
              <a:latin typeface="Arial"/>
            </a:endParaRPr>
          </a:p>
        </p:txBody>
      </p:sp>
      <p:sp>
        <p:nvSpPr>
          <p:cNvPr id="167"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C8CF080-FA49-4EC2-8E4A-B3432D389C8A}" type="slidenum">
              <a:rPr b="0" lang="en-GB" sz="1200" spc="-1" strike="noStrike">
                <a:solidFill>
                  <a:srgbClr val="cccccc"/>
                </a:solidFill>
                <a:latin typeface="Times New Roman"/>
              </a:rPr>
              <a:t>34</a:t>
            </a:fld>
            <a:endParaRPr b="0" lang="nl-BE" sz="1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685800" y="1143000"/>
            <a:ext cx="5485320" cy="3085200"/>
          </a:xfrm>
          <a:prstGeom prst="rect">
            <a:avLst/>
          </a:prstGeom>
        </p:spPr>
      </p:sp>
      <p:sp>
        <p:nvSpPr>
          <p:cNvPr id="169" name="PlaceHolder 2"/>
          <p:cNvSpPr>
            <a:spLocks noGrp="1"/>
          </p:cNvSpPr>
          <p:nvPr>
            <p:ph type="body"/>
          </p:nvPr>
        </p:nvSpPr>
        <p:spPr>
          <a:xfrm>
            <a:off x="685800" y="4400640"/>
            <a:ext cx="5485320" cy="3599280"/>
          </a:xfrm>
          <a:prstGeom prst="rect">
            <a:avLst/>
          </a:prstGeom>
        </p:spPr>
        <p:txBody>
          <a:bodyPr lIns="0" rIns="0" tIns="0" bIns="0">
            <a:noAutofit/>
          </a:bodyPr>
          <a:p>
            <a:endParaRPr b="0" lang="nl-BE" sz="2000" spc="-1" strike="noStrike">
              <a:latin typeface="Arial"/>
            </a:endParaRPr>
          </a:p>
        </p:txBody>
      </p:sp>
      <p:sp>
        <p:nvSpPr>
          <p:cNvPr id="170"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97A677A-38A3-4A41-BA25-AD4E35478E0B}" type="slidenum">
              <a:rPr b="0" lang="en-GB" sz="1200" spc="-1" strike="noStrike">
                <a:solidFill>
                  <a:srgbClr val="cccccc"/>
                </a:solidFill>
                <a:latin typeface="Times New Roman"/>
              </a:rPr>
              <a:t>34</a:t>
            </a:fld>
            <a:endParaRPr b="0" lang="nl-BE" sz="1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685800" y="1143000"/>
            <a:ext cx="5485320" cy="3085200"/>
          </a:xfrm>
          <a:prstGeom prst="rect">
            <a:avLst/>
          </a:prstGeom>
        </p:spPr>
      </p:sp>
      <p:sp>
        <p:nvSpPr>
          <p:cNvPr id="172" name="PlaceHolder 2"/>
          <p:cNvSpPr>
            <a:spLocks noGrp="1"/>
          </p:cNvSpPr>
          <p:nvPr>
            <p:ph type="body"/>
          </p:nvPr>
        </p:nvSpPr>
        <p:spPr>
          <a:xfrm>
            <a:off x="685800" y="4400640"/>
            <a:ext cx="5485320" cy="3599280"/>
          </a:xfrm>
          <a:prstGeom prst="rect">
            <a:avLst/>
          </a:prstGeom>
        </p:spPr>
        <p:txBody>
          <a:bodyPr lIns="0" rIns="0" tIns="0" bIns="0">
            <a:noAutofit/>
          </a:bodyPr>
          <a:p>
            <a:endParaRPr b="0" lang="nl-BE" sz="2000" spc="-1" strike="noStrike">
              <a:latin typeface="Arial"/>
            </a:endParaRPr>
          </a:p>
        </p:txBody>
      </p:sp>
      <p:sp>
        <p:nvSpPr>
          <p:cNvPr id="173"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240B0A1-0F2C-4ACD-BF40-CE967E582332}" type="slidenum">
              <a:rPr b="0" lang="en-GB" sz="1200" spc="-1" strike="noStrike">
                <a:solidFill>
                  <a:srgbClr val="cccccc"/>
                </a:solidFill>
                <a:latin typeface="Times New Roman"/>
              </a:rPr>
              <a:t>34</a:t>
            </a:fld>
            <a:endParaRPr b="0" lang="nl-BE" sz="12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Img"/>
          </p:nvPr>
        </p:nvSpPr>
        <p:spPr>
          <a:xfrm>
            <a:off x="685800" y="1143000"/>
            <a:ext cx="5485320" cy="3085200"/>
          </a:xfrm>
          <a:prstGeom prst="rect">
            <a:avLst/>
          </a:prstGeom>
        </p:spPr>
      </p:sp>
      <p:sp>
        <p:nvSpPr>
          <p:cNvPr id="175" name="PlaceHolder 2"/>
          <p:cNvSpPr>
            <a:spLocks noGrp="1"/>
          </p:cNvSpPr>
          <p:nvPr>
            <p:ph type="body"/>
          </p:nvPr>
        </p:nvSpPr>
        <p:spPr>
          <a:xfrm>
            <a:off x="685800" y="4400640"/>
            <a:ext cx="5485320" cy="3599280"/>
          </a:xfrm>
          <a:prstGeom prst="rect">
            <a:avLst/>
          </a:prstGeom>
        </p:spPr>
        <p:txBody>
          <a:bodyPr lIns="0" rIns="0" tIns="0" bIns="0">
            <a:noAutofit/>
          </a:bodyPr>
          <a:p>
            <a:pPr marL="216000" indent="-215280">
              <a:lnSpc>
                <a:spcPct val="100000"/>
              </a:lnSpc>
              <a:tabLst>
                <a:tab algn="l" pos="0"/>
              </a:tabLst>
            </a:pPr>
            <a:r>
              <a:rPr b="0" lang="en-GB" sz="2000" spc="-1" strike="noStrike">
                <a:latin typeface="Arial"/>
              </a:rPr>
              <a:t>https://clonezilla.org/show-live-doc-content.php?topic=clonezilla-live/doc/11_lite_server</a:t>
            </a:r>
            <a:endParaRPr b="0" lang="nl-BE" sz="2000" spc="-1" strike="noStrike">
              <a:latin typeface="Arial"/>
            </a:endParaRPr>
          </a:p>
        </p:txBody>
      </p:sp>
      <p:sp>
        <p:nvSpPr>
          <p:cNvPr id="176"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8441447-61D2-4CB8-98BE-6E334767A629}" type="slidenum">
              <a:rPr b="0" lang="en-GB" sz="1200" spc="-1" strike="noStrike">
                <a:solidFill>
                  <a:srgbClr val="cccccc"/>
                </a:solidFill>
                <a:latin typeface="Times New Roman"/>
              </a:rPr>
              <a:t>34</a:t>
            </a:fld>
            <a:endParaRPr b="0" lang="nl-BE" sz="12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ldImg"/>
          </p:nvPr>
        </p:nvSpPr>
        <p:spPr>
          <a:xfrm>
            <a:off x="685800" y="1143000"/>
            <a:ext cx="5485320" cy="3085200"/>
          </a:xfrm>
          <a:prstGeom prst="rect">
            <a:avLst/>
          </a:prstGeom>
        </p:spPr>
      </p:sp>
      <p:sp>
        <p:nvSpPr>
          <p:cNvPr id="178" name="PlaceHolder 2"/>
          <p:cNvSpPr>
            <a:spLocks noGrp="1"/>
          </p:cNvSpPr>
          <p:nvPr>
            <p:ph type="body"/>
          </p:nvPr>
        </p:nvSpPr>
        <p:spPr>
          <a:xfrm>
            <a:off x="685800" y="4400640"/>
            <a:ext cx="5485320" cy="3599280"/>
          </a:xfrm>
          <a:prstGeom prst="rect">
            <a:avLst/>
          </a:prstGeom>
        </p:spPr>
        <p:txBody>
          <a:bodyPr lIns="0" rIns="0" tIns="0" bIns="0">
            <a:noAutofit/>
          </a:bodyPr>
          <a:p>
            <a:pPr marL="216000" indent="-215640">
              <a:lnSpc>
                <a:spcPct val="100000"/>
              </a:lnSpc>
              <a:tabLst>
                <a:tab algn="l" pos="0"/>
              </a:tabLst>
            </a:pPr>
            <a:r>
              <a:rPr b="0" lang="en-US" sz="2000" spc="-1" strike="noStrike">
                <a:latin typeface="Arial"/>
              </a:rPr>
              <a:t>https://erg.abdn.ac.uk/users/gorry/course/intro-pages/uni-b- mcast.html </a:t>
            </a:r>
            <a:endParaRPr b="0" lang="nl-BE" sz="2000" spc="-1" strike="noStrike">
              <a:latin typeface="Arial"/>
            </a:endParaRPr>
          </a:p>
          <a:p>
            <a:pPr marL="216000" indent="-215640">
              <a:lnSpc>
                <a:spcPct val="100000"/>
              </a:lnSpc>
              <a:tabLst>
                <a:tab algn="l" pos="0"/>
              </a:tabLst>
            </a:pPr>
            <a:endParaRPr b="0" lang="nl-BE" sz="2000" spc="-1" strike="noStrike">
              <a:latin typeface="Arial"/>
            </a:endParaRPr>
          </a:p>
        </p:txBody>
      </p:sp>
      <p:sp>
        <p:nvSpPr>
          <p:cNvPr id="179"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BC6D9C0-C385-4EE6-8D2E-90D06C4A3D94}" type="slidenum">
              <a:rPr b="0" lang="en-GB" sz="1200" spc="-1" strike="noStrike">
                <a:solidFill>
                  <a:srgbClr val="cccccc"/>
                </a:solidFill>
                <a:latin typeface="Times New Roman"/>
              </a:rPr>
              <a:t>34</a:t>
            </a:fld>
            <a:endParaRPr b="0" lang="nl-BE" sz="12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sldImg"/>
          </p:nvPr>
        </p:nvSpPr>
        <p:spPr>
          <a:xfrm>
            <a:off x="685800" y="1143000"/>
            <a:ext cx="5485320" cy="3085200"/>
          </a:xfrm>
          <a:prstGeom prst="rect">
            <a:avLst/>
          </a:prstGeom>
        </p:spPr>
      </p:sp>
      <p:sp>
        <p:nvSpPr>
          <p:cNvPr id="181" name="PlaceHolder 2"/>
          <p:cNvSpPr>
            <a:spLocks noGrp="1"/>
          </p:cNvSpPr>
          <p:nvPr>
            <p:ph type="body"/>
          </p:nvPr>
        </p:nvSpPr>
        <p:spPr>
          <a:xfrm>
            <a:off x="685800" y="4400640"/>
            <a:ext cx="5485320" cy="3599280"/>
          </a:xfrm>
          <a:prstGeom prst="rect">
            <a:avLst/>
          </a:prstGeom>
        </p:spPr>
        <p:txBody>
          <a:bodyPr lIns="0" rIns="0" tIns="0" bIns="0">
            <a:noAutofit/>
          </a:bodyPr>
          <a:p>
            <a:endParaRPr b="0" lang="nl-BE" sz="2000" spc="-1" strike="noStrike">
              <a:latin typeface="Arial"/>
            </a:endParaRPr>
          </a:p>
        </p:txBody>
      </p:sp>
      <p:sp>
        <p:nvSpPr>
          <p:cNvPr id="182"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860294B-FCE4-40B0-B883-1377599EE155}" type="slidenum">
              <a:rPr b="0" lang="en-GB" sz="1200" spc="-1" strike="noStrike">
                <a:solidFill>
                  <a:srgbClr val="cccccc"/>
                </a:solidFill>
                <a:latin typeface="Times New Roman"/>
              </a:rPr>
              <a:t>&lt;number&gt;</a:t>
            </a:fld>
            <a:endParaRPr b="0" lang="nl-BE" sz="12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sldImg"/>
          </p:nvPr>
        </p:nvSpPr>
        <p:spPr>
          <a:xfrm>
            <a:off x="685800" y="1143000"/>
            <a:ext cx="5485320" cy="3085200"/>
          </a:xfrm>
          <a:prstGeom prst="rect">
            <a:avLst/>
          </a:prstGeom>
        </p:spPr>
      </p:sp>
      <p:sp>
        <p:nvSpPr>
          <p:cNvPr id="184" name="PlaceHolder 2"/>
          <p:cNvSpPr>
            <a:spLocks noGrp="1"/>
          </p:cNvSpPr>
          <p:nvPr>
            <p:ph type="body"/>
          </p:nvPr>
        </p:nvSpPr>
        <p:spPr>
          <a:xfrm>
            <a:off x="685800" y="4400640"/>
            <a:ext cx="5485320" cy="3599280"/>
          </a:xfrm>
          <a:prstGeom prst="rect">
            <a:avLst/>
          </a:prstGeom>
        </p:spPr>
        <p:txBody>
          <a:bodyPr lIns="0" rIns="0" tIns="0" bIns="0">
            <a:noAutofit/>
          </a:bodyPr>
          <a:p>
            <a:endParaRPr b="0" lang="nl-BE" sz="2000" spc="-1" strike="noStrike">
              <a:latin typeface="Arial"/>
            </a:endParaRPr>
          </a:p>
        </p:txBody>
      </p:sp>
      <p:sp>
        <p:nvSpPr>
          <p:cNvPr id="185"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E65B2BE-AF27-4478-B496-DBCF0E0E423E}" type="slidenum">
              <a:rPr b="0" lang="en-GB" sz="1200" spc="-1" strike="noStrike">
                <a:solidFill>
                  <a:srgbClr val="cccccc"/>
                </a:solidFill>
                <a:latin typeface="Times New Roman"/>
              </a:rPr>
              <a:t>&lt;number&gt;</a:t>
            </a:fld>
            <a:endParaRPr b="0" lang="nl-BE"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Img"/>
          </p:nvPr>
        </p:nvSpPr>
        <p:spPr>
          <a:xfrm>
            <a:off x="685800" y="1143000"/>
            <a:ext cx="5485320" cy="3085200"/>
          </a:xfrm>
          <a:prstGeom prst="rect">
            <a:avLst/>
          </a:prstGeom>
        </p:spPr>
      </p:sp>
      <p:sp>
        <p:nvSpPr>
          <p:cNvPr id="163" name="PlaceHolder 2"/>
          <p:cNvSpPr>
            <a:spLocks noGrp="1"/>
          </p:cNvSpPr>
          <p:nvPr>
            <p:ph type="body"/>
          </p:nvPr>
        </p:nvSpPr>
        <p:spPr>
          <a:xfrm>
            <a:off x="685800" y="4400640"/>
            <a:ext cx="5485320" cy="3599280"/>
          </a:xfrm>
          <a:prstGeom prst="rect">
            <a:avLst/>
          </a:prstGeom>
        </p:spPr>
        <p:txBody>
          <a:bodyPr lIns="0" rIns="0" tIns="0" bIns="0">
            <a:noAutofit/>
          </a:bodyPr>
          <a:p>
            <a:pPr marL="216000" indent="-215640">
              <a:lnSpc>
                <a:spcPct val="100000"/>
              </a:lnSpc>
              <a:tabLst>
                <a:tab algn="l" pos="0"/>
              </a:tabLst>
            </a:pPr>
            <a:r>
              <a:rPr b="0" lang="en-GB" sz="2000" spc="-1" strike="noStrike">
                <a:latin typeface="Arial"/>
              </a:rPr>
              <a:t>https://www.balena.io/etcher/</a:t>
            </a:r>
            <a:endParaRPr b="0" lang="nl-BE" sz="2000" spc="-1" strike="noStrike">
              <a:latin typeface="Arial"/>
            </a:endParaRPr>
          </a:p>
          <a:p>
            <a:pPr marL="216000" indent="-215640">
              <a:lnSpc>
                <a:spcPct val="100000"/>
              </a:lnSpc>
              <a:tabLst>
                <a:tab algn="l" pos="0"/>
              </a:tabLst>
            </a:pPr>
            <a:endParaRPr b="0" lang="nl-BE" sz="2000" spc="-1" strike="noStrike">
              <a:latin typeface="Arial"/>
            </a:endParaRPr>
          </a:p>
        </p:txBody>
      </p:sp>
      <p:sp>
        <p:nvSpPr>
          <p:cNvPr id="164"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32FE37A-3C9F-453C-A86D-9F81401872B5}" type="slidenum">
              <a:rPr b="0" lang="en-GB" sz="1200" spc="-1" strike="noStrike">
                <a:solidFill>
                  <a:srgbClr val="cccccc"/>
                </a:solidFill>
                <a:latin typeface="Times New Roman"/>
              </a:rPr>
              <a:t>34</a:t>
            </a:fld>
            <a:endParaRPr b="0" lang="nl-BE"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24" name="PlaceHolder 2"/>
          <p:cNvSpPr>
            <a:spLocks noGrp="1"/>
          </p:cNvSpPr>
          <p:nvPr>
            <p:ph type="body"/>
          </p:nvPr>
        </p:nvSpPr>
        <p:spPr>
          <a:xfrm>
            <a:off x="609120" y="1604520"/>
            <a:ext cx="10969560" cy="1896840"/>
          </a:xfrm>
          <a:prstGeom prst="rect">
            <a:avLst/>
          </a:prstGeom>
        </p:spPr>
        <p:txBody>
          <a:bodyPr lIns="0" rIns="0" tIns="0" bIns="0">
            <a:normAutofit/>
          </a:bodyPr>
          <a:p>
            <a:endParaRPr b="0" lang="nl-BE" sz="3200" spc="-1" strike="noStrike">
              <a:latin typeface="Arial"/>
            </a:endParaRPr>
          </a:p>
        </p:txBody>
      </p:sp>
      <p:sp>
        <p:nvSpPr>
          <p:cNvPr id="25" name="PlaceHolder 3"/>
          <p:cNvSpPr>
            <a:spLocks noGrp="1"/>
          </p:cNvSpPr>
          <p:nvPr>
            <p:ph type="body"/>
          </p:nvPr>
        </p:nvSpPr>
        <p:spPr>
          <a:xfrm>
            <a:off x="609120" y="3682080"/>
            <a:ext cx="1096956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27" name="PlaceHolder 2"/>
          <p:cNvSpPr>
            <a:spLocks noGrp="1"/>
          </p:cNvSpPr>
          <p:nvPr>
            <p:ph type="body"/>
          </p:nvPr>
        </p:nvSpPr>
        <p:spPr>
          <a:xfrm>
            <a:off x="609120" y="1604520"/>
            <a:ext cx="5352840" cy="1896840"/>
          </a:xfrm>
          <a:prstGeom prst="rect">
            <a:avLst/>
          </a:prstGeom>
        </p:spPr>
        <p:txBody>
          <a:bodyPr lIns="0" rIns="0" tIns="0" bIns="0">
            <a:normAutofit/>
          </a:bodyPr>
          <a:p>
            <a:endParaRPr b="0" lang="nl-BE" sz="3200" spc="-1" strike="noStrike">
              <a:latin typeface="Arial"/>
            </a:endParaRPr>
          </a:p>
        </p:txBody>
      </p:sp>
      <p:sp>
        <p:nvSpPr>
          <p:cNvPr id="28" name="PlaceHolder 3"/>
          <p:cNvSpPr>
            <a:spLocks noGrp="1"/>
          </p:cNvSpPr>
          <p:nvPr>
            <p:ph type="body"/>
          </p:nvPr>
        </p:nvSpPr>
        <p:spPr>
          <a:xfrm>
            <a:off x="6230160" y="1604520"/>
            <a:ext cx="5352840" cy="1896840"/>
          </a:xfrm>
          <a:prstGeom prst="rect">
            <a:avLst/>
          </a:prstGeom>
        </p:spPr>
        <p:txBody>
          <a:bodyPr lIns="0" rIns="0" tIns="0" bIns="0">
            <a:normAutofit/>
          </a:bodyPr>
          <a:p>
            <a:endParaRPr b="0" lang="nl-BE" sz="3200" spc="-1" strike="noStrike">
              <a:latin typeface="Arial"/>
            </a:endParaRPr>
          </a:p>
        </p:txBody>
      </p:sp>
      <p:sp>
        <p:nvSpPr>
          <p:cNvPr id="29" name="PlaceHolder 4"/>
          <p:cNvSpPr>
            <a:spLocks noGrp="1"/>
          </p:cNvSpPr>
          <p:nvPr>
            <p:ph type="body"/>
          </p:nvPr>
        </p:nvSpPr>
        <p:spPr>
          <a:xfrm>
            <a:off x="609120" y="3682080"/>
            <a:ext cx="5352840" cy="1896840"/>
          </a:xfrm>
          <a:prstGeom prst="rect">
            <a:avLst/>
          </a:prstGeom>
        </p:spPr>
        <p:txBody>
          <a:bodyPr lIns="0" rIns="0" tIns="0" bIns="0">
            <a:normAutofit/>
          </a:bodyPr>
          <a:p>
            <a:endParaRPr b="0" lang="nl-BE" sz="3200" spc="-1" strike="noStrike">
              <a:latin typeface="Arial"/>
            </a:endParaRPr>
          </a:p>
        </p:txBody>
      </p:sp>
      <p:sp>
        <p:nvSpPr>
          <p:cNvPr id="30" name="PlaceHolder 5"/>
          <p:cNvSpPr>
            <a:spLocks noGrp="1"/>
          </p:cNvSpPr>
          <p:nvPr>
            <p:ph type="body"/>
          </p:nvPr>
        </p:nvSpPr>
        <p:spPr>
          <a:xfrm>
            <a:off x="6230160" y="3682080"/>
            <a:ext cx="535284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32" name="PlaceHolder 2"/>
          <p:cNvSpPr>
            <a:spLocks noGrp="1"/>
          </p:cNvSpPr>
          <p:nvPr>
            <p:ph type="body"/>
          </p:nvPr>
        </p:nvSpPr>
        <p:spPr>
          <a:xfrm>
            <a:off x="609120" y="1604520"/>
            <a:ext cx="3531960" cy="1896840"/>
          </a:xfrm>
          <a:prstGeom prst="rect">
            <a:avLst/>
          </a:prstGeom>
        </p:spPr>
        <p:txBody>
          <a:bodyPr lIns="0" rIns="0" tIns="0" bIns="0">
            <a:normAutofit/>
          </a:bodyPr>
          <a:p>
            <a:endParaRPr b="0" lang="nl-BE" sz="3200" spc="-1" strike="noStrike">
              <a:latin typeface="Arial"/>
            </a:endParaRPr>
          </a:p>
        </p:txBody>
      </p:sp>
      <p:sp>
        <p:nvSpPr>
          <p:cNvPr id="33" name="PlaceHolder 3"/>
          <p:cNvSpPr>
            <a:spLocks noGrp="1"/>
          </p:cNvSpPr>
          <p:nvPr>
            <p:ph type="body"/>
          </p:nvPr>
        </p:nvSpPr>
        <p:spPr>
          <a:xfrm>
            <a:off x="4318200" y="1604520"/>
            <a:ext cx="3531960" cy="1896840"/>
          </a:xfrm>
          <a:prstGeom prst="rect">
            <a:avLst/>
          </a:prstGeom>
        </p:spPr>
        <p:txBody>
          <a:bodyPr lIns="0" rIns="0" tIns="0" bIns="0">
            <a:normAutofit/>
          </a:bodyPr>
          <a:p>
            <a:endParaRPr b="0" lang="nl-BE" sz="3200" spc="-1" strike="noStrike">
              <a:latin typeface="Arial"/>
            </a:endParaRPr>
          </a:p>
        </p:txBody>
      </p:sp>
      <p:sp>
        <p:nvSpPr>
          <p:cNvPr id="34" name="PlaceHolder 4"/>
          <p:cNvSpPr>
            <a:spLocks noGrp="1"/>
          </p:cNvSpPr>
          <p:nvPr>
            <p:ph type="body"/>
          </p:nvPr>
        </p:nvSpPr>
        <p:spPr>
          <a:xfrm>
            <a:off x="8026920" y="1604520"/>
            <a:ext cx="3531960" cy="1896840"/>
          </a:xfrm>
          <a:prstGeom prst="rect">
            <a:avLst/>
          </a:prstGeom>
        </p:spPr>
        <p:txBody>
          <a:bodyPr lIns="0" rIns="0" tIns="0" bIns="0">
            <a:normAutofit/>
          </a:bodyPr>
          <a:p>
            <a:endParaRPr b="0" lang="nl-BE" sz="3200" spc="-1" strike="noStrike">
              <a:latin typeface="Arial"/>
            </a:endParaRPr>
          </a:p>
        </p:txBody>
      </p:sp>
      <p:sp>
        <p:nvSpPr>
          <p:cNvPr id="35" name="PlaceHolder 5"/>
          <p:cNvSpPr>
            <a:spLocks noGrp="1"/>
          </p:cNvSpPr>
          <p:nvPr>
            <p:ph type="body"/>
          </p:nvPr>
        </p:nvSpPr>
        <p:spPr>
          <a:xfrm>
            <a:off x="609120" y="3682080"/>
            <a:ext cx="3531960" cy="1896840"/>
          </a:xfrm>
          <a:prstGeom prst="rect">
            <a:avLst/>
          </a:prstGeom>
        </p:spPr>
        <p:txBody>
          <a:bodyPr lIns="0" rIns="0" tIns="0" bIns="0">
            <a:normAutofit/>
          </a:bodyPr>
          <a:p>
            <a:endParaRPr b="0" lang="nl-BE" sz="3200" spc="-1" strike="noStrike">
              <a:latin typeface="Arial"/>
            </a:endParaRPr>
          </a:p>
        </p:txBody>
      </p:sp>
      <p:sp>
        <p:nvSpPr>
          <p:cNvPr id="36" name="PlaceHolder 6"/>
          <p:cNvSpPr>
            <a:spLocks noGrp="1"/>
          </p:cNvSpPr>
          <p:nvPr>
            <p:ph type="body"/>
          </p:nvPr>
        </p:nvSpPr>
        <p:spPr>
          <a:xfrm>
            <a:off x="4318200" y="3682080"/>
            <a:ext cx="3531960" cy="1896840"/>
          </a:xfrm>
          <a:prstGeom prst="rect">
            <a:avLst/>
          </a:prstGeom>
        </p:spPr>
        <p:txBody>
          <a:bodyPr lIns="0" rIns="0" tIns="0" bIns="0">
            <a:normAutofit/>
          </a:bodyPr>
          <a:p>
            <a:endParaRPr b="0" lang="nl-BE" sz="3200" spc="-1" strike="noStrike">
              <a:latin typeface="Arial"/>
            </a:endParaRPr>
          </a:p>
        </p:txBody>
      </p:sp>
      <p:sp>
        <p:nvSpPr>
          <p:cNvPr id="37" name="PlaceHolder 7"/>
          <p:cNvSpPr>
            <a:spLocks noGrp="1"/>
          </p:cNvSpPr>
          <p:nvPr>
            <p:ph type="body"/>
          </p:nvPr>
        </p:nvSpPr>
        <p:spPr>
          <a:xfrm>
            <a:off x="8026920" y="3682080"/>
            <a:ext cx="353196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41" name="PlaceHolder 2"/>
          <p:cNvSpPr>
            <a:spLocks noGrp="1"/>
          </p:cNvSpPr>
          <p:nvPr>
            <p:ph type="subTitle"/>
          </p:nvPr>
        </p:nvSpPr>
        <p:spPr>
          <a:xfrm>
            <a:off x="609120" y="1604520"/>
            <a:ext cx="10969560" cy="3977280"/>
          </a:xfrm>
          <a:prstGeom prst="rect">
            <a:avLst/>
          </a:prstGeom>
        </p:spPr>
        <p:txBody>
          <a:bodyPr lIns="0" rIns="0" tIns="0" bIns="0" anchor="ctr">
            <a:noAutofit/>
          </a:bodyPr>
          <a:p>
            <a:pPr algn="ctr"/>
            <a:endParaRPr b="0" lang="nl-B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43" name="PlaceHolder 2"/>
          <p:cNvSpPr>
            <a:spLocks noGrp="1"/>
          </p:cNvSpPr>
          <p:nvPr>
            <p:ph type="body"/>
          </p:nvPr>
        </p:nvSpPr>
        <p:spPr>
          <a:xfrm>
            <a:off x="609120" y="1604520"/>
            <a:ext cx="10969560" cy="3977280"/>
          </a:xfrm>
          <a:prstGeom prst="rect">
            <a:avLst/>
          </a:prstGeom>
        </p:spPr>
        <p:txBody>
          <a:bodyPr lIns="0" rIns="0" tIns="0" bIns="0">
            <a:normAutofit/>
          </a:bodyPr>
          <a:p>
            <a:endParaRPr b="0" lang="nl-BE"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45" name="PlaceHolder 2"/>
          <p:cNvSpPr>
            <a:spLocks noGrp="1"/>
          </p:cNvSpPr>
          <p:nvPr>
            <p:ph type="body"/>
          </p:nvPr>
        </p:nvSpPr>
        <p:spPr>
          <a:xfrm>
            <a:off x="609120" y="1604520"/>
            <a:ext cx="5352840" cy="3977280"/>
          </a:xfrm>
          <a:prstGeom prst="rect">
            <a:avLst/>
          </a:prstGeom>
        </p:spPr>
        <p:txBody>
          <a:bodyPr lIns="0" rIns="0" tIns="0" bIns="0">
            <a:normAutofit/>
          </a:bodyPr>
          <a:p>
            <a:endParaRPr b="0" lang="nl-BE" sz="3200" spc="-1" strike="noStrike">
              <a:latin typeface="Arial"/>
            </a:endParaRPr>
          </a:p>
        </p:txBody>
      </p:sp>
      <p:sp>
        <p:nvSpPr>
          <p:cNvPr id="46" name="PlaceHolder 3"/>
          <p:cNvSpPr>
            <a:spLocks noGrp="1"/>
          </p:cNvSpPr>
          <p:nvPr>
            <p:ph type="body"/>
          </p:nvPr>
        </p:nvSpPr>
        <p:spPr>
          <a:xfrm>
            <a:off x="6230160" y="1604520"/>
            <a:ext cx="5352840" cy="3977280"/>
          </a:xfrm>
          <a:prstGeom prst="rect">
            <a:avLst/>
          </a:prstGeom>
        </p:spPr>
        <p:txBody>
          <a:bodyPr lIns="0" rIns="0" tIns="0" bIns="0">
            <a:normAutofit/>
          </a:bodyPr>
          <a:p>
            <a:endParaRPr b="0" lang="nl-BE"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120" y="273600"/>
            <a:ext cx="10969560" cy="5307840"/>
          </a:xfrm>
          <a:prstGeom prst="rect">
            <a:avLst/>
          </a:prstGeom>
        </p:spPr>
        <p:txBody>
          <a:bodyPr lIns="0" rIns="0" tIns="0" bIns="0" anchor="ctr">
            <a:noAutofit/>
          </a:bodyPr>
          <a:p>
            <a:pPr algn="ctr"/>
            <a:endParaRPr b="0" lang="nl-B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50" name="PlaceHolder 2"/>
          <p:cNvSpPr>
            <a:spLocks noGrp="1"/>
          </p:cNvSpPr>
          <p:nvPr>
            <p:ph type="body"/>
          </p:nvPr>
        </p:nvSpPr>
        <p:spPr>
          <a:xfrm>
            <a:off x="609120" y="1604520"/>
            <a:ext cx="5352840" cy="1896840"/>
          </a:xfrm>
          <a:prstGeom prst="rect">
            <a:avLst/>
          </a:prstGeom>
        </p:spPr>
        <p:txBody>
          <a:bodyPr lIns="0" rIns="0" tIns="0" bIns="0">
            <a:normAutofit/>
          </a:bodyPr>
          <a:p>
            <a:endParaRPr b="0" lang="nl-BE" sz="3200" spc="-1" strike="noStrike">
              <a:latin typeface="Arial"/>
            </a:endParaRPr>
          </a:p>
        </p:txBody>
      </p:sp>
      <p:sp>
        <p:nvSpPr>
          <p:cNvPr id="51" name="PlaceHolder 3"/>
          <p:cNvSpPr>
            <a:spLocks noGrp="1"/>
          </p:cNvSpPr>
          <p:nvPr>
            <p:ph type="body"/>
          </p:nvPr>
        </p:nvSpPr>
        <p:spPr>
          <a:xfrm>
            <a:off x="6230160" y="1604520"/>
            <a:ext cx="5352840" cy="3977280"/>
          </a:xfrm>
          <a:prstGeom prst="rect">
            <a:avLst/>
          </a:prstGeom>
        </p:spPr>
        <p:txBody>
          <a:bodyPr lIns="0" rIns="0" tIns="0" bIns="0">
            <a:normAutofit/>
          </a:bodyPr>
          <a:p>
            <a:endParaRPr b="0" lang="nl-BE" sz="3200" spc="-1" strike="noStrike">
              <a:latin typeface="Arial"/>
            </a:endParaRPr>
          </a:p>
        </p:txBody>
      </p:sp>
      <p:sp>
        <p:nvSpPr>
          <p:cNvPr id="52" name="PlaceHolder 4"/>
          <p:cNvSpPr>
            <a:spLocks noGrp="1"/>
          </p:cNvSpPr>
          <p:nvPr>
            <p:ph type="body"/>
          </p:nvPr>
        </p:nvSpPr>
        <p:spPr>
          <a:xfrm>
            <a:off x="609120" y="3682080"/>
            <a:ext cx="535284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3" name="PlaceHolder 2"/>
          <p:cNvSpPr>
            <a:spLocks noGrp="1"/>
          </p:cNvSpPr>
          <p:nvPr>
            <p:ph type="subTitle"/>
          </p:nvPr>
        </p:nvSpPr>
        <p:spPr>
          <a:xfrm>
            <a:off x="609120" y="1604520"/>
            <a:ext cx="10969560" cy="3977280"/>
          </a:xfrm>
          <a:prstGeom prst="rect">
            <a:avLst/>
          </a:prstGeom>
        </p:spPr>
        <p:txBody>
          <a:bodyPr lIns="0" rIns="0" tIns="0" bIns="0" anchor="ctr">
            <a:noAutofit/>
          </a:bodyPr>
          <a:p>
            <a:pPr algn="ctr"/>
            <a:endParaRPr b="0" lang="nl-B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54" name="PlaceHolder 2"/>
          <p:cNvSpPr>
            <a:spLocks noGrp="1"/>
          </p:cNvSpPr>
          <p:nvPr>
            <p:ph type="body"/>
          </p:nvPr>
        </p:nvSpPr>
        <p:spPr>
          <a:xfrm>
            <a:off x="609120" y="1604520"/>
            <a:ext cx="5352840" cy="3977280"/>
          </a:xfrm>
          <a:prstGeom prst="rect">
            <a:avLst/>
          </a:prstGeom>
        </p:spPr>
        <p:txBody>
          <a:bodyPr lIns="0" rIns="0" tIns="0" bIns="0">
            <a:normAutofit/>
          </a:bodyPr>
          <a:p>
            <a:endParaRPr b="0" lang="nl-BE" sz="3200" spc="-1" strike="noStrike">
              <a:latin typeface="Arial"/>
            </a:endParaRPr>
          </a:p>
        </p:txBody>
      </p:sp>
      <p:sp>
        <p:nvSpPr>
          <p:cNvPr id="55" name="PlaceHolder 3"/>
          <p:cNvSpPr>
            <a:spLocks noGrp="1"/>
          </p:cNvSpPr>
          <p:nvPr>
            <p:ph type="body"/>
          </p:nvPr>
        </p:nvSpPr>
        <p:spPr>
          <a:xfrm>
            <a:off x="6230160" y="1604520"/>
            <a:ext cx="5352840" cy="1896840"/>
          </a:xfrm>
          <a:prstGeom prst="rect">
            <a:avLst/>
          </a:prstGeom>
        </p:spPr>
        <p:txBody>
          <a:bodyPr lIns="0" rIns="0" tIns="0" bIns="0">
            <a:normAutofit/>
          </a:bodyPr>
          <a:p>
            <a:endParaRPr b="0" lang="nl-BE" sz="3200" spc="-1" strike="noStrike">
              <a:latin typeface="Arial"/>
            </a:endParaRPr>
          </a:p>
        </p:txBody>
      </p:sp>
      <p:sp>
        <p:nvSpPr>
          <p:cNvPr id="56" name="PlaceHolder 4"/>
          <p:cNvSpPr>
            <a:spLocks noGrp="1"/>
          </p:cNvSpPr>
          <p:nvPr>
            <p:ph type="body"/>
          </p:nvPr>
        </p:nvSpPr>
        <p:spPr>
          <a:xfrm>
            <a:off x="6230160" y="3682080"/>
            <a:ext cx="535284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58" name="PlaceHolder 2"/>
          <p:cNvSpPr>
            <a:spLocks noGrp="1"/>
          </p:cNvSpPr>
          <p:nvPr>
            <p:ph type="body"/>
          </p:nvPr>
        </p:nvSpPr>
        <p:spPr>
          <a:xfrm>
            <a:off x="609120" y="1604520"/>
            <a:ext cx="5352840" cy="1896840"/>
          </a:xfrm>
          <a:prstGeom prst="rect">
            <a:avLst/>
          </a:prstGeom>
        </p:spPr>
        <p:txBody>
          <a:bodyPr lIns="0" rIns="0" tIns="0" bIns="0">
            <a:normAutofit/>
          </a:bodyPr>
          <a:p>
            <a:endParaRPr b="0" lang="nl-BE" sz="3200" spc="-1" strike="noStrike">
              <a:latin typeface="Arial"/>
            </a:endParaRPr>
          </a:p>
        </p:txBody>
      </p:sp>
      <p:sp>
        <p:nvSpPr>
          <p:cNvPr id="59" name="PlaceHolder 3"/>
          <p:cNvSpPr>
            <a:spLocks noGrp="1"/>
          </p:cNvSpPr>
          <p:nvPr>
            <p:ph type="body"/>
          </p:nvPr>
        </p:nvSpPr>
        <p:spPr>
          <a:xfrm>
            <a:off x="6230160" y="1604520"/>
            <a:ext cx="5352840" cy="1896840"/>
          </a:xfrm>
          <a:prstGeom prst="rect">
            <a:avLst/>
          </a:prstGeom>
        </p:spPr>
        <p:txBody>
          <a:bodyPr lIns="0" rIns="0" tIns="0" bIns="0">
            <a:normAutofit/>
          </a:bodyPr>
          <a:p>
            <a:endParaRPr b="0" lang="nl-BE" sz="3200" spc="-1" strike="noStrike">
              <a:latin typeface="Arial"/>
            </a:endParaRPr>
          </a:p>
        </p:txBody>
      </p:sp>
      <p:sp>
        <p:nvSpPr>
          <p:cNvPr id="60" name="PlaceHolder 4"/>
          <p:cNvSpPr>
            <a:spLocks noGrp="1"/>
          </p:cNvSpPr>
          <p:nvPr>
            <p:ph type="body"/>
          </p:nvPr>
        </p:nvSpPr>
        <p:spPr>
          <a:xfrm>
            <a:off x="609120" y="3682080"/>
            <a:ext cx="1096956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62" name="PlaceHolder 2"/>
          <p:cNvSpPr>
            <a:spLocks noGrp="1"/>
          </p:cNvSpPr>
          <p:nvPr>
            <p:ph type="body"/>
          </p:nvPr>
        </p:nvSpPr>
        <p:spPr>
          <a:xfrm>
            <a:off x="609120" y="1604520"/>
            <a:ext cx="10969560" cy="1896840"/>
          </a:xfrm>
          <a:prstGeom prst="rect">
            <a:avLst/>
          </a:prstGeom>
        </p:spPr>
        <p:txBody>
          <a:bodyPr lIns="0" rIns="0" tIns="0" bIns="0">
            <a:normAutofit/>
          </a:bodyPr>
          <a:p>
            <a:endParaRPr b="0" lang="nl-BE" sz="3200" spc="-1" strike="noStrike">
              <a:latin typeface="Arial"/>
            </a:endParaRPr>
          </a:p>
        </p:txBody>
      </p:sp>
      <p:sp>
        <p:nvSpPr>
          <p:cNvPr id="63" name="PlaceHolder 3"/>
          <p:cNvSpPr>
            <a:spLocks noGrp="1"/>
          </p:cNvSpPr>
          <p:nvPr>
            <p:ph type="body"/>
          </p:nvPr>
        </p:nvSpPr>
        <p:spPr>
          <a:xfrm>
            <a:off x="609120" y="3682080"/>
            <a:ext cx="1096956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65" name="PlaceHolder 2"/>
          <p:cNvSpPr>
            <a:spLocks noGrp="1"/>
          </p:cNvSpPr>
          <p:nvPr>
            <p:ph type="body"/>
          </p:nvPr>
        </p:nvSpPr>
        <p:spPr>
          <a:xfrm>
            <a:off x="609120" y="1604520"/>
            <a:ext cx="5352840" cy="1896840"/>
          </a:xfrm>
          <a:prstGeom prst="rect">
            <a:avLst/>
          </a:prstGeom>
        </p:spPr>
        <p:txBody>
          <a:bodyPr lIns="0" rIns="0" tIns="0" bIns="0">
            <a:normAutofit/>
          </a:bodyPr>
          <a:p>
            <a:endParaRPr b="0" lang="nl-BE" sz="3200" spc="-1" strike="noStrike">
              <a:latin typeface="Arial"/>
            </a:endParaRPr>
          </a:p>
        </p:txBody>
      </p:sp>
      <p:sp>
        <p:nvSpPr>
          <p:cNvPr id="66" name="PlaceHolder 3"/>
          <p:cNvSpPr>
            <a:spLocks noGrp="1"/>
          </p:cNvSpPr>
          <p:nvPr>
            <p:ph type="body"/>
          </p:nvPr>
        </p:nvSpPr>
        <p:spPr>
          <a:xfrm>
            <a:off x="6230160" y="1604520"/>
            <a:ext cx="5352840" cy="1896840"/>
          </a:xfrm>
          <a:prstGeom prst="rect">
            <a:avLst/>
          </a:prstGeom>
        </p:spPr>
        <p:txBody>
          <a:bodyPr lIns="0" rIns="0" tIns="0" bIns="0">
            <a:normAutofit/>
          </a:bodyPr>
          <a:p>
            <a:endParaRPr b="0" lang="nl-BE" sz="3200" spc="-1" strike="noStrike">
              <a:latin typeface="Arial"/>
            </a:endParaRPr>
          </a:p>
        </p:txBody>
      </p:sp>
      <p:sp>
        <p:nvSpPr>
          <p:cNvPr id="67" name="PlaceHolder 4"/>
          <p:cNvSpPr>
            <a:spLocks noGrp="1"/>
          </p:cNvSpPr>
          <p:nvPr>
            <p:ph type="body"/>
          </p:nvPr>
        </p:nvSpPr>
        <p:spPr>
          <a:xfrm>
            <a:off x="609120" y="3682080"/>
            <a:ext cx="5352840" cy="1896840"/>
          </a:xfrm>
          <a:prstGeom prst="rect">
            <a:avLst/>
          </a:prstGeom>
        </p:spPr>
        <p:txBody>
          <a:bodyPr lIns="0" rIns="0" tIns="0" bIns="0">
            <a:normAutofit/>
          </a:bodyPr>
          <a:p>
            <a:endParaRPr b="0" lang="nl-BE" sz="3200" spc="-1" strike="noStrike">
              <a:latin typeface="Arial"/>
            </a:endParaRPr>
          </a:p>
        </p:txBody>
      </p:sp>
      <p:sp>
        <p:nvSpPr>
          <p:cNvPr id="68" name="PlaceHolder 5"/>
          <p:cNvSpPr>
            <a:spLocks noGrp="1"/>
          </p:cNvSpPr>
          <p:nvPr>
            <p:ph type="body"/>
          </p:nvPr>
        </p:nvSpPr>
        <p:spPr>
          <a:xfrm>
            <a:off x="6230160" y="3682080"/>
            <a:ext cx="535284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70" name="PlaceHolder 2"/>
          <p:cNvSpPr>
            <a:spLocks noGrp="1"/>
          </p:cNvSpPr>
          <p:nvPr>
            <p:ph type="body"/>
          </p:nvPr>
        </p:nvSpPr>
        <p:spPr>
          <a:xfrm>
            <a:off x="609120" y="1604520"/>
            <a:ext cx="3531960" cy="1896840"/>
          </a:xfrm>
          <a:prstGeom prst="rect">
            <a:avLst/>
          </a:prstGeom>
        </p:spPr>
        <p:txBody>
          <a:bodyPr lIns="0" rIns="0" tIns="0" bIns="0">
            <a:normAutofit/>
          </a:bodyPr>
          <a:p>
            <a:endParaRPr b="0" lang="nl-BE" sz="3200" spc="-1" strike="noStrike">
              <a:latin typeface="Arial"/>
            </a:endParaRPr>
          </a:p>
        </p:txBody>
      </p:sp>
      <p:sp>
        <p:nvSpPr>
          <p:cNvPr id="71" name="PlaceHolder 3"/>
          <p:cNvSpPr>
            <a:spLocks noGrp="1"/>
          </p:cNvSpPr>
          <p:nvPr>
            <p:ph type="body"/>
          </p:nvPr>
        </p:nvSpPr>
        <p:spPr>
          <a:xfrm>
            <a:off x="4318200" y="1604520"/>
            <a:ext cx="3531960" cy="1896840"/>
          </a:xfrm>
          <a:prstGeom prst="rect">
            <a:avLst/>
          </a:prstGeom>
        </p:spPr>
        <p:txBody>
          <a:bodyPr lIns="0" rIns="0" tIns="0" bIns="0">
            <a:normAutofit/>
          </a:bodyPr>
          <a:p>
            <a:endParaRPr b="0" lang="nl-BE" sz="3200" spc="-1" strike="noStrike">
              <a:latin typeface="Arial"/>
            </a:endParaRPr>
          </a:p>
        </p:txBody>
      </p:sp>
      <p:sp>
        <p:nvSpPr>
          <p:cNvPr id="72" name="PlaceHolder 4"/>
          <p:cNvSpPr>
            <a:spLocks noGrp="1"/>
          </p:cNvSpPr>
          <p:nvPr>
            <p:ph type="body"/>
          </p:nvPr>
        </p:nvSpPr>
        <p:spPr>
          <a:xfrm>
            <a:off x="8026920" y="1604520"/>
            <a:ext cx="3531960" cy="1896840"/>
          </a:xfrm>
          <a:prstGeom prst="rect">
            <a:avLst/>
          </a:prstGeom>
        </p:spPr>
        <p:txBody>
          <a:bodyPr lIns="0" rIns="0" tIns="0" bIns="0">
            <a:normAutofit/>
          </a:bodyPr>
          <a:p>
            <a:endParaRPr b="0" lang="nl-BE" sz="3200" spc="-1" strike="noStrike">
              <a:latin typeface="Arial"/>
            </a:endParaRPr>
          </a:p>
        </p:txBody>
      </p:sp>
      <p:sp>
        <p:nvSpPr>
          <p:cNvPr id="73" name="PlaceHolder 5"/>
          <p:cNvSpPr>
            <a:spLocks noGrp="1"/>
          </p:cNvSpPr>
          <p:nvPr>
            <p:ph type="body"/>
          </p:nvPr>
        </p:nvSpPr>
        <p:spPr>
          <a:xfrm>
            <a:off x="609120" y="3682080"/>
            <a:ext cx="3531960" cy="1896840"/>
          </a:xfrm>
          <a:prstGeom prst="rect">
            <a:avLst/>
          </a:prstGeom>
        </p:spPr>
        <p:txBody>
          <a:bodyPr lIns="0" rIns="0" tIns="0" bIns="0">
            <a:normAutofit/>
          </a:bodyPr>
          <a:p>
            <a:endParaRPr b="0" lang="nl-BE" sz="3200" spc="-1" strike="noStrike">
              <a:latin typeface="Arial"/>
            </a:endParaRPr>
          </a:p>
        </p:txBody>
      </p:sp>
      <p:sp>
        <p:nvSpPr>
          <p:cNvPr id="74" name="PlaceHolder 6"/>
          <p:cNvSpPr>
            <a:spLocks noGrp="1"/>
          </p:cNvSpPr>
          <p:nvPr>
            <p:ph type="body"/>
          </p:nvPr>
        </p:nvSpPr>
        <p:spPr>
          <a:xfrm>
            <a:off x="4318200" y="3682080"/>
            <a:ext cx="3531960" cy="1896840"/>
          </a:xfrm>
          <a:prstGeom prst="rect">
            <a:avLst/>
          </a:prstGeom>
        </p:spPr>
        <p:txBody>
          <a:bodyPr lIns="0" rIns="0" tIns="0" bIns="0">
            <a:normAutofit/>
          </a:bodyPr>
          <a:p>
            <a:endParaRPr b="0" lang="nl-BE" sz="3200" spc="-1" strike="noStrike">
              <a:latin typeface="Arial"/>
            </a:endParaRPr>
          </a:p>
        </p:txBody>
      </p:sp>
      <p:sp>
        <p:nvSpPr>
          <p:cNvPr id="75" name="PlaceHolder 7"/>
          <p:cNvSpPr>
            <a:spLocks noGrp="1"/>
          </p:cNvSpPr>
          <p:nvPr>
            <p:ph type="body"/>
          </p:nvPr>
        </p:nvSpPr>
        <p:spPr>
          <a:xfrm>
            <a:off x="8026920" y="3682080"/>
            <a:ext cx="353196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5" name="PlaceHolder 2"/>
          <p:cNvSpPr>
            <a:spLocks noGrp="1"/>
          </p:cNvSpPr>
          <p:nvPr>
            <p:ph type="body"/>
          </p:nvPr>
        </p:nvSpPr>
        <p:spPr>
          <a:xfrm>
            <a:off x="609120" y="1604520"/>
            <a:ext cx="10969560" cy="3977280"/>
          </a:xfrm>
          <a:prstGeom prst="rect">
            <a:avLst/>
          </a:prstGeom>
        </p:spPr>
        <p:txBody>
          <a:bodyPr lIns="0" rIns="0" tIns="0" bIns="0">
            <a:normAutofit/>
          </a:bodyPr>
          <a:p>
            <a:endParaRPr b="0" lang="nl-B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7" name="PlaceHolder 2"/>
          <p:cNvSpPr>
            <a:spLocks noGrp="1"/>
          </p:cNvSpPr>
          <p:nvPr>
            <p:ph type="body"/>
          </p:nvPr>
        </p:nvSpPr>
        <p:spPr>
          <a:xfrm>
            <a:off x="609120" y="1604520"/>
            <a:ext cx="5352840" cy="3977280"/>
          </a:xfrm>
          <a:prstGeom prst="rect">
            <a:avLst/>
          </a:prstGeom>
        </p:spPr>
        <p:txBody>
          <a:bodyPr lIns="0" rIns="0" tIns="0" bIns="0">
            <a:normAutofit/>
          </a:bodyPr>
          <a:p>
            <a:endParaRPr b="0" lang="nl-BE" sz="3200" spc="-1" strike="noStrike">
              <a:latin typeface="Arial"/>
            </a:endParaRPr>
          </a:p>
        </p:txBody>
      </p:sp>
      <p:sp>
        <p:nvSpPr>
          <p:cNvPr id="8" name="PlaceHolder 3"/>
          <p:cNvSpPr>
            <a:spLocks noGrp="1"/>
          </p:cNvSpPr>
          <p:nvPr>
            <p:ph type="body"/>
          </p:nvPr>
        </p:nvSpPr>
        <p:spPr>
          <a:xfrm>
            <a:off x="6230160" y="1604520"/>
            <a:ext cx="5352840" cy="3977280"/>
          </a:xfrm>
          <a:prstGeom prst="rect">
            <a:avLst/>
          </a:prstGeom>
        </p:spPr>
        <p:txBody>
          <a:bodyPr lIns="0" rIns="0" tIns="0" bIns="0">
            <a:normAutofit/>
          </a:bodyPr>
          <a:p>
            <a:endParaRPr b="0" lang="nl-B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120" y="273600"/>
            <a:ext cx="10969560" cy="5307840"/>
          </a:xfrm>
          <a:prstGeom prst="rect">
            <a:avLst/>
          </a:prstGeom>
        </p:spPr>
        <p:txBody>
          <a:bodyPr lIns="0" rIns="0" tIns="0" bIns="0" anchor="ctr">
            <a:noAutofit/>
          </a:bodyPr>
          <a:p>
            <a:pPr algn="ctr"/>
            <a:endParaRPr b="0" lang="nl-B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12" name="PlaceHolder 2"/>
          <p:cNvSpPr>
            <a:spLocks noGrp="1"/>
          </p:cNvSpPr>
          <p:nvPr>
            <p:ph type="body"/>
          </p:nvPr>
        </p:nvSpPr>
        <p:spPr>
          <a:xfrm>
            <a:off x="609120" y="1604520"/>
            <a:ext cx="5352840" cy="1896840"/>
          </a:xfrm>
          <a:prstGeom prst="rect">
            <a:avLst/>
          </a:prstGeom>
        </p:spPr>
        <p:txBody>
          <a:bodyPr lIns="0" rIns="0" tIns="0" bIns="0">
            <a:normAutofit/>
          </a:bodyPr>
          <a:p>
            <a:endParaRPr b="0" lang="nl-BE" sz="3200" spc="-1" strike="noStrike">
              <a:latin typeface="Arial"/>
            </a:endParaRPr>
          </a:p>
        </p:txBody>
      </p:sp>
      <p:sp>
        <p:nvSpPr>
          <p:cNvPr id="13" name="PlaceHolder 3"/>
          <p:cNvSpPr>
            <a:spLocks noGrp="1"/>
          </p:cNvSpPr>
          <p:nvPr>
            <p:ph type="body"/>
          </p:nvPr>
        </p:nvSpPr>
        <p:spPr>
          <a:xfrm>
            <a:off x="6230160" y="1604520"/>
            <a:ext cx="5352840" cy="3977280"/>
          </a:xfrm>
          <a:prstGeom prst="rect">
            <a:avLst/>
          </a:prstGeom>
        </p:spPr>
        <p:txBody>
          <a:bodyPr lIns="0" rIns="0" tIns="0" bIns="0">
            <a:normAutofit/>
          </a:bodyPr>
          <a:p>
            <a:endParaRPr b="0" lang="nl-BE" sz="3200" spc="-1" strike="noStrike">
              <a:latin typeface="Arial"/>
            </a:endParaRPr>
          </a:p>
        </p:txBody>
      </p:sp>
      <p:sp>
        <p:nvSpPr>
          <p:cNvPr id="14" name="PlaceHolder 4"/>
          <p:cNvSpPr>
            <a:spLocks noGrp="1"/>
          </p:cNvSpPr>
          <p:nvPr>
            <p:ph type="body"/>
          </p:nvPr>
        </p:nvSpPr>
        <p:spPr>
          <a:xfrm>
            <a:off x="609120" y="3682080"/>
            <a:ext cx="535284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16" name="PlaceHolder 2"/>
          <p:cNvSpPr>
            <a:spLocks noGrp="1"/>
          </p:cNvSpPr>
          <p:nvPr>
            <p:ph type="body"/>
          </p:nvPr>
        </p:nvSpPr>
        <p:spPr>
          <a:xfrm>
            <a:off x="609120" y="1604520"/>
            <a:ext cx="5352840" cy="3977280"/>
          </a:xfrm>
          <a:prstGeom prst="rect">
            <a:avLst/>
          </a:prstGeom>
        </p:spPr>
        <p:txBody>
          <a:bodyPr lIns="0" rIns="0" tIns="0" bIns="0">
            <a:normAutofit/>
          </a:bodyPr>
          <a:p>
            <a:endParaRPr b="0" lang="nl-BE" sz="3200" spc="-1" strike="noStrike">
              <a:latin typeface="Arial"/>
            </a:endParaRPr>
          </a:p>
        </p:txBody>
      </p:sp>
      <p:sp>
        <p:nvSpPr>
          <p:cNvPr id="17" name="PlaceHolder 3"/>
          <p:cNvSpPr>
            <a:spLocks noGrp="1"/>
          </p:cNvSpPr>
          <p:nvPr>
            <p:ph type="body"/>
          </p:nvPr>
        </p:nvSpPr>
        <p:spPr>
          <a:xfrm>
            <a:off x="6230160" y="1604520"/>
            <a:ext cx="5352840" cy="1896840"/>
          </a:xfrm>
          <a:prstGeom prst="rect">
            <a:avLst/>
          </a:prstGeom>
        </p:spPr>
        <p:txBody>
          <a:bodyPr lIns="0" rIns="0" tIns="0" bIns="0">
            <a:normAutofit/>
          </a:bodyPr>
          <a:p>
            <a:endParaRPr b="0" lang="nl-BE" sz="3200" spc="-1" strike="noStrike">
              <a:latin typeface="Arial"/>
            </a:endParaRPr>
          </a:p>
        </p:txBody>
      </p:sp>
      <p:sp>
        <p:nvSpPr>
          <p:cNvPr id="18" name="PlaceHolder 4"/>
          <p:cNvSpPr>
            <a:spLocks noGrp="1"/>
          </p:cNvSpPr>
          <p:nvPr>
            <p:ph type="body"/>
          </p:nvPr>
        </p:nvSpPr>
        <p:spPr>
          <a:xfrm>
            <a:off x="6230160" y="3682080"/>
            <a:ext cx="5352840" cy="1896840"/>
          </a:xfrm>
          <a:prstGeom prst="rect">
            <a:avLst/>
          </a:prstGeom>
        </p:spPr>
        <p:txBody>
          <a:bodyPr lIns="0" rIns="0" tIns="0" bIns="0">
            <a:normAutofit/>
          </a:bodyPr>
          <a:p>
            <a:endParaRPr b="0" lang="nl-B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endParaRPr b="0" lang="nl-BE" sz="4400" spc="-1" strike="noStrike">
              <a:latin typeface="Arial"/>
            </a:endParaRPr>
          </a:p>
        </p:txBody>
      </p:sp>
      <p:sp>
        <p:nvSpPr>
          <p:cNvPr id="20" name="PlaceHolder 2"/>
          <p:cNvSpPr>
            <a:spLocks noGrp="1"/>
          </p:cNvSpPr>
          <p:nvPr>
            <p:ph type="body"/>
          </p:nvPr>
        </p:nvSpPr>
        <p:spPr>
          <a:xfrm>
            <a:off x="609120" y="1604520"/>
            <a:ext cx="5352840" cy="1896840"/>
          </a:xfrm>
          <a:prstGeom prst="rect">
            <a:avLst/>
          </a:prstGeom>
        </p:spPr>
        <p:txBody>
          <a:bodyPr lIns="0" rIns="0" tIns="0" bIns="0">
            <a:normAutofit/>
          </a:bodyPr>
          <a:p>
            <a:endParaRPr b="0" lang="nl-BE" sz="3200" spc="-1" strike="noStrike">
              <a:latin typeface="Arial"/>
            </a:endParaRPr>
          </a:p>
        </p:txBody>
      </p:sp>
      <p:sp>
        <p:nvSpPr>
          <p:cNvPr id="21" name="PlaceHolder 3"/>
          <p:cNvSpPr>
            <a:spLocks noGrp="1"/>
          </p:cNvSpPr>
          <p:nvPr>
            <p:ph type="body"/>
          </p:nvPr>
        </p:nvSpPr>
        <p:spPr>
          <a:xfrm>
            <a:off x="6230160" y="1604520"/>
            <a:ext cx="5352840" cy="1896840"/>
          </a:xfrm>
          <a:prstGeom prst="rect">
            <a:avLst/>
          </a:prstGeom>
        </p:spPr>
        <p:txBody>
          <a:bodyPr lIns="0" rIns="0" tIns="0" bIns="0">
            <a:normAutofit/>
          </a:bodyPr>
          <a:p>
            <a:endParaRPr b="0" lang="nl-BE" sz="3200" spc="-1" strike="noStrike">
              <a:latin typeface="Arial"/>
            </a:endParaRPr>
          </a:p>
        </p:txBody>
      </p:sp>
      <p:sp>
        <p:nvSpPr>
          <p:cNvPr id="22" name="PlaceHolder 4"/>
          <p:cNvSpPr>
            <a:spLocks noGrp="1"/>
          </p:cNvSpPr>
          <p:nvPr>
            <p:ph type="body"/>
          </p:nvPr>
        </p:nvSpPr>
        <p:spPr>
          <a:xfrm>
            <a:off x="609120" y="3682080"/>
            <a:ext cx="10969560" cy="1896840"/>
          </a:xfrm>
          <a:prstGeom prst="rect">
            <a:avLst/>
          </a:prstGeom>
        </p:spPr>
        <p:txBody>
          <a:bodyPr lIns="0" rIns="0" tIns="0" bIns="0">
            <a:normAutofit/>
          </a:bodyPr>
          <a:p>
            <a:endParaRPr b="0" lang="nl-B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120" y="273600"/>
            <a:ext cx="10969200" cy="1144440"/>
          </a:xfrm>
          <a:prstGeom prst="rect">
            <a:avLst/>
          </a:prstGeom>
        </p:spPr>
        <p:txBody>
          <a:bodyPr lIns="0" rIns="0" tIns="0" bIns="0" anchor="ctr">
            <a:noAutofit/>
          </a:bodyPr>
          <a:p>
            <a:r>
              <a:rPr b="0" lang="nl-BE" sz="1800" spc="-1" strike="noStrike">
                <a:latin typeface="Arial"/>
              </a:rPr>
              <a:t>Click to edit the title text format</a:t>
            </a:r>
            <a:endParaRPr b="0" lang="nl-BE" sz="1800" spc="-1" strike="noStrike">
              <a:latin typeface="Arial"/>
            </a:endParaRPr>
          </a:p>
        </p:txBody>
      </p:sp>
      <p:sp>
        <p:nvSpPr>
          <p:cNvPr id="1" name="PlaceHolder 2"/>
          <p:cNvSpPr>
            <a:spLocks noGrp="1"/>
          </p:cNvSpPr>
          <p:nvPr>
            <p:ph type="body"/>
          </p:nvPr>
        </p:nvSpPr>
        <p:spPr>
          <a:xfrm>
            <a:off x="609120" y="1604520"/>
            <a:ext cx="1096920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nl-BE" sz="1800" spc="-1" strike="noStrike">
                <a:latin typeface="Arial"/>
              </a:rPr>
              <a:t>Click to edit the outline text format</a:t>
            </a:r>
            <a:endParaRPr b="0" lang="nl-BE" sz="1800" spc="-1" strike="noStrike">
              <a:latin typeface="Arial"/>
            </a:endParaRPr>
          </a:p>
          <a:p>
            <a:pPr lvl="1" marL="864000" indent="-324000">
              <a:spcBef>
                <a:spcPts val="1134"/>
              </a:spcBef>
              <a:buClr>
                <a:srgbClr val="000000"/>
              </a:buClr>
              <a:buSzPct val="75000"/>
              <a:buFont typeface="Symbol" charset="2"/>
              <a:buChar char=""/>
            </a:pPr>
            <a:r>
              <a:rPr b="0" lang="nl-BE" sz="1800" spc="-1" strike="noStrike">
                <a:latin typeface="Arial"/>
              </a:rPr>
              <a:t>Second Outline Level</a:t>
            </a:r>
            <a:endParaRPr b="0" lang="nl-BE" sz="1800" spc="-1" strike="noStrike">
              <a:latin typeface="Arial"/>
            </a:endParaRPr>
          </a:p>
          <a:p>
            <a:pPr lvl="2" marL="1296000" indent="-288000">
              <a:spcBef>
                <a:spcPts val="850"/>
              </a:spcBef>
              <a:buClr>
                <a:srgbClr val="000000"/>
              </a:buClr>
              <a:buSzPct val="45000"/>
              <a:buFont typeface="Wingdings" charset="2"/>
              <a:buChar char=""/>
            </a:pPr>
            <a:r>
              <a:rPr b="0" lang="nl-BE" sz="1800" spc="-1" strike="noStrike">
                <a:latin typeface="Arial"/>
              </a:rPr>
              <a:t>Third Outline Level</a:t>
            </a:r>
            <a:endParaRPr b="0" lang="nl-BE" sz="1800" spc="-1" strike="noStrike">
              <a:latin typeface="Arial"/>
            </a:endParaRPr>
          </a:p>
          <a:p>
            <a:pPr lvl="3" marL="1728000" indent="-216000">
              <a:spcBef>
                <a:spcPts val="567"/>
              </a:spcBef>
              <a:buClr>
                <a:srgbClr val="000000"/>
              </a:buClr>
              <a:buSzPct val="75000"/>
              <a:buFont typeface="Symbol" charset="2"/>
              <a:buChar char=""/>
            </a:pPr>
            <a:r>
              <a:rPr b="0" lang="nl-BE" sz="1800" spc="-1" strike="noStrike">
                <a:latin typeface="Arial"/>
              </a:rPr>
              <a:t>Fourth Outline Level</a:t>
            </a:r>
            <a:endParaRPr b="0" lang="nl-BE" sz="1800" spc="-1" strike="noStrike">
              <a:latin typeface="Arial"/>
            </a:endParaRPr>
          </a:p>
          <a:p>
            <a:pPr lvl="4" marL="2160000" indent="-216000">
              <a:spcBef>
                <a:spcPts val="283"/>
              </a:spcBef>
              <a:buClr>
                <a:srgbClr val="000000"/>
              </a:buClr>
              <a:buSzPct val="45000"/>
              <a:buFont typeface="Wingdings" charset="2"/>
              <a:buChar char=""/>
            </a:pPr>
            <a:r>
              <a:rPr b="0" lang="nl-BE" sz="1800" spc="-1" strike="noStrike">
                <a:latin typeface="Arial"/>
              </a:rPr>
              <a:t>Fifth Outline Level</a:t>
            </a:r>
            <a:endParaRPr b="0" lang="nl-BE" sz="1800" spc="-1" strike="noStrike">
              <a:latin typeface="Arial"/>
            </a:endParaRPr>
          </a:p>
          <a:p>
            <a:pPr lvl="5" marL="2592000" indent="-216000">
              <a:spcBef>
                <a:spcPts val="283"/>
              </a:spcBef>
              <a:buClr>
                <a:srgbClr val="000000"/>
              </a:buClr>
              <a:buSzPct val="45000"/>
              <a:buFont typeface="Wingdings" charset="2"/>
              <a:buChar char=""/>
            </a:pPr>
            <a:r>
              <a:rPr b="0" lang="nl-BE" sz="1800" spc="-1" strike="noStrike">
                <a:latin typeface="Arial"/>
              </a:rPr>
              <a:t>Sixth Outline Level</a:t>
            </a:r>
            <a:endParaRPr b="0" lang="nl-BE" sz="1800" spc="-1" strike="noStrike">
              <a:latin typeface="Arial"/>
            </a:endParaRPr>
          </a:p>
          <a:p>
            <a:pPr lvl="6" marL="3024000" indent="-216000">
              <a:spcBef>
                <a:spcPts val="283"/>
              </a:spcBef>
              <a:buClr>
                <a:srgbClr val="000000"/>
              </a:buClr>
              <a:buSzPct val="45000"/>
              <a:buFont typeface="Wingdings" charset="2"/>
              <a:buChar char=""/>
            </a:pPr>
            <a:r>
              <a:rPr b="0" lang="nl-BE" sz="1800" spc="-1" strike="noStrike">
                <a:latin typeface="Arial"/>
              </a:rPr>
              <a:t>Seventh Outline Level</a:t>
            </a:r>
            <a:endParaRPr b="0" lang="nl-BE"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120" y="273600"/>
            <a:ext cx="10969560" cy="1144800"/>
          </a:xfrm>
          <a:prstGeom prst="rect">
            <a:avLst/>
          </a:prstGeom>
        </p:spPr>
        <p:txBody>
          <a:bodyPr lIns="0" rIns="0" tIns="0" bIns="0" anchor="ctr">
            <a:noAutofit/>
          </a:bodyPr>
          <a:p>
            <a:pPr algn="ctr"/>
            <a:r>
              <a:rPr b="0" lang="nl-BE" sz="4400" spc="-1" strike="noStrike">
                <a:latin typeface="Arial"/>
              </a:rPr>
              <a:t>Click to edit the title text format</a:t>
            </a:r>
            <a:endParaRPr b="0" lang="nl-BE" sz="4400" spc="-1" strike="noStrike">
              <a:latin typeface="Arial"/>
            </a:endParaRPr>
          </a:p>
        </p:txBody>
      </p:sp>
      <p:sp>
        <p:nvSpPr>
          <p:cNvPr id="39"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nl-BE" sz="3200" spc="-1" strike="noStrike">
                <a:latin typeface="Arial"/>
              </a:rPr>
              <a:t>Click to edit the outline text format</a:t>
            </a:r>
            <a:endParaRPr b="0" lang="nl-BE" sz="3200" spc="-1" strike="noStrike">
              <a:latin typeface="Arial"/>
            </a:endParaRPr>
          </a:p>
          <a:p>
            <a:pPr lvl="1" marL="864000" indent="-324000">
              <a:spcBef>
                <a:spcPts val="1134"/>
              </a:spcBef>
              <a:buClr>
                <a:srgbClr val="000000"/>
              </a:buClr>
              <a:buSzPct val="75000"/>
              <a:buFont typeface="Symbol" charset="2"/>
              <a:buChar char=""/>
            </a:pPr>
            <a:r>
              <a:rPr b="0" lang="nl-BE" sz="2800" spc="-1" strike="noStrike">
                <a:latin typeface="Arial"/>
              </a:rPr>
              <a:t>Second Outline Level</a:t>
            </a:r>
            <a:endParaRPr b="0" lang="nl-BE" sz="2800" spc="-1" strike="noStrike">
              <a:latin typeface="Arial"/>
            </a:endParaRPr>
          </a:p>
          <a:p>
            <a:pPr lvl="2" marL="1296000" indent="-288000">
              <a:spcBef>
                <a:spcPts val="850"/>
              </a:spcBef>
              <a:buClr>
                <a:srgbClr val="000000"/>
              </a:buClr>
              <a:buSzPct val="45000"/>
              <a:buFont typeface="Wingdings" charset="2"/>
              <a:buChar char=""/>
            </a:pPr>
            <a:r>
              <a:rPr b="0" lang="nl-BE" sz="2400" spc="-1" strike="noStrike">
                <a:latin typeface="Arial"/>
              </a:rPr>
              <a:t>Third Outline Level</a:t>
            </a:r>
            <a:endParaRPr b="0" lang="nl-BE" sz="2400" spc="-1" strike="noStrike">
              <a:latin typeface="Arial"/>
            </a:endParaRPr>
          </a:p>
          <a:p>
            <a:pPr lvl="3" marL="1728000" indent="-216000">
              <a:spcBef>
                <a:spcPts val="567"/>
              </a:spcBef>
              <a:buClr>
                <a:srgbClr val="000000"/>
              </a:buClr>
              <a:buSzPct val="75000"/>
              <a:buFont typeface="Symbol" charset="2"/>
              <a:buChar char=""/>
            </a:pPr>
            <a:r>
              <a:rPr b="0" lang="nl-BE" sz="2000" spc="-1" strike="noStrike">
                <a:latin typeface="Arial"/>
              </a:rPr>
              <a:t>Fourth Outline Level</a:t>
            </a:r>
            <a:endParaRPr b="0" lang="nl-BE" sz="2000" spc="-1" strike="noStrike">
              <a:latin typeface="Arial"/>
            </a:endParaRPr>
          </a:p>
          <a:p>
            <a:pPr lvl="4" marL="2160000" indent="-216000">
              <a:spcBef>
                <a:spcPts val="283"/>
              </a:spcBef>
              <a:buClr>
                <a:srgbClr val="000000"/>
              </a:buClr>
              <a:buSzPct val="45000"/>
              <a:buFont typeface="Wingdings" charset="2"/>
              <a:buChar char=""/>
            </a:pPr>
            <a:r>
              <a:rPr b="0" lang="nl-BE" sz="2000" spc="-1" strike="noStrike">
                <a:latin typeface="Arial"/>
              </a:rPr>
              <a:t>Fifth Outline Level</a:t>
            </a:r>
            <a:endParaRPr b="0" lang="nl-BE" sz="2000" spc="-1" strike="noStrike">
              <a:latin typeface="Arial"/>
            </a:endParaRPr>
          </a:p>
          <a:p>
            <a:pPr lvl="5" marL="2592000" indent="-216000">
              <a:spcBef>
                <a:spcPts val="283"/>
              </a:spcBef>
              <a:buClr>
                <a:srgbClr val="000000"/>
              </a:buClr>
              <a:buSzPct val="45000"/>
              <a:buFont typeface="Wingdings" charset="2"/>
              <a:buChar char=""/>
            </a:pPr>
            <a:r>
              <a:rPr b="0" lang="nl-BE" sz="2000" spc="-1" strike="noStrike">
                <a:latin typeface="Arial"/>
              </a:rPr>
              <a:t>Sixth Outline Level</a:t>
            </a:r>
            <a:endParaRPr b="0" lang="nl-BE" sz="2000" spc="-1" strike="noStrike">
              <a:latin typeface="Arial"/>
            </a:endParaRPr>
          </a:p>
          <a:p>
            <a:pPr lvl="6" marL="3024000" indent="-216000">
              <a:spcBef>
                <a:spcPts val="283"/>
              </a:spcBef>
              <a:buClr>
                <a:srgbClr val="000000"/>
              </a:buClr>
              <a:buSzPct val="45000"/>
              <a:buFont typeface="Wingdings" charset="2"/>
              <a:buChar char=""/>
            </a:pPr>
            <a:r>
              <a:rPr b="0" lang="nl-BE" sz="2000" spc="-1" strike="noStrike">
                <a:latin typeface="Arial"/>
              </a:rPr>
              <a:t>Seventh Outline Level</a:t>
            </a:r>
            <a:endParaRPr b="0" lang="nl-B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hyperlink" Target="https://drbl.org/installation/" TargetMode="External"/><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hyperlink" Target="https://clonezilla.org/clonezilla-SE/#clonezilla-se" TargetMode="External"/><Relationship Id="rId2" Type="http://schemas.openxmlformats.org/officeDocument/2006/relationships/slideLayout" Target="../slideLayouts/slideLayout13.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CustomShape 1"/>
          <p:cNvSpPr/>
          <p:nvPr/>
        </p:nvSpPr>
        <p:spPr>
          <a:xfrm>
            <a:off x="360" y="-3240"/>
            <a:ext cx="12187800" cy="6860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321480" y="321840"/>
            <a:ext cx="11569320" cy="6213600"/>
          </a:xfrm>
          <a:prstGeom prst="rect">
            <a:avLst/>
          </a:prstGeom>
          <a:solidFill>
            <a:schemeClr val="bg1">
              <a:lumMod val="75000"/>
              <a:lumOff val="25000"/>
            </a:schemeClr>
          </a:solidFill>
          <a:ln cap="sq" w="127080">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p:style>
      </p:sp>
      <p:sp>
        <p:nvSpPr>
          <p:cNvPr id="84" name="CustomShape 3"/>
          <p:cNvSpPr/>
          <p:nvPr/>
        </p:nvSpPr>
        <p:spPr>
          <a:xfrm>
            <a:off x="1523160" y="1122480"/>
            <a:ext cx="9140400" cy="283896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GB" sz="5800" spc="-1" strike="noStrike">
                <a:solidFill>
                  <a:srgbClr val="ffffff"/>
                </a:solidFill>
                <a:latin typeface="Calibri Light"/>
                <a:ea typeface="DejaVu Sans"/>
              </a:rPr>
              <a:t>Clonezilla</a:t>
            </a:r>
            <a:endParaRPr b="0" lang="nl-BE" sz="5800" spc="-1" strike="noStrike">
              <a:latin typeface="Arial"/>
            </a:endParaRPr>
          </a:p>
        </p:txBody>
      </p:sp>
      <p:sp>
        <p:nvSpPr>
          <p:cNvPr id="85" name="Line 4"/>
          <p:cNvSpPr/>
          <p:nvPr/>
        </p:nvSpPr>
        <p:spPr>
          <a:xfrm>
            <a:off x="4722840" y="4109400"/>
            <a:ext cx="2742480" cy="0"/>
          </a:xfrm>
          <a:prstGeom prst="line">
            <a:avLst/>
          </a:prstGeom>
          <a:ln w="12600">
            <a:solidFill>
              <a:schemeClr val="tx1">
                <a:lumMod val="85000"/>
              </a:schemeClr>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837720" y="365040"/>
            <a:ext cx="1051164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Start the wizard</a:t>
            </a:r>
            <a:endParaRPr b="0" lang="nl-BE" sz="4400" spc="-1" strike="noStrike">
              <a:latin typeface="Arial"/>
            </a:endParaRPr>
          </a:p>
        </p:txBody>
      </p:sp>
      <p:sp>
        <p:nvSpPr>
          <p:cNvPr id="104" name="CustomShape 2"/>
          <p:cNvSpPr/>
          <p:nvPr/>
        </p:nvSpPr>
        <p:spPr>
          <a:xfrm>
            <a:off x="837720" y="1825560"/>
            <a:ext cx="1051164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Clonezilla will first ask you to choose your language.</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following screen will ask about keymap options.</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following screen will ask if you want to 'Start Clonezilla' or 'Enter Shell’.</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Press 'Enter' to start Clonezilla itself. </a:t>
            </a: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837720" y="365040"/>
            <a:ext cx="1051164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Choose mode</a:t>
            </a:r>
            <a:endParaRPr b="0" lang="nl-BE" sz="4400" spc="-1" strike="noStrike">
              <a:latin typeface="Arial"/>
            </a:endParaRPr>
          </a:p>
        </p:txBody>
      </p:sp>
      <p:sp>
        <p:nvSpPr>
          <p:cNvPr id="106" name="CustomShape 2"/>
          <p:cNvSpPr/>
          <p:nvPr/>
        </p:nvSpPr>
        <p:spPr>
          <a:xfrm>
            <a:off x="837720" y="1825560"/>
            <a:ext cx="10511640" cy="43502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en-US" sz="2800" spc="-1" strike="noStrike">
                <a:solidFill>
                  <a:srgbClr val="000000"/>
                </a:solidFill>
                <a:latin typeface="Calibri"/>
                <a:ea typeface="DejaVu Sans"/>
              </a:rPr>
              <a:t>Clonezilla will now ask you to choose its operating mode:</a:t>
            </a:r>
            <a:endParaRPr b="0" lang="nl-BE" sz="2800" spc="-1" strike="noStrike">
              <a:latin typeface="Arial"/>
            </a:endParaRPr>
          </a:p>
          <a:p>
            <a:pPr>
              <a:lnSpc>
                <a:spcPct val="90000"/>
              </a:lnSpc>
              <a:spcBef>
                <a:spcPts val="1001"/>
              </a:spcBef>
              <a:tabLst>
                <a:tab algn="l" pos="0"/>
              </a:tabLst>
            </a:pPr>
            <a:endParaRPr b="0" lang="nl-BE" sz="2800" spc="-1" strike="noStrike">
              <a:latin typeface="Arial"/>
            </a:endParaRPr>
          </a:p>
          <a:p>
            <a:pPr lvl="1" marL="685800" indent="-22752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If you want to make a copy of your hard drive as a disk image, choose the first option '</a:t>
            </a:r>
            <a:r>
              <a:rPr b="1" lang="en-US" sz="2400" spc="-1" strike="noStrike">
                <a:solidFill>
                  <a:srgbClr val="000000"/>
                </a:solidFill>
                <a:latin typeface="Calibri"/>
                <a:ea typeface="DejaVu Sans"/>
              </a:rPr>
              <a:t>device-image</a:t>
            </a:r>
            <a:r>
              <a:rPr b="0" lang="en-US" sz="2400" spc="-1" strike="noStrike">
                <a:solidFill>
                  <a:srgbClr val="000000"/>
                </a:solidFill>
                <a:latin typeface="Calibri"/>
                <a:ea typeface="DejaVu Sans"/>
              </a:rPr>
              <a:t>'. This will allow you to create an image file, which you can then save to a directory on an external drive. </a:t>
            </a:r>
            <a:endParaRPr b="0" lang="nl-BE" sz="2400" spc="-1" strike="noStrike">
              <a:latin typeface="Arial"/>
            </a:endParaRPr>
          </a:p>
          <a:p>
            <a:pPr>
              <a:lnSpc>
                <a:spcPct val="100000"/>
              </a:lnSpc>
              <a:tabLst>
                <a:tab algn="l" pos="0"/>
              </a:tabLst>
            </a:pPr>
            <a:endParaRPr b="0" lang="nl-BE" sz="2400" spc="-1" strike="noStrike">
              <a:latin typeface="Arial"/>
            </a:endParaRPr>
          </a:p>
          <a:p>
            <a:pPr lvl="1" marL="685800" indent="-22752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If the focus is on creating an exact copy of your hard drive on another drive, you can do this by selecting the second option '</a:t>
            </a:r>
            <a:r>
              <a:rPr b="1" lang="en-US" sz="2400" spc="-1" strike="noStrike">
                <a:solidFill>
                  <a:srgbClr val="000000"/>
                </a:solidFill>
                <a:latin typeface="Calibri"/>
                <a:ea typeface="DejaVu Sans"/>
              </a:rPr>
              <a:t>device-device</a:t>
            </a:r>
            <a:r>
              <a:rPr b="0" lang="en-US" sz="2400" spc="-1" strike="noStrike">
                <a:solidFill>
                  <a:srgbClr val="000000"/>
                </a:solidFill>
                <a:latin typeface="Calibri"/>
                <a:ea typeface="DejaVu Sans"/>
              </a:rPr>
              <a:t>'. As the name suggests, this allows you to directly clone the partitions of one drive to another. </a:t>
            </a:r>
            <a:endParaRPr b="0" lang="nl-BE" sz="2400" spc="-1" strike="noStrike">
              <a:latin typeface="Arial"/>
            </a:endParaRPr>
          </a:p>
          <a:p>
            <a:pPr>
              <a:lnSpc>
                <a:spcPct val="90000"/>
              </a:lnSpc>
              <a:spcBef>
                <a:spcPts val="1001"/>
              </a:spcBef>
              <a:tabLst>
                <a:tab algn="l" pos="0"/>
              </a:tabLst>
            </a:pP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837720" y="365040"/>
            <a:ext cx="1051164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Mode </a:t>
            </a:r>
            <a:r>
              <a:rPr b="0" lang="en-US" sz="4400" spc="-1" strike="noStrike">
                <a:solidFill>
                  <a:srgbClr val="000000"/>
                </a:solidFill>
                <a:latin typeface="Calibri Light"/>
                <a:ea typeface="DejaVu Sans"/>
              </a:rPr>
              <a:t>Device-image</a:t>
            </a:r>
            <a:endParaRPr b="0" lang="nl-BE" sz="4400" spc="-1" strike="noStrike">
              <a:latin typeface="Arial"/>
            </a:endParaRPr>
          </a:p>
        </p:txBody>
      </p:sp>
      <p:sp>
        <p:nvSpPr>
          <p:cNvPr id="108" name="CustomShape 2"/>
          <p:cNvSpPr/>
          <p:nvPr/>
        </p:nvSpPr>
        <p:spPr>
          <a:xfrm>
            <a:off x="837720" y="1825560"/>
            <a:ext cx="10511640" cy="4350240"/>
          </a:xfrm>
          <a:prstGeom prst="rect">
            <a:avLst/>
          </a:prstGeom>
          <a:noFill/>
          <a:ln>
            <a:noFill/>
          </a:ln>
        </p:spPr>
        <p:style>
          <a:lnRef idx="0"/>
          <a:fillRef idx="0"/>
          <a:effectRef idx="0"/>
          <a:fontRef idx="minor"/>
        </p:style>
        <p:txBody>
          <a:bodyPr lIns="90000" rIns="90000" tIns="45000" bIns="45000">
            <a:normAutofit fontScale="94000"/>
          </a:bodyPr>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Chose location where image will be written</a:t>
            </a:r>
            <a:endParaRPr b="0" lang="nl-BE" sz="2800" spc="-1" strike="noStrike">
              <a:latin typeface="Arial"/>
            </a:endParaRPr>
          </a:p>
          <a:p>
            <a:pPr lvl="1" marL="685800" indent="-227520">
              <a:lnSpc>
                <a:spcPct val="90000"/>
              </a:lnSpc>
              <a:spcBef>
                <a:spcPts val="499"/>
              </a:spcBef>
              <a:buClr>
                <a:srgbClr val="000000"/>
              </a:buClr>
              <a:buFont typeface="Arial"/>
              <a:buChar char="•"/>
            </a:pPr>
            <a:r>
              <a:rPr b="0" lang="en-GB" sz="2400" spc="-1" strike="noStrike">
                <a:solidFill>
                  <a:srgbClr val="000000"/>
                </a:solidFill>
                <a:latin typeface="Calibri"/>
                <a:ea typeface="DejaVu Sans"/>
              </a:rPr>
              <a:t>local_dev</a:t>
            </a:r>
            <a:endParaRPr b="0" lang="nl-BE" sz="2400" spc="-1" strike="noStrike">
              <a:latin typeface="Arial"/>
            </a:endParaRPr>
          </a:p>
          <a:p>
            <a:pPr>
              <a:lnSpc>
                <a:spcPct val="90000"/>
              </a:lnSpc>
              <a:spcBef>
                <a:spcPts val="1001"/>
              </a:spcBef>
              <a:tabLst>
                <a:tab algn="l" pos="0"/>
              </a:tabLst>
            </a:pPr>
            <a:endParaRPr b="0" lang="nl-BE" sz="2400" spc="-1" strike="noStrike">
              <a:latin typeface="Arial"/>
            </a:endParaRPr>
          </a:p>
          <a:p>
            <a:pPr marL="228600" indent="-227520">
              <a:lnSpc>
                <a:spcPct val="90000"/>
              </a:lnSpc>
              <a:spcBef>
                <a:spcPts val="1001"/>
              </a:spcBef>
              <a:buClr>
                <a:srgbClr val="000000"/>
              </a:buClr>
              <a:buFont typeface="Arial"/>
              <a:buChar char="•"/>
              <a:tabLst>
                <a:tab algn="l" pos="0"/>
              </a:tabLst>
            </a:pPr>
            <a:r>
              <a:rPr b="0" lang="en-GB" sz="2800" spc="-1" strike="noStrike">
                <a:solidFill>
                  <a:srgbClr val="000000"/>
                </a:solidFill>
                <a:latin typeface="Calibri"/>
                <a:ea typeface="DejaVu Sans"/>
              </a:rPr>
              <a:t>Do you have an extra disk to write the image on? </a:t>
            </a:r>
            <a:endParaRPr b="0" lang="nl-BE" sz="2800" spc="-1" strike="noStrike">
              <a:latin typeface="Arial"/>
            </a:endParaRPr>
          </a:p>
          <a:p>
            <a:pPr lvl="1" marL="685800" indent="-227520">
              <a:lnSpc>
                <a:spcPct val="90000"/>
              </a:lnSpc>
              <a:spcBef>
                <a:spcPts val="499"/>
              </a:spcBef>
              <a:buClr>
                <a:srgbClr val="000000"/>
              </a:buClr>
              <a:buFont typeface="Arial"/>
              <a:buChar char="•"/>
              <a:tabLst>
                <a:tab algn="l" pos="0"/>
              </a:tabLst>
            </a:pPr>
            <a:r>
              <a:rPr b="0" lang="en-GB" sz="2400" spc="-1" strike="noStrike">
                <a:solidFill>
                  <a:srgbClr val="000000"/>
                </a:solidFill>
                <a:latin typeface="Calibri"/>
                <a:ea typeface="DejaVu Sans"/>
              </a:rPr>
              <a:t>enter_shell</a:t>
            </a:r>
            <a:endParaRPr b="0" lang="nl-BE" sz="2400" spc="-1" strike="noStrike">
              <a:latin typeface="Arial"/>
            </a:endParaRPr>
          </a:p>
          <a:p>
            <a:pPr lvl="1" marL="685800" indent="-227520">
              <a:lnSpc>
                <a:spcPct val="90000"/>
              </a:lnSpc>
              <a:spcBef>
                <a:spcPts val="499"/>
              </a:spcBef>
              <a:buClr>
                <a:srgbClr val="000000"/>
              </a:buClr>
              <a:buFont typeface="Arial"/>
              <a:buChar char="•"/>
              <a:tabLst>
                <a:tab algn="l" pos="0"/>
              </a:tabLst>
            </a:pPr>
            <a:r>
              <a:rPr b="0" lang="en-GB" sz="2400" spc="-1" strike="noStrike">
                <a:solidFill>
                  <a:srgbClr val="000000"/>
                </a:solidFill>
                <a:latin typeface="Calibri"/>
                <a:ea typeface="DejaVu Sans"/>
              </a:rPr>
              <a:t>sudo su –</a:t>
            </a:r>
            <a:endParaRPr b="0" lang="nl-BE" sz="2400" spc="-1" strike="noStrike">
              <a:latin typeface="Arial"/>
            </a:endParaRPr>
          </a:p>
          <a:p>
            <a:pPr lvl="1" marL="685800" indent="-227520">
              <a:lnSpc>
                <a:spcPct val="90000"/>
              </a:lnSpc>
              <a:spcBef>
                <a:spcPts val="499"/>
              </a:spcBef>
              <a:buClr>
                <a:srgbClr val="000000"/>
              </a:buClr>
              <a:buFont typeface="Arial"/>
              <a:buChar char="•"/>
              <a:tabLst>
                <a:tab algn="l" pos="0"/>
              </a:tabLst>
            </a:pPr>
            <a:r>
              <a:rPr b="0" lang="en-GB" sz="2400" spc="-1" strike="noStrike">
                <a:solidFill>
                  <a:srgbClr val="000000"/>
                </a:solidFill>
                <a:latin typeface="Calibri"/>
                <a:ea typeface="DejaVu Sans"/>
              </a:rPr>
              <a:t>lsblk</a:t>
            </a:r>
            <a:endParaRPr b="0" lang="nl-BE" sz="2400" spc="-1" strike="noStrike">
              <a:latin typeface="Arial"/>
            </a:endParaRPr>
          </a:p>
          <a:p>
            <a:pPr lvl="1" marL="685800" indent="-227520">
              <a:lnSpc>
                <a:spcPct val="90000"/>
              </a:lnSpc>
              <a:spcBef>
                <a:spcPts val="499"/>
              </a:spcBef>
              <a:buClr>
                <a:srgbClr val="000000"/>
              </a:buClr>
              <a:buFont typeface="Arial"/>
              <a:buChar char="•"/>
              <a:tabLst>
                <a:tab algn="l" pos="0"/>
              </a:tabLst>
            </a:pPr>
            <a:r>
              <a:rPr b="0" lang="en-GB" sz="2400" spc="-1" strike="noStrike">
                <a:solidFill>
                  <a:srgbClr val="999999"/>
                </a:solidFill>
                <a:latin typeface="Calibri"/>
                <a:ea typeface="DejaVu Sans"/>
              </a:rPr>
              <a:t>fdisk /dev/…</a:t>
            </a:r>
            <a:endParaRPr b="0" lang="nl-BE" sz="2400" spc="-1" strike="noStrike">
              <a:latin typeface="Arial"/>
            </a:endParaRPr>
          </a:p>
          <a:p>
            <a:pPr lvl="1" marL="685800" indent="-227520">
              <a:lnSpc>
                <a:spcPct val="90000"/>
              </a:lnSpc>
              <a:spcBef>
                <a:spcPts val="499"/>
              </a:spcBef>
              <a:buClr>
                <a:srgbClr val="000000"/>
              </a:buClr>
              <a:buFont typeface="Arial"/>
              <a:buChar char="•"/>
              <a:tabLst>
                <a:tab algn="l" pos="0"/>
              </a:tabLst>
            </a:pPr>
            <a:r>
              <a:rPr b="0" lang="en-GB" sz="2400" spc="-1" strike="noStrike">
                <a:solidFill>
                  <a:srgbClr val="999999"/>
                </a:solidFill>
                <a:latin typeface="Calibri"/>
                <a:ea typeface="DejaVu Sans"/>
              </a:rPr>
              <a:t>n, p, 1, enter, enter, w</a:t>
            </a:r>
            <a:endParaRPr b="0" lang="nl-BE" sz="2400" spc="-1" strike="noStrike">
              <a:latin typeface="Arial"/>
            </a:endParaRPr>
          </a:p>
          <a:p>
            <a:pPr lvl="1" marL="685800" indent="-22752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mkfs.ext4 /dev/…</a:t>
            </a:r>
            <a:endParaRPr b="0" lang="nl-BE" sz="2400" spc="-1" strike="noStrike">
              <a:latin typeface="Arial"/>
            </a:endParaRPr>
          </a:p>
          <a:p>
            <a:pPr lvl="1" marL="685800" indent="-22752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exit, exit</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837720" y="365040"/>
            <a:ext cx="1051164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Define parameters</a:t>
            </a:r>
            <a:endParaRPr b="0" lang="nl-BE" sz="4400" spc="-1" strike="noStrike">
              <a:latin typeface="Arial"/>
            </a:endParaRPr>
          </a:p>
        </p:txBody>
      </p:sp>
      <p:sp>
        <p:nvSpPr>
          <p:cNvPr id="110" name="CustomShape 2"/>
          <p:cNvSpPr/>
          <p:nvPr/>
        </p:nvSpPr>
        <p:spPr>
          <a:xfrm>
            <a:off x="837720" y="1825560"/>
            <a:ext cx="1051164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Clonezilla will ask you to choose your parameters before running the wizard.</a:t>
            </a:r>
            <a:endParaRPr b="0" lang="nl-BE"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If you simply want to make a direct copy of a partition or drive then choose 'Beginner Mode’.</a:t>
            </a:r>
            <a:endParaRPr b="0" lang="nl-BE"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a:t>
            </a:r>
            <a:r>
              <a:rPr b="1" lang="en-US" sz="2800" spc="-1" strike="noStrike">
                <a:solidFill>
                  <a:srgbClr val="000000"/>
                </a:solidFill>
                <a:latin typeface="Calibri"/>
                <a:ea typeface="DejaVu Sans"/>
              </a:rPr>
              <a:t>'Expert' mode </a:t>
            </a:r>
            <a:r>
              <a:rPr b="0" lang="en-US" sz="2800" spc="-1" strike="noStrike">
                <a:solidFill>
                  <a:srgbClr val="000000"/>
                </a:solidFill>
                <a:latin typeface="Calibri"/>
                <a:ea typeface="DejaVu Sans"/>
              </a:rPr>
              <a:t>allows you to define more advanced options such as running in text only mode, or cloning everything except the boot loader.</a:t>
            </a:r>
            <a:endParaRPr b="0" lang="nl-BE"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Choose expert mode =&gt; savedisk</a:t>
            </a: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1" name="Content Placeholder 3" descr=""/>
          <p:cNvPicPr/>
          <p:nvPr/>
        </p:nvPicPr>
        <p:blipFill>
          <a:blip r:embed="rId1"/>
          <a:stretch/>
        </p:blipFill>
        <p:spPr>
          <a:xfrm>
            <a:off x="0" y="-5400"/>
            <a:ext cx="12187800" cy="68623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2" name="Content Placeholder 8" descr=""/>
          <p:cNvPicPr/>
          <p:nvPr/>
        </p:nvPicPr>
        <p:blipFill>
          <a:blip r:embed="rId1"/>
          <a:srcRect l="0" t="10198" r="0" b="867"/>
          <a:stretch/>
        </p:blipFill>
        <p:spPr>
          <a:xfrm>
            <a:off x="0" y="0"/>
            <a:ext cx="12187800" cy="685692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7e6e6"/>
        </a:solidFill>
      </p:bgPr>
    </p:bg>
    <p:spTree>
      <p:nvGrpSpPr>
        <p:cNvPr id="1" name=""/>
        <p:cNvGrpSpPr/>
        <p:nvPr/>
      </p:nvGrpSpPr>
      <p:grpSpPr>
        <a:xfrm>
          <a:off x="0" y="0"/>
          <a:ext cx="0" cy="0"/>
          <a:chOff x="0" y="0"/>
          <a:chExt cx="0" cy="0"/>
        </a:xfrm>
      </p:grpSpPr>
      <p:sp>
        <p:nvSpPr>
          <p:cNvPr id="113" name="CustomShape 1"/>
          <p:cNvSpPr/>
          <p:nvPr/>
        </p:nvSpPr>
        <p:spPr>
          <a:xfrm>
            <a:off x="360" y="0"/>
            <a:ext cx="12187800" cy="6856920"/>
          </a:xfrm>
          <a:prstGeom prst="rect">
            <a:avLst/>
          </a:prstGeom>
          <a:solidFill>
            <a:srgbClr val="466991"/>
          </a:solidFill>
          <a:ln>
            <a:noFill/>
          </a:ln>
        </p:spPr>
        <p:style>
          <a:lnRef idx="2">
            <a:schemeClr val="accent1">
              <a:shade val="50000"/>
            </a:schemeClr>
          </a:lnRef>
          <a:fillRef idx="1">
            <a:schemeClr val="accent1"/>
          </a:fillRef>
          <a:effectRef idx="0">
            <a:schemeClr val="accent1"/>
          </a:effectRef>
          <a:fontRef idx="minor"/>
        </p:style>
      </p:sp>
      <p:sp>
        <p:nvSpPr>
          <p:cNvPr id="114" name="CustomShape 2"/>
          <p:cNvSpPr/>
          <p:nvPr/>
        </p:nvSpPr>
        <p:spPr>
          <a:xfrm>
            <a:off x="9091080" y="618840"/>
            <a:ext cx="2612160" cy="47934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3600" spc="-1" strike="noStrike">
                <a:solidFill>
                  <a:srgbClr val="ffffff"/>
                </a:solidFill>
                <a:latin typeface="Calibri Light"/>
                <a:ea typeface="DejaVu Sans"/>
              </a:rPr>
              <a:t>Backup in the making</a:t>
            </a:r>
            <a:endParaRPr b="0" lang="nl-BE" sz="3600" spc="-1" strike="noStrike">
              <a:latin typeface="Arial"/>
            </a:endParaRPr>
          </a:p>
        </p:txBody>
      </p:sp>
      <p:sp>
        <p:nvSpPr>
          <p:cNvPr id="115" name="CustomShape 3"/>
          <p:cNvSpPr/>
          <p:nvPr/>
        </p:nvSpPr>
        <p:spPr>
          <a:xfrm>
            <a:off x="492840" y="484560"/>
            <a:ext cx="8125920" cy="5722920"/>
          </a:xfrm>
          <a:prstGeom prst="roundRect">
            <a:avLst>
              <a:gd name="adj" fmla="val 0"/>
            </a:avLst>
          </a:prstGeom>
          <a:solidFill>
            <a:srgbClr val="ffffff"/>
          </a:solidFill>
          <a:ln w="9360">
            <a:solidFill>
              <a:srgbClr val="c8caca"/>
            </a:solidFill>
          </a:ln>
          <a:effectLst>
            <a:outerShdw algn="t" blurRad="57150" dir="5400000" dist="19080"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pic>
        <p:nvPicPr>
          <p:cNvPr id="116" name="Picture 2" descr="Image result for patience"/>
          <p:cNvPicPr/>
          <p:nvPr/>
        </p:nvPicPr>
        <p:blipFill>
          <a:blip r:embed="rId1"/>
          <a:srcRect l="866" t="0" r="0" b="0"/>
          <a:stretch/>
        </p:blipFill>
        <p:spPr>
          <a:xfrm>
            <a:off x="975960" y="942480"/>
            <a:ext cx="7160400" cy="480708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Picture 2" descr="Image result for the proof is in the eating of the pudding"/>
          <p:cNvPicPr/>
          <p:nvPr/>
        </p:nvPicPr>
        <p:blipFill>
          <a:blip r:embed="rId1"/>
          <a:stretch/>
        </p:blipFill>
        <p:spPr>
          <a:xfrm>
            <a:off x="0" y="0"/>
            <a:ext cx="12187800" cy="685692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8" name="CustomShape 1"/>
          <p:cNvSpPr/>
          <p:nvPr/>
        </p:nvSpPr>
        <p:spPr>
          <a:xfrm>
            <a:off x="360" y="0"/>
            <a:ext cx="12187800" cy="68569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p:style>
      </p:sp>
      <p:sp>
        <p:nvSpPr>
          <p:cNvPr id="119" name="CustomShape 2"/>
          <p:cNvSpPr/>
          <p:nvPr/>
        </p:nvSpPr>
        <p:spPr>
          <a:xfrm>
            <a:off x="476640" y="480240"/>
            <a:ext cx="11234160" cy="58968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p:style>
      </p:sp>
      <p:sp>
        <p:nvSpPr>
          <p:cNvPr id="120" name="CustomShape 3"/>
          <p:cNvSpPr/>
          <p:nvPr/>
        </p:nvSpPr>
        <p:spPr>
          <a:xfrm>
            <a:off x="642960" y="643320"/>
            <a:ext cx="10901160" cy="55699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pic>
        <p:nvPicPr>
          <p:cNvPr id="121" name="Picture 2" descr="Image result for restore"/>
          <p:cNvPicPr/>
          <p:nvPr/>
        </p:nvPicPr>
        <p:blipFill>
          <a:blip r:embed="rId1"/>
          <a:stretch/>
        </p:blipFill>
        <p:spPr>
          <a:xfrm>
            <a:off x="1267920" y="1123560"/>
            <a:ext cx="9651600" cy="460368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837720" y="365040"/>
            <a:ext cx="1051164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Restore</a:t>
            </a:r>
            <a:endParaRPr b="0" lang="nl-BE" sz="4400" spc="-1" strike="noStrike">
              <a:latin typeface="Arial"/>
            </a:endParaRPr>
          </a:p>
        </p:txBody>
      </p:sp>
      <p:sp>
        <p:nvSpPr>
          <p:cNvPr id="123" name="CustomShape 2"/>
          <p:cNvSpPr/>
          <p:nvPr/>
        </p:nvSpPr>
        <p:spPr>
          <a:xfrm>
            <a:off x="837720" y="1825560"/>
            <a:ext cx="1051164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Remove OS disk</a:t>
            </a:r>
            <a:endParaRPr b="0" lang="nl-BE" sz="2800" spc="-1" strike="noStrike">
              <a:latin typeface="Arial"/>
            </a:endParaRPr>
          </a:p>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Attach new disk</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Restore to newly attached disk</a:t>
            </a:r>
            <a:endParaRPr b="0" lang="nl-BE" sz="2800" spc="-1" strike="noStrike">
              <a:latin typeface="Arial"/>
            </a:endParaRPr>
          </a:p>
          <a:p>
            <a:pPr>
              <a:lnSpc>
                <a:spcPct val="90000"/>
              </a:lnSpc>
              <a:spcBef>
                <a:spcPts val="1001"/>
              </a:spcBef>
            </a:pP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6" name="Picture 2" descr="Image result for nobody is perfect"/>
          <p:cNvPicPr/>
          <p:nvPr/>
        </p:nvPicPr>
        <p:blipFill>
          <a:blip r:embed="rId1"/>
          <a:srcRect l="0" t="5264" r="0" b="4734"/>
          <a:stretch/>
        </p:blipFill>
        <p:spPr>
          <a:xfrm>
            <a:off x="0" y="0"/>
            <a:ext cx="12187800" cy="685692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37720" y="365040"/>
            <a:ext cx="1051164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Versions …</a:t>
            </a:r>
            <a:endParaRPr b="0" lang="nl-BE" sz="4400" spc="-1" strike="noStrike">
              <a:latin typeface="Arial"/>
            </a:endParaRPr>
          </a:p>
        </p:txBody>
      </p:sp>
      <p:sp>
        <p:nvSpPr>
          <p:cNvPr id="125" name="CustomShape 2"/>
          <p:cNvSpPr/>
          <p:nvPr/>
        </p:nvSpPr>
        <p:spPr>
          <a:xfrm>
            <a:off x="837720" y="1825560"/>
            <a:ext cx="10511640" cy="43502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nl-BE" sz="1800" spc="-1" strike="noStrike">
              <a:latin typeface="Arial"/>
            </a:endParaRPr>
          </a:p>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Clonezilla live</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520">
              <a:lnSpc>
                <a:spcPct val="90000"/>
              </a:lnSpc>
              <a:spcBef>
                <a:spcPts val="1001"/>
              </a:spcBef>
              <a:buClr>
                <a:srgbClr val="000000"/>
              </a:buClr>
              <a:buFont typeface="Arial"/>
              <a:buChar char="•"/>
            </a:pPr>
            <a:r>
              <a:rPr b="1" lang="en-GB" sz="2800" spc="-1" strike="noStrike">
                <a:solidFill>
                  <a:srgbClr val="000000"/>
                </a:solidFill>
                <a:latin typeface="Calibri"/>
                <a:ea typeface="DejaVu Sans"/>
              </a:rPr>
              <a:t>Clonezilla Server</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837720" y="365040"/>
            <a:ext cx="1051164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Clonezilla Server </a:t>
            </a:r>
            <a:endParaRPr b="0" lang="nl-BE" sz="4400" spc="-1" strike="noStrike">
              <a:latin typeface="Arial"/>
            </a:endParaRPr>
          </a:p>
        </p:txBody>
      </p:sp>
      <p:sp>
        <p:nvSpPr>
          <p:cNvPr id="127" name="CustomShape 2"/>
          <p:cNvSpPr/>
          <p:nvPr/>
        </p:nvSpPr>
        <p:spPr>
          <a:xfrm>
            <a:off x="837720" y="1825560"/>
            <a:ext cx="10511640" cy="43502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endParaRPr b="0" lang="nl-BE" sz="1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Two kinds of Clonezilla server are available</a:t>
            </a:r>
            <a:endParaRPr b="0" lang="nl-BE" sz="2800" spc="-1" strike="noStrike">
              <a:latin typeface="Arial"/>
            </a:endParaRPr>
          </a:p>
          <a:p>
            <a:pPr lvl="1" marL="685800" indent="-22752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Clonezilla server edition</a:t>
            </a:r>
            <a:endParaRPr b="0" lang="nl-BE" sz="2400" spc="-1" strike="noStrike">
              <a:latin typeface="Arial"/>
            </a:endParaRPr>
          </a:p>
          <a:p>
            <a:pPr lvl="1" marL="685800" indent="-22752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Clonezilla lite server</a:t>
            </a:r>
            <a:endParaRPr b="0" lang="nl-BE" sz="2400" spc="-1" strike="noStrike">
              <a:latin typeface="Arial"/>
            </a:endParaRPr>
          </a:p>
          <a:p>
            <a:pPr marL="914400">
              <a:lnSpc>
                <a:spcPct val="90000"/>
              </a:lnSpc>
              <a:spcBef>
                <a:spcPts val="499"/>
              </a:spcBef>
              <a:tabLst>
                <a:tab algn="l" pos="0"/>
              </a:tabLst>
            </a:pPr>
            <a:r>
              <a:rPr b="0" lang="en-US" sz="2000" spc="-1" strike="noStrike">
                <a:solidFill>
                  <a:srgbClr val="000000"/>
                </a:solidFill>
                <a:latin typeface="Calibri"/>
                <a:ea typeface="DejaVu Sans"/>
              </a:rPr>
              <a:t>In Clonezilla live is a lite server mode which you can use to deploy the clients. What you need is to boot a machine with Clonezilla live and run it as lite server</a:t>
            </a:r>
            <a:endParaRPr b="0" lang="nl-BE" sz="2000" spc="-1" strike="noStrike">
              <a:latin typeface="Arial"/>
            </a:endParaRPr>
          </a:p>
          <a:p>
            <a:pPr marL="914400">
              <a:lnSpc>
                <a:spcPct val="90000"/>
              </a:lnSpc>
              <a:spcBef>
                <a:spcPts val="1001"/>
              </a:spcBef>
              <a:tabLst>
                <a:tab algn="l" pos="0"/>
              </a:tabLst>
            </a:pPr>
            <a:endParaRPr b="0" lang="nl-BE" sz="2000" spc="-1" strike="noStrike">
              <a:latin typeface="Arial"/>
            </a:endParaRPr>
          </a:p>
          <a:p>
            <a:pPr marL="914400">
              <a:lnSpc>
                <a:spcPct val="90000"/>
              </a:lnSpc>
              <a:spcBef>
                <a:spcPts val="1001"/>
              </a:spcBef>
              <a:tabLst>
                <a:tab algn="l" pos="0"/>
              </a:tabLst>
            </a:pPr>
            <a:endParaRPr b="0" lang="nl-BE" sz="2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837720" y="365040"/>
            <a:ext cx="1051164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Clonezilla Server </a:t>
            </a:r>
            <a:endParaRPr b="0" lang="nl-BE" sz="4400" spc="-1" strike="noStrike">
              <a:latin typeface="Arial"/>
            </a:endParaRPr>
          </a:p>
        </p:txBody>
      </p:sp>
      <p:sp>
        <p:nvSpPr>
          <p:cNvPr id="129" name="CustomShape 2"/>
          <p:cNvSpPr/>
          <p:nvPr/>
        </p:nvSpPr>
        <p:spPr>
          <a:xfrm>
            <a:off x="837720" y="1825560"/>
            <a:ext cx="10511640" cy="43502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endParaRPr b="0" lang="nl-BE" sz="1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ea typeface="DejaVu Sans"/>
              </a:rPr>
              <a:t>Two kinds of Clonezilla server are available</a:t>
            </a:r>
            <a:endParaRPr b="0" lang="nl-BE" sz="2800" spc="-1" strike="noStrike">
              <a:latin typeface="Arial"/>
            </a:endParaRPr>
          </a:p>
          <a:p>
            <a:pPr lvl="1" marL="685800" indent="-22752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Clonezilla server edition</a:t>
            </a:r>
            <a:endParaRPr b="0" lang="nl-BE" sz="2400" spc="-1" strike="noStrike">
              <a:latin typeface="Arial"/>
            </a:endParaRPr>
          </a:p>
          <a:p>
            <a:pPr lvl="1" marL="685800" indent="-227520">
              <a:lnSpc>
                <a:spcPct val="90000"/>
              </a:lnSpc>
              <a:spcBef>
                <a:spcPts val="499"/>
              </a:spcBef>
              <a:buClr>
                <a:srgbClr val="000000"/>
              </a:buClr>
              <a:buFont typeface="Arial"/>
              <a:buChar char="•"/>
              <a:tabLst>
                <a:tab algn="l" pos="0"/>
              </a:tabLst>
            </a:pPr>
            <a:r>
              <a:rPr b="0" lang="en-US" sz="2400" spc="-1" strike="noStrike">
                <a:solidFill>
                  <a:srgbClr val="000000"/>
                </a:solidFill>
                <a:highlight>
                  <a:srgbClr val="ff4000"/>
                </a:highlight>
                <a:latin typeface="Calibri"/>
                <a:ea typeface="DejaVu Sans"/>
              </a:rPr>
              <a:t>Clonezilla lite server</a:t>
            </a:r>
            <a:endParaRPr b="0" lang="nl-BE" sz="2400" spc="-1" strike="noStrike">
              <a:latin typeface="Arial"/>
            </a:endParaRPr>
          </a:p>
          <a:p>
            <a:pPr marL="914400">
              <a:lnSpc>
                <a:spcPct val="90000"/>
              </a:lnSpc>
              <a:spcBef>
                <a:spcPts val="499"/>
              </a:spcBef>
              <a:tabLst>
                <a:tab algn="l" pos="0"/>
              </a:tabLst>
            </a:pPr>
            <a:r>
              <a:rPr b="0" lang="en-US" sz="2000" spc="-1" strike="noStrike">
                <a:solidFill>
                  <a:srgbClr val="000000"/>
                </a:solidFill>
                <a:highlight>
                  <a:srgbClr val="ff4000"/>
                </a:highlight>
                <a:latin typeface="Calibri"/>
                <a:ea typeface="DejaVu Sans"/>
              </a:rPr>
              <a:t>In Clonezilla live is a lite server mode which you can use to deploy the clients. What you need is to boot a machine with Clonezilla live and run it as lite server</a:t>
            </a:r>
            <a:endParaRPr b="0" lang="nl-BE" sz="2000" spc="-1" strike="noStrike">
              <a:latin typeface="Arial"/>
            </a:endParaRPr>
          </a:p>
          <a:p>
            <a:pPr marL="914400">
              <a:lnSpc>
                <a:spcPct val="90000"/>
              </a:lnSpc>
              <a:spcBef>
                <a:spcPts val="1001"/>
              </a:spcBef>
              <a:tabLst>
                <a:tab algn="l" pos="0"/>
              </a:tabLst>
            </a:pPr>
            <a:endParaRPr b="0" lang="nl-BE" sz="2000" spc="-1" strike="noStrike">
              <a:latin typeface="Arial"/>
            </a:endParaRPr>
          </a:p>
          <a:p>
            <a:pPr marL="914400">
              <a:lnSpc>
                <a:spcPct val="90000"/>
              </a:lnSpc>
              <a:spcBef>
                <a:spcPts val="1001"/>
              </a:spcBef>
              <a:tabLst>
                <a:tab algn="l" pos="0"/>
              </a:tabLst>
            </a:pPr>
            <a:endParaRPr b="0" lang="nl-BE"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0" name="CustomShape 1"/>
          <p:cNvSpPr/>
          <p:nvPr/>
        </p:nvSpPr>
        <p:spPr>
          <a:xfrm>
            <a:off x="360" y="0"/>
            <a:ext cx="12187800" cy="68569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31" name="CustomShape 2"/>
          <p:cNvSpPr/>
          <p:nvPr/>
        </p:nvSpPr>
        <p:spPr>
          <a:xfrm>
            <a:off x="360" y="0"/>
            <a:ext cx="2012040" cy="685692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p:style>
      </p:sp>
      <p:sp>
        <p:nvSpPr>
          <p:cNvPr id="132" name="CustomShape 3"/>
          <p:cNvSpPr/>
          <p:nvPr/>
        </p:nvSpPr>
        <p:spPr>
          <a:xfrm>
            <a:off x="639720" y="2074320"/>
            <a:ext cx="2750400" cy="270828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0" lang="en-US" sz="2600" spc="-1" strike="noStrike">
                <a:solidFill>
                  <a:srgbClr val="ffffff"/>
                </a:solidFill>
                <a:latin typeface="Calibri Light"/>
                <a:ea typeface="DejaVu Sans"/>
              </a:rPr>
              <a:t>Topology</a:t>
            </a:r>
            <a:endParaRPr b="0" lang="nl-BE" sz="2600" spc="-1" strike="noStrike">
              <a:latin typeface="Arial"/>
            </a:endParaRPr>
          </a:p>
          <a:p>
            <a:pPr algn="ctr">
              <a:lnSpc>
                <a:spcPct val="90000"/>
              </a:lnSpc>
            </a:pPr>
            <a:endParaRPr b="0" lang="nl-BE" sz="2600" spc="-1" strike="noStrike">
              <a:latin typeface="Arial"/>
            </a:endParaRPr>
          </a:p>
        </p:txBody>
      </p:sp>
      <p:pic>
        <p:nvPicPr>
          <p:cNvPr id="133" name="Content Placeholder 3" descr=""/>
          <p:cNvPicPr/>
          <p:nvPr/>
        </p:nvPicPr>
        <p:blipFill>
          <a:blip r:embed="rId1"/>
          <a:stretch/>
        </p:blipFill>
        <p:spPr>
          <a:xfrm>
            <a:off x="4109040" y="961920"/>
            <a:ext cx="7041240" cy="4929840"/>
          </a:xfrm>
          <a:prstGeom prst="rect">
            <a:avLst/>
          </a:prstGeom>
          <a:ln>
            <a:noFill/>
          </a:ln>
        </p:spPr>
      </p:pic>
      <p:sp>
        <p:nvSpPr>
          <p:cNvPr id="134" name="CustomShape 4"/>
          <p:cNvSpPr/>
          <p:nvPr/>
        </p:nvSpPr>
        <p:spPr>
          <a:xfrm>
            <a:off x="4204800" y="5212080"/>
            <a:ext cx="6739560" cy="6019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nl-BE" sz="1800" spc="-1" strike="noStrike">
                <a:solidFill>
                  <a:srgbClr val="ff0000"/>
                </a:solidFill>
                <a:latin typeface="Arial"/>
              </a:rPr>
              <a:t>Make sure the Clonezilla Server Lite has a default gateway.</a:t>
            </a:r>
            <a:endParaRPr b="0" lang="nl-BE" sz="1800" spc="-1" strike="noStrike">
              <a:latin typeface="Arial"/>
            </a:endParaRPr>
          </a:p>
          <a:p>
            <a:pPr algn="ctr">
              <a:lnSpc>
                <a:spcPct val="100000"/>
              </a:lnSpc>
            </a:pPr>
            <a:r>
              <a:rPr b="0" lang="nl-BE" sz="1800" spc="-1" strike="noStrike">
                <a:solidFill>
                  <a:srgbClr val="ff0000"/>
                </a:solidFill>
                <a:latin typeface="Arial"/>
              </a:rPr>
              <a:t>So use a NAT Network in this topology, not a Host-only Network. </a:t>
            </a:r>
            <a:endParaRPr b="0" lang="nl-BE"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5" name="CustomShape 1"/>
          <p:cNvSpPr/>
          <p:nvPr/>
        </p:nvSpPr>
        <p:spPr>
          <a:xfrm>
            <a:off x="360" y="0"/>
            <a:ext cx="2012040" cy="685692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p:style>
      </p:sp>
      <p:sp>
        <p:nvSpPr>
          <p:cNvPr id="136" name="CustomShape 2"/>
          <p:cNvSpPr/>
          <p:nvPr/>
        </p:nvSpPr>
        <p:spPr>
          <a:xfrm>
            <a:off x="694080" y="1487160"/>
            <a:ext cx="2741400" cy="2742120"/>
          </a:xfrm>
          <a:prstGeom prst="rect">
            <a:avLst/>
          </a:prstGeom>
          <a:solidFill>
            <a:srgbClr val="262626"/>
          </a:solidFill>
          <a:ln w="174600">
            <a:solidFill>
              <a:srgbClr val="262626"/>
            </a:solidFill>
            <a:round/>
          </a:ln>
        </p:spPr>
        <p:style>
          <a:lnRef idx="0"/>
          <a:fillRef idx="0"/>
          <a:effectRef idx="0"/>
          <a:fontRef idx="minor"/>
        </p:style>
        <p:txBody>
          <a:bodyPr lIns="90000" rIns="90000" tIns="45000" bIns="45000" anchor="ctr">
            <a:normAutofit/>
          </a:bodyPr>
          <a:p>
            <a:pPr algn="ctr">
              <a:lnSpc>
                <a:spcPct val="90000"/>
              </a:lnSpc>
            </a:pPr>
            <a:r>
              <a:rPr b="0" lang="en-US" sz="2600" spc="-1" strike="noStrike">
                <a:solidFill>
                  <a:srgbClr val="ffffff"/>
                </a:solidFill>
                <a:latin typeface="Calibri Light"/>
                <a:ea typeface="DejaVu Sans"/>
              </a:rPr>
              <a:t>Clonezilla lite server: configure server </a:t>
            </a:r>
            <a:endParaRPr b="0" lang="nl-BE" sz="2600" spc="-1" strike="noStrike">
              <a:latin typeface="Arial"/>
            </a:endParaRPr>
          </a:p>
        </p:txBody>
      </p:sp>
      <p:pic>
        <p:nvPicPr>
          <p:cNvPr id="137" name="Picture 3" descr=""/>
          <p:cNvPicPr/>
          <p:nvPr/>
        </p:nvPicPr>
        <p:blipFill>
          <a:blip r:embed="rId1"/>
          <a:stretch/>
        </p:blipFill>
        <p:spPr>
          <a:xfrm>
            <a:off x="4037400" y="1313280"/>
            <a:ext cx="6982920" cy="3090240"/>
          </a:xfrm>
          <a:prstGeom prst="rect">
            <a:avLst/>
          </a:prstGeom>
          <a:ln>
            <a:noFill/>
          </a:ln>
        </p:spPr>
      </p:pic>
      <p:sp>
        <p:nvSpPr>
          <p:cNvPr id="138" name="CustomShape 3"/>
          <p:cNvSpPr/>
          <p:nvPr/>
        </p:nvSpPr>
        <p:spPr>
          <a:xfrm>
            <a:off x="4037400" y="4884840"/>
            <a:ext cx="7185240" cy="1290960"/>
          </a:xfrm>
          <a:prstGeom prst="rect">
            <a:avLst/>
          </a:prstGeom>
          <a:noFill/>
          <a:ln>
            <a:noFill/>
          </a:ln>
        </p:spPr>
        <p:style>
          <a:lnRef idx="0"/>
          <a:fillRef idx="0"/>
          <a:effectRef idx="0"/>
          <a:fontRef idx="minor"/>
        </p:style>
        <p:txBody>
          <a:bodyPr lIns="90000" rIns="90000" tIns="45000" bIns="45000">
            <a:normAutofit fontScale="57000"/>
          </a:bodyPr>
          <a:p>
            <a:pPr marL="228600" indent="-227520">
              <a:lnSpc>
                <a:spcPct val="90000"/>
              </a:lnSpc>
              <a:spcBef>
                <a:spcPts val="1001"/>
              </a:spcBef>
              <a:buClr>
                <a:srgbClr val="000000"/>
              </a:buClr>
              <a:buFont typeface="Arial"/>
              <a:buChar char="•"/>
            </a:pPr>
            <a:r>
              <a:rPr b="0" lang="en-GB" sz="1800" spc="-1" strike="noStrike">
                <a:solidFill>
                  <a:srgbClr val="000000"/>
                </a:solidFill>
                <a:latin typeface="Calibri"/>
                <a:ea typeface="DejaVu Sans"/>
              </a:rPr>
              <a:t>Start server</a:t>
            </a:r>
            <a:endParaRPr b="0" lang="nl-BE" sz="1800" spc="-1" strike="noStrike">
              <a:latin typeface="Arial"/>
            </a:endParaRPr>
          </a:p>
          <a:p>
            <a:pPr marL="228600" indent="-227520">
              <a:lnSpc>
                <a:spcPct val="90000"/>
              </a:lnSpc>
              <a:spcBef>
                <a:spcPts val="1001"/>
              </a:spcBef>
              <a:buClr>
                <a:srgbClr val="000000"/>
              </a:buClr>
              <a:buFont typeface="Arial"/>
              <a:buChar char="•"/>
            </a:pPr>
            <a:r>
              <a:rPr b="0" lang="en-GB" sz="1800" spc="-1" strike="noStrike">
                <a:solidFill>
                  <a:srgbClr val="000000"/>
                </a:solidFill>
                <a:latin typeface="Calibri"/>
                <a:ea typeface="DejaVu Sans"/>
              </a:rPr>
              <a:t>How to boot your client machines =&gt; both</a:t>
            </a:r>
            <a:endParaRPr b="0" lang="nl-BE" sz="1800" spc="-1" strike="noStrike">
              <a:latin typeface="Arial"/>
            </a:endParaRPr>
          </a:p>
          <a:p>
            <a:pPr marL="228600" indent="-227520">
              <a:lnSpc>
                <a:spcPct val="90000"/>
              </a:lnSpc>
              <a:spcBef>
                <a:spcPts val="1001"/>
              </a:spcBef>
              <a:buClr>
                <a:srgbClr val="000000"/>
              </a:buClr>
              <a:buFont typeface="Arial"/>
              <a:buChar char="•"/>
            </a:pPr>
            <a:r>
              <a:rPr b="0" lang="en-GB" sz="1800" spc="-1" strike="noStrike">
                <a:solidFill>
                  <a:srgbClr val="000000"/>
                </a:solidFill>
                <a:latin typeface="Calibri"/>
                <a:ea typeface="DejaVu Sans"/>
              </a:rPr>
              <a:t>Use existing DHCP server</a:t>
            </a:r>
            <a:endParaRPr b="0" lang="nl-BE" sz="1800" spc="-1" strike="noStrike">
              <a:latin typeface="Arial"/>
            </a:endParaRPr>
          </a:p>
          <a:p>
            <a:pPr marL="228600" indent="-227520">
              <a:lnSpc>
                <a:spcPct val="90000"/>
              </a:lnSpc>
              <a:spcBef>
                <a:spcPts val="1001"/>
              </a:spcBef>
              <a:buClr>
                <a:srgbClr val="000000"/>
              </a:buClr>
              <a:buFont typeface="Arial"/>
              <a:buChar char="•"/>
            </a:pPr>
            <a:r>
              <a:rPr b="1" lang="en-GB" sz="1800" spc="-1" strike="noStrike">
                <a:solidFill>
                  <a:srgbClr val="000000"/>
                </a:solidFill>
                <a:latin typeface="Calibri"/>
                <a:ea typeface="DejaVu Sans"/>
              </a:rPr>
              <a:t>Remember</a:t>
            </a:r>
            <a:r>
              <a:rPr b="0" lang="en-GB" sz="1800" spc="-1" strike="noStrike">
                <a:solidFill>
                  <a:srgbClr val="000000"/>
                </a:solidFill>
                <a:latin typeface="Calibri"/>
                <a:ea typeface="DejaVu Sans"/>
              </a:rPr>
              <a:t> server IP address</a:t>
            </a:r>
            <a:endParaRPr b="0" lang="nl-BE" sz="1800" spc="-1" strike="noStrike">
              <a:latin typeface="Arial"/>
            </a:endParaRPr>
          </a:p>
          <a:p>
            <a:pPr marL="228600" indent="-227520">
              <a:lnSpc>
                <a:spcPct val="90000"/>
              </a:lnSpc>
              <a:spcBef>
                <a:spcPts val="1001"/>
              </a:spcBef>
              <a:buClr>
                <a:srgbClr val="000000"/>
              </a:buClr>
              <a:buFont typeface="Arial"/>
              <a:buChar char="•"/>
            </a:pPr>
            <a:r>
              <a:rPr b="0" lang="en-GB" sz="1800" spc="-1" strike="noStrike">
                <a:solidFill>
                  <a:srgbClr val="000000"/>
                </a:solidFill>
                <a:latin typeface="Calibri"/>
                <a:ea typeface="DejaVu Sans"/>
              </a:rPr>
              <a:t>Choose </a:t>
            </a:r>
            <a:r>
              <a:rPr b="0" lang="en-US" sz="1800" spc="-1" strike="noStrike">
                <a:solidFill>
                  <a:srgbClr val="000000"/>
                </a:solidFill>
                <a:latin typeface="Calibri"/>
                <a:ea typeface="DejaVu Sans"/>
              </a:rPr>
              <a:t>massive-deployment </a:t>
            </a:r>
            <a:endParaRPr b="0" lang="nl-BE" sz="1800" spc="-1" strike="noStrike">
              <a:latin typeface="Arial"/>
            </a:endParaRPr>
          </a:p>
          <a:p>
            <a:pPr>
              <a:lnSpc>
                <a:spcPct val="90000"/>
              </a:lnSpc>
              <a:spcBef>
                <a:spcPts val="1001"/>
              </a:spcBef>
            </a:pPr>
            <a:endParaRPr b="0" lang="nl-BE"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837720" y="365040"/>
            <a:ext cx="10511640" cy="1324440"/>
          </a:xfrm>
          <a:prstGeom prst="rect">
            <a:avLst/>
          </a:prstGeom>
          <a:noFill/>
          <a:ln>
            <a:noFill/>
          </a:ln>
        </p:spPr>
        <p:style>
          <a:lnRef idx="0"/>
          <a:fillRef idx="0"/>
          <a:effectRef idx="0"/>
          <a:fontRef idx="minor"/>
        </p:style>
      </p:sp>
      <p:sp>
        <p:nvSpPr>
          <p:cNvPr id="140" name="CustomShape 2"/>
          <p:cNvSpPr/>
          <p:nvPr/>
        </p:nvSpPr>
        <p:spPr>
          <a:xfrm>
            <a:off x="837720" y="1825560"/>
            <a:ext cx="10511640" cy="43502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nl-BE" sz="1800" spc="-1" strike="noStrike">
              <a:latin typeface="Arial"/>
            </a:endParaRPr>
          </a:p>
          <a:p>
            <a:pPr>
              <a:lnSpc>
                <a:spcPct val="90000"/>
              </a:lnSpc>
              <a:spcBef>
                <a:spcPts val="1001"/>
              </a:spcBef>
            </a:pPr>
            <a:endParaRPr b="0" lang="nl-BE" sz="1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Choose broadcast  =&gt; OK?</a:t>
            </a:r>
            <a:endParaRPr b="0" lang="nl-BE"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clients-to-wait =&gt; OK?</a:t>
            </a:r>
            <a:endParaRPr b="0" lang="nl-BE" sz="2800" spc="-1" strike="noStrike">
              <a:latin typeface="Arial"/>
            </a:endParaRPr>
          </a:p>
          <a:p>
            <a:pPr>
              <a:lnSpc>
                <a:spcPct val="90000"/>
              </a:lnSpc>
              <a:spcBef>
                <a:spcPts val="1001"/>
              </a:spcBef>
            </a:pP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837720" y="365040"/>
            <a:ext cx="1051164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Clonezilla lite server: configure client 1 </a:t>
            </a:r>
            <a:endParaRPr b="0" lang="nl-BE" sz="4400" spc="-1" strike="noStrike">
              <a:latin typeface="Arial"/>
            </a:endParaRPr>
          </a:p>
        </p:txBody>
      </p:sp>
      <p:sp>
        <p:nvSpPr>
          <p:cNvPr id="142" name="CustomShape 2"/>
          <p:cNvSpPr/>
          <p:nvPr/>
        </p:nvSpPr>
        <p:spPr>
          <a:xfrm>
            <a:off x="837720" y="1825560"/>
            <a:ext cx="1051164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Start from network</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837720" y="365040"/>
            <a:ext cx="1051164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Clonezilla lite server: configure client 2 </a:t>
            </a:r>
            <a:endParaRPr b="0" lang="nl-BE" sz="4400" spc="-1" strike="noStrike">
              <a:latin typeface="Arial"/>
            </a:endParaRPr>
          </a:p>
        </p:txBody>
      </p:sp>
      <p:sp>
        <p:nvSpPr>
          <p:cNvPr id="144" name="CustomShape 2"/>
          <p:cNvSpPr/>
          <p:nvPr/>
        </p:nvSpPr>
        <p:spPr>
          <a:xfrm>
            <a:off x="837720" y="1825560"/>
            <a:ext cx="1051164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Start from live-CD</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837720" y="365040"/>
            <a:ext cx="1051164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Clonezilla server edition</a:t>
            </a:r>
            <a:endParaRPr b="0" lang="nl-BE" sz="4400" spc="-1" strike="noStrike">
              <a:latin typeface="Arial"/>
            </a:endParaRPr>
          </a:p>
        </p:txBody>
      </p:sp>
      <p:sp>
        <p:nvSpPr>
          <p:cNvPr id="146" name="CustomShape 2"/>
          <p:cNvSpPr/>
          <p:nvPr/>
        </p:nvSpPr>
        <p:spPr>
          <a:xfrm>
            <a:off x="837720" y="1825560"/>
            <a:ext cx="1051164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 DRBL server must first be prepared in order to use Clonezilla to do massively cloning. This can be done in two ways:</a:t>
            </a:r>
            <a:endParaRPr b="0" lang="nl-BE" sz="2800" spc="-1" strike="noStrike">
              <a:latin typeface="Arial"/>
            </a:endParaRPr>
          </a:p>
          <a:p>
            <a:pPr>
              <a:lnSpc>
                <a:spcPct val="90000"/>
              </a:lnSpc>
              <a:spcBef>
                <a:spcPts val="1001"/>
              </a:spcBef>
            </a:pPr>
            <a:endParaRPr b="0" lang="nl-BE" sz="28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Use DRBL Live without installation it on a server. Enter X-window, click "Clonezilla SE" icon to do the runtime configuration.</a:t>
            </a:r>
            <a:endParaRPr b="0" lang="nl-BE" sz="2400" spc="-1" strike="noStrike">
              <a:latin typeface="Arial"/>
            </a:endParaRPr>
          </a:p>
          <a:p>
            <a:pPr>
              <a:lnSpc>
                <a:spcPct val="100000"/>
              </a:lnSpc>
            </a:pPr>
            <a:endParaRPr b="0" lang="nl-BE"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Install and configure DRBL on a GNU/Linux system. </a:t>
            </a:r>
            <a:endParaRPr b="0" lang="nl-BE" sz="2400" spc="-1" strike="noStrike">
              <a:latin typeface="Arial"/>
            </a:endParaRPr>
          </a:p>
          <a:p>
            <a:pPr>
              <a:lnSpc>
                <a:spcPct val="90000"/>
              </a:lnSpc>
              <a:spcBef>
                <a:spcPts val="1001"/>
              </a:spcBef>
            </a:pP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837720" y="365040"/>
            <a:ext cx="1051164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DRBL Live</a:t>
            </a:r>
            <a:endParaRPr b="0" lang="nl-BE" sz="4400" spc="-1" strike="noStrike">
              <a:latin typeface="Arial"/>
            </a:endParaRPr>
          </a:p>
        </p:txBody>
      </p:sp>
      <p:sp>
        <p:nvSpPr>
          <p:cNvPr id="148" name="CustomShape 2"/>
          <p:cNvSpPr/>
          <p:nvPr/>
        </p:nvSpPr>
        <p:spPr>
          <a:xfrm>
            <a:off x="837720" y="1825560"/>
            <a:ext cx="1051164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Run “forcevideo-drbl-live”</a:t>
            </a:r>
            <a:endParaRPr b="0" lang="nl-BE" sz="2800" spc="-1" strike="noStrike">
              <a:latin typeface="Arial"/>
            </a:endParaRPr>
          </a:p>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But keep default settings …</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Configure “Clonezilla server”</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Start clients via network boot</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Not really a difference with “Clonzilla lite server”</a:t>
            </a:r>
            <a:endParaRPr b="0" lang="nl-BE" sz="2800" spc="-1" strike="noStrike">
              <a:latin typeface="Arial"/>
            </a:endParaRPr>
          </a:p>
          <a:p>
            <a:pPr>
              <a:lnSpc>
                <a:spcPct val="90000"/>
              </a:lnSpc>
              <a:spcBef>
                <a:spcPts val="1001"/>
              </a:spcBef>
            </a:pPr>
            <a:endParaRPr b="0" lang="nl-BE" sz="2800" spc="-1" strike="noStrike">
              <a:latin typeface="Arial"/>
            </a:endParaRPr>
          </a:p>
        </p:txBody>
      </p:sp>
      <p:pic>
        <p:nvPicPr>
          <p:cNvPr id="149" name="Picture 3" descr=""/>
          <p:cNvPicPr/>
          <p:nvPr/>
        </p:nvPicPr>
        <p:blipFill>
          <a:blip r:embed="rId1"/>
          <a:stretch/>
        </p:blipFill>
        <p:spPr>
          <a:xfrm>
            <a:off x="7296120" y="1923480"/>
            <a:ext cx="1662120" cy="14594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837720" y="365040"/>
            <a:ext cx="1051164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What is Clonezilla?</a:t>
            </a:r>
            <a:endParaRPr b="0" lang="nl-BE" sz="4400" spc="-1" strike="noStrike">
              <a:latin typeface="Arial"/>
            </a:endParaRPr>
          </a:p>
        </p:txBody>
      </p:sp>
      <p:sp>
        <p:nvSpPr>
          <p:cNvPr id="88" name="CustomShape 2"/>
          <p:cNvSpPr/>
          <p:nvPr/>
        </p:nvSpPr>
        <p:spPr>
          <a:xfrm>
            <a:off x="837720" y="1825560"/>
            <a:ext cx="1051164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Clonezilla is a partition and disk imaging/cloning program.</a:t>
            </a:r>
            <a:endParaRPr b="0" lang="nl-BE" sz="2800" spc="-1" strike="noStrike">
              <a:latin typeface="Arial"/>
            </a:endParaRPr>
          </a:p>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It helps you to do system deployment, bare metal backup and recovery.</a:t>
            </a:r>
            <a:endParaRPr b="0" lang="nl-BE" sz="2800" spc="-1" strike="noStrike">
              <a:latin typeface="Arial"/>
            </a:endParaRPr>
          </a:p>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There are several types of Clonezilla  available:</a:t>
            </a:r>
            <a:endParaRPr b="0" lang="nl-BE" sz="2800" spc="-1" strike="noStrike">
              <a:latin typeface="Arial"/>
            </a:endParaRPr>
          </a:p>
          <a:p>
            <a:pPr lvl="1" marL="685800" indent="-227520">
              <a:lnSpc>
                <a:spcPct val="90000"/>
              </a:lnSpc>
              <a:spcBef>
                <a:spcPts val="499"/>
              </a:spcBef>
              <a:buClr>
                <a:srgbClr val="000000"/>
              </a:buClr>
              <a:buFont typeface="Arial"/>
              <a:buChar char="•"/>
            </a:pPr>
            <a:r>
              <a:rPr b="0" lang="en-GB" sz="2400" spc="-1" strike="noStrike">
                <a:solidFill>
                  <a:srgbClr val="000000"/>
                </a:solidFill>
                <a:latin typeface="Calibri"/>
                <a:ea typeface="DejaVu Sans"/>
              </a:rPr>
              <a:t>Clonezilla live is suitable for single machine backup and restore.</a:t>
            </a:r>
            <a:endParaRPr b="0" lang="nl-BE" sz="2400" spc="-1" strike="noStrike">
              <a:latin typeface="Arial"/>
            </a:endParaRPr>
          </a:p>
          <a:p>
            <a:pPr lvl="1" marL="685800" indent="-227520">
              <a:lnSpc>
                <a:spcPct val="90000"/>
              </a:lnSpc>
              <a:spcBef>
                <a:spcPts val="499"/>
              </a:spcBef>
              <a:buClr>
                <a:srgbClr val="000000"/>
              </a:buClr>
              <a:buFont typeface="Arial"/>
              <a:buChar char="•"/>
            </a:pPr>
            <a:r>
              <a:rPr b="0" lang="en-GB" sz="2400" spc="-1" strike="noStrike">
                <a:solidFill>
                  <a:srgbClr val="000000"/>
                </a:solidFill>
                <a:latin typeface="Calibri"/>
                <a:ea typeface="DejaVu Sans"/>
              </a:rPr>
              <a:t>Clonezilla SE (server edition) is for massive deployment, it can clone many computers simultaneously.</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ccccc"/>
        </a:solidFill>
      </p:bgPr>
    </p:bg>
    <p:spTree>
      <p:nvGrpSpPr>
        <p:cNvPr id="1" name=""/>
        <p:cNvGrpSpPr/>
        <p:nvPr/>
      </p:nvGrpSpPr>
      <p:grpSpPr>
        <a:xfrm>
          <a:off x="0" y="0"/>
          <a:ext cx="0" cy="0"/>
          <a:chOff x="0" y="0"/>
          <a:chExt cx="0" cy="0"/>
        </a:xfrm>
      </p:grpSpPr>
      <p:sp>
        <p:nvSpPr>
          <p:cNvPr id="150" name="CustomShape 1"/>
          <p:cNvSpPr/>
          <p:nvPr/>
        </p:nvSpPr>
        <p:spPr>
          <a:xfrm>
            <a:off x="837720" y="365040"/>
            <a:ext cx="1051164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ea typeface="DejaVu Sans"/>
              </a:rPr>
              <a:t>Ubuntu with DRBL-server </a:t>
            </a:r>
            <a:endParaRPr b="0" lang="nl-BE" sz="4400" spc="-1" strike="noStrike">
              <a:latin typeface="Arial"/>
            </a:endParaRPr>
          </a:p>
        </p:txBody>
      </p:sp>
      <p:sp>
        <p:nvSpPr>
          <p:cNvPr id="151" name="CustomShape 2"/>
          <p:cNvSpPr/>
          <p:nvPr/>
        </p:nvSpPr>
        <p:spPr>
          <a:xfrm>
            <a:off x="837720" y="1825560"/>
            <a:ext cx="1051164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800" spc="-1" strike="noStrike" u="sng">
                <a:solidFill>
                  <a:srgbClr val="0563c1"/>
                </a:solidFill>
                <a:uFillTx/>
                <a:latin typeface="Calibri"/>
                <a:ea typeface="DejaVu Sans"/>
                <a:hlinkClick r:id="rId1"/>
              </a:rPr>
              <a:t>https://drbl.org/installation/</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Install and configure DRBL on a GNU/Linux system (Ubuntu)</a:t>
            </a:r>
            <a:endParaRPr b="0" lang="nl-BE"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Server with two NICs</a:t>
            </a:r>
            <a:endParaRPr b="0" lang="nl-BE" sz="28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First with NAT to Internet</a:t>
            </a:r>
            <a:endParaRPr b="0" lang="nl-BE"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Second only internal network</a:t>
            </a:r>
            <a:endParaRPr b="0" lang="nl-BE" sz="2400" spc="-1" strike="noStrike">
              <a:latin typeface="Arial"/>
            </a:endParaRPr>
          </a:p>
          <a:p>
            <a:pPr lvl="2" marL="1143000" indent="-227520">
              <a:lnSpc>
                <a:spcPct val="90000"/>
              </a:lnSpc>
              <a:spcBef>
                <a:spcPts val="499"/>
              </a:spcBef>
              <a:buClr>
                <a:srgbClr val="000000"/>
              </a:buClr>
              <a:buFont typeface="Arial"/>
              <a:buChar char="•"/>
            </a:pPr>
            <a:r>
              <a:rPr b="0" lang="en-US" sz="2000" spc="-1" strike="noStrike">
                <a:solidFill>
                  <a:srgbClr val="000000"/>
                </a:solidFill>
                <a:latin typeface="Calibri"/>
                <a:ea typeface="DejaVu Sans"/>
              </a:rPr>
              <a:t>No NAT</a:t>
            </a:r>
            <a:endParaRPr b="0" lang="nl-BE" sz="2000" spc="-1" strike="noStrike">
              <a:latin typeface="Arial"/>
            </a:endParaRPr>
          </a:p>
          <a:p>
            <a:pPr lvl="2" marL="1143000" indent="-227520">
              <a:lnSpc>
                <a:spcPct val="90000"/>
              </a:lnSpc>
              <a:spcBef>
                <a:spcPts val="499"/>
              </a:spcBef>
              <a:buClr>
                <a:srgbClr val="000000"/>
              </a:buClr>
              <a:buFont typeface="Arial"/>
              <a:buChar char="•"/>
            </a:pPr>
            <a:r>
              <a:rPr b="0" lang="en-US" sz="2000" spc="-1" strike="noStrike">
                <a:solidFill>
                  <a:srgbClr val="000000"/>
                </a:solidFill>
                <a:latin typeface="Calibri"/>
                <a:ea typeface="DejaVu Sans"/>
              </a:rPr>
              <a:t>DHCP done by Ubuntu (so not done by virtualization software)</a:t>
            </a:r>
            <a:endParaRPr b="0" lang="nl-BE" sz="2000" spc="-1" strike="noStrike">
              <a:latin typeface="Arial"/>
            </a:endParaRPr>
          </a:p>
          <a:p>
            <a:pPr lvl="2" marL="1143000" indent="-227520">
              <a:lnSpc>
                <a:spcPct val="90000"/>
              </a:lnSpc>
              <a:spcBef>
                <a:spcPts val="499"/>
              </a:spcBef>
              <a:buClr>
                <a:srgbClr val="000000"/>
              </a:buClr>
              <a:buFont typeface="Arial"/>
              <a:buChar char="•"/>
            </a:pPr>
            <a:r>
              <a:rPr b="0" lang="en-US" sz="2000" spc="-1" strike="noStrike">
                <a:solidFill>
                  <a:srgbClr val="000000"/>
                </a:solidFill>
                <a:latin typeface="Calibri"/>
                <a:ea typeface="DejaVu Sans"/>
              </a:rPr>
              <a:t>Disabled during install of Ubuntu</a:t>
            </a:r>
            <a:endParaRPr b="0" lang="nl-BE"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ccccc"/>
        </a:solidFill>
      </p:bgPr>
    </p:bg>
    <p:spTree>
      <p:nvGrpSpPr>
        <p:cNvPr id="1" name=""/>
        <p:cNvGrpSpPr/>
        <p:nvPr/>
      </p:nvGrpSpPr>
      <p:grpSpPr>
        <a:xfrm>
          <a:off x="0" y="0"/>
          <a:ext cx="0" cy="0"/>
          <a:chOff x="0" y="0"/>
          <a:chExt cx="0" cy="0"/>
        </a:xfrm>
      </p:grpSpPr>
      <p:sp>
        <p:nvSpPr>
          <p:cNvPr id="152" name="CustomShape 1"/>
          <p:cNvSpPr/>
          <p:nvPr/>
        </p:nvSpPr>
        <p:spPr>
          <a:xfrm>
            <a:off x="837720" y="365040"/>
            <a:ext cx="1051164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Install Ubuntu</a:t>
            </a:r>
            <a:endParaRPr b="0" lang="nl-BE" sz="4400" spc="-1" strike="noStrike">
              <a:latin typeface="Arial"/>
            </a:endParaRPr>
          </a:p>
        </p:txBody>
      </p:sp>
      <p:sp>
        <p:nvSpPr>
          <p:cNvPr id="153" name="CustomShape 2"/>
          <p:cNvSpPr/>
          <p:nvPr/>
        </p:nvSpPr>
        <p:spPr>
          <a:xfrm>
            <a:off x="837720" y="1825560"/>
            <a:ext cx="1051164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Normal Ubuntu installation</a:t>
            </a:r>
            <a:endParaRPr b="0" lang="nl-BE" sz="2800" spc="-1" strike="noStrike">
              <a:latin typeface="Arial"/>
            </a:endParaRPr>
          </a:p>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Update and upgrade server</a:t>
            </a:r>
            <a:endParaRPr b="0" lang="nl-BE" sz="2800" spc="-1" strike="noStrike">
              <a:latin typeface="Arial"/>
            </a:endParaRPr>
          </a:p>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Install and enable ssh-server</a:t>
            </a:r>
            <a:endParaRPr b="0" lang="nl-BE"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Use </a:t>
            </a:r>
            <a:r>
              <a:rPr b="1" lang="en-US" sz="2800" spc="-1" strike="noStrike">
                <a:solidFill>
                  <a:srgbClr val="000000"/>
                </a:solidFill>
                <a:latin typeface="Calibri"/>
                <a:ea typeface="DejaVu Sans"/>
              </a:rPr>
              <a:t>NetworkManager</a:t>
            </a:r>
            <a:r>
              <a:rPr b="0" lang="en-US" sz="2800" spc="-1" strike="noStrike">
                <a:solidFill>
                  <a:srgbClr val="000000"/>
                </a:solidFill>
                <a:latin typeface="Calibri"/>
                <a:ea typeface="DejaVu Sans"/>
              </a:rPr>
              <a:t> or networkd to configure NICs</a:t>
            </a:r>
            <a:endParaRPr b="0" lang="nl-BE" sz="28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First NIC =&gt; DHCP on</a:t>
            </a:r>
            <a:endParaRPr b="0" lang="nl-BE" sz="24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Second NIC =&gt; Fixed IP, no DHCP</a:t>
            </a:r>
            <a:endParaRPr b="0" lang="nl-BE" sz="2400" spc="-1" strike="noStrike">
              <a:latin typeface="Arial"/>
            </a:endParaRPr>
          </a:p>
          <a:p>
            <a:pPr>
              <a:lnSpc>
                <a:spcPct val="90000"/>
              </a:lnSpc>
              <a:spcBef>
                <a:spcPts val="1001"/>
              </a:spcBef>
            </a:pP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ccccc"/>
        </a:solidFill>
      </p:bgPr>
    </p:bg>
    <p:spTree>
      <p:nvGrpSpPr>
        <p:cNvPr id="1" name=""/>
        <p:cNvGrpSpPr/>
        <p:nvPr/>
      </p:nvGrpSpPr>
      <p:grpSpPr>
        <a:xfrm>
          <a:off x="0" y="0"/>
          <a:ext cx="0" cy="0"/>
          <a:chOff x="0" y="0"/>
          <a:chExt cx="0" cy="0"/>
        </a:xfrm>
      </p:grpSpPr>
      <p:sp>
        <p:nvSpPr>
          <p:cNvPr id="154" name="CustomShape 1"/>
          <p:cNvSpPr/>
          <p:nvPr/>
        </p:nvSpPr>
        <p:spPr>
          <a:xfrm>
            <a:off x="837720" y="365040"/>
            <a:ext cx="1051164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Install DRBL (</a:t>
            </a:r>
            <a:r>
              <a:rPr b="0" lang="en-US" sz="4400" spc="-1" strike="noStrike">
                <a:solidFill>
                  <a:srgbClr val="000000"/>
                </a:solidFill>
                <a:latin typeface="Calibri Light"/>
                <a:ea typeface="DejaVu Sans"/>
              </a:rPr>
              <a:t>Diskless Remote Boot in Linux)</a:t>
            </a:r>
            <a:endParaRPr b="0" lang="nl-BE" sz="4400" spc="-1" strike="noStrike">
              <a:latin typeface="Arial"/>
            </a:endParaRPr>
          </a:p>
        </p:txBody>
      </p:sp>
      <p:sp>
        <p:nvSpPr>
          <p:cNvPr id="155" name="CustomShape 2"/>
          <p:cNvSpPr/>
          <p:nvPr/>
        </p:nvSpPr>
        <p:spPr>
          <a:xfrm>
            <a:off x="837720" y="1825560"/>
            <a:ext cx="1051164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wget -q http://drbl.org/GPG-KEY-DRBL -O- | sudo apt-key add –</a:t>
            </a:r>
            <a:endParaRPr b="0" lang="nl-BE"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Add “deb http://free.nchc.org.tw/drbl-core drbl stable” in /etc/apt/sources.list</a:t>
            </a:r>
            <a:endParaRPr b="0" lang="nl-BE"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apt update</a:t>
            </a:r>
            <a:endParaRPr b="0" lang="nl-BE"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apt install drbl</a:t>
            </a: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ccccc"/>
        </a:solidFill>
      </p:bgPr>
    </p:bg>
    <p:spTree>
      <p:nvGrpSpPr>
        <p:cNvPr id="1" name=""/>
        <p:cNvGrpSpPr/>
        <p:nvPr/>
      </p:nvGrpSpPr>
      <p:grpSpPr>
        <a:xfrm>
          <a:off x="0" y="0"/>
          <a:ext cx="0" cy="0"/>
          <a:chOff x="0" y="0"/>
          <a:chExt cx="0" cy="0"/>
        </a:xfrm>
      </p:grpSpPr>
      <p:sp>
        <p:nvSpPr>
          <p:cNvPr id="156" name="CustomShape 1"/>
          <p:cNvSpPr/>
          <p:nvPr/>
        </p:nvSpPr>
        <p:spPr>
          <a:xfrm>
            <a:off x="837720" y="365040"/>
            <a:ext cx="1051164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Configure DRBL</a:t>
            </a:r>
            <a:endParaRPr b="0" lang="nl-BE" sz="4400" spc="-1" strike="noStrike">
              <a:latin typeface="Arial"/>
            </a:endParaRPr>
          </a:p>
        </p:txBody>
      </p:sp>
      <p:sp>
        <p:nvSpPr>
          <p:cNvPr id="157" name="CustomShape 2"/>
          <p:cNvSpPr/>
          <p:nvPr/>
        </p:nvSpPr>
        <p:spPr>
          <a:xfrm>
            <a:off x="837720" y="1825560"/>
            <a:ext cx="10511640" cy="4350240"/>
          </a:xfrm>
          <a:prstGeom prst="rect">
            <a:avLst/>
          </a:prstGeom>
          <a:noFill/>
          <a:ln>
            <a:noFill/>
          </a:ln>
        </p:spPr>
        <p:style>
          <a:lnRef idx="0"/>
          <a:fillRef idx="0"/>
          <a:effectRef idx="0"/>
          <a:fontRef idx="minor"/>
        </p:style>
        <p:txBody>
          <a:bodyPr lIns="90000" rIns="90000" tIns="45000" bIns="45000">
            <a:normAutofit fontScale="49000"/>
          </a:bodyPr>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sudo su -</a:t>
            </a:r>
            <a:endParaRPr b="0" lang="nl-BE" sz="2800" spc="-1" strike="noStrike">
              <a:latin typeface="Arial"/>
            </a:endParaRPr>
          </a:p>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 drblsrv -i  (</a:t>
            </a:r>
            <a:r>
              <a:rPr b="0" lang="en-US" sz="2800" spc="-1" strike="noStrike">
                <a:solidFill>
                  <a:srgbClr val="000000"/>
                </a:solidFill>
                <a:latin typeface="Calibri"/>
                <a:ea typeface="DejaVu Sans"/>
              </a:rPr>
              <a:t>Setup DRBL)</a:t>
            </a:r>
            <a:endParaRPr b="0" lang="nl-BE"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 drblpush -i  (Configure Clonezilla)</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Note!!! If newer packages are installed in the server after this step, you have to run "drblpush -i" or "drblpush -c /etc/drbl/drblpush.conf" (This will loaded the previously saved settings) again so that newer packages will be deployed to clients.</a:t>
            </a:r>
            <a:br/>
            <a:r>
              <a:rPr b="0" lang="en-US" sz="2800" spc="-1" strike="noStrike">
                <a:solidFill>
                  <a:srgbClr val="000000"/>
                </a:solidFill>
                <a:latin typeface="Calibri"/>
                <a:ea typeface="DejaVu Sans"/>
              </a:rPr>
              <a:t>Note!!! It is not recommended to turn on the system update automatically. Since If newer packages are installed in the server automatically, without running "drblpush -i", the programs for client might not be compatible with that newer in server. If you want to turn on system update automatically, remember to follow the above step to update the files in client automatically.</a:t>
            </a:r>
            <a:endParaRPr b="0" lang="nl-BE" sz="2800" spc="-1" strike="noStrike">
              <a:latin typeface="Arial"/>
            </a:endParaRPr>
          </a:p>
          <a:p>
            <a:pPr>
              <a:lnSpc>
                <a:spcPct val="90000"/>
              </a:lnSpc>
              <a:spcBef>
                <a:spcPts val="1001"/>
              </a:spcBef>
            </a:pP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ccccc"/>
        </a:solidFill>
      </p:bgPr>
    </p:bg>
    <p:spTree>
      <p:nvGrpSpPr>
        <p:cNvPr id="1" name=""/>
        <p:cNvGrpSpPr/>
        <p:nvPr/>
      </p:nvGrpSpPr>
      <p:grpSpPr>
        <a:xfrm>
          <a:off x="0" y="0"/>
          <a:ext cx="0" cy="0"/>
          <a:chOff x="0" y="0"/>
          <a:chExt cx="0" cy="0"/>
        </a:xfrm>
      </p:grpSpPr>
      <p:sp>
        <p:nvSpPr>
          <p:cNvPr id="158" name="CustomShape 1"/>
          <p:cNvSpPr/>
          <p:nvPr/>
        </p:nvSpPr>
        <p:spPr>
          <a:xfrm>
            <a:off x="837720" y="365040"/>
            <a:ext cx="1051164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How to use Clonezilla server edition ?</a:t>
            </a:r>
            <a:endParaRPr b="0" lang="nl-BE" sz="4400" spc="-1" strike="noStrike">
              <a:latin typeface="Arial"/>
            </a:endParaRPr>
          </a:p>
        </p:txBody>
      </p:sp>
      <p:sp>
        <p:nvSpPr>
          <p:cNvPr id="159" name="CustomShape 2"/>
          <p:cNvSpPr/>
          <p:nvPr/>
        </p:nvSpPr>
        <p:spPr>
          <a:xfrm>
            <a:off x="837720" y="1825560"/>
            <a:ext cx="10511640" cy="4350240"/>
          </a:xfrm>
          <a:prstGeom prst="rect">
            <a:avLst/>
          </a:prstGeom>
          <a:noFill/>
          <a:ln>
            <a:noFill/>
          </a:ln>
        </p:spPr>
        <p:style>
          <a:lnRef idx="0"/>
          <a:fillRef idx="0"/>
          <a:effectRef idx="0"/>
          <a:fontRef idx="minor"/>
        </p:style>
        <p:txBody>
          <a:bodyPr lIns="90000" rIns="90000" tIns="45000" bIns="45000">
            <a:normAutofit fontScale="82000"/>
          </a:bodyPr>
          <a:p>
            <a:pPr marL="228600" indent="-227520">
              <a:lnSpc>
                <a:spcPct val="90000"/>
              </a:lnSpc>
              <a:spcBef>
                <a:spcPts val="1001"/>
              </a:spcBef>
              <a:buClr>
                <a:srgbClr val="000000"/>
              </a:buClr>
              <a:buFont typeface="Arial"/>
              <a:buChar char="•"/>
            </a:pPr>
            <a:r>
              <a:rPr b="0" lang="en-GB" sz="2800" spc="-1" strike="noStrike" u="sng">
                <a:solidFill>
                  <a:srgbClr val="0563c1"/>
                </a:solidFill>
                <a:uFillTx/>
                <a:latin typeface="Calibri"/>
                <a:ea typeface="DejaVu Sans"/>
                <a:hlinkClick r:id="rId1"/>
              </a:rPr>
              <a:t>https://clonezilla.org/clonezilla-SE/#clonezilla-se</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Clone a system and restore it to an other machine. Use the TUI to manage the Clonezilla Server.</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Write two scripts. One to configure Clonezilla server to clone a system. The other to restore the image to an other system. </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Hint: http://www.geekyprojects.com/cloning/setup-a-clonezilla-server-on-ubuntu/</a:t>
            </a: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837720" y="365040"/>
            <a:ext cx="1051164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Is Clonezilla Server the only one out there?</a:t>
            </a:r>
            <a:endParaRPr b="0" lang="nl-BE" sz="4400" spc="-1" strike="noStrike">
              <a:latin typeface="Arial"/>
            </a:endParaRPr>
          </a:p>
        </p:txBody>
      </p:sp>
      <p:sp>
        <p:nvSpPr>
          <p:cNvPr id="161" name="CustomShape 2"/>
          <p:cNvSpPr/>
          <p:nvPr/>
        </p:nvSpPr>
        <p:spPr>
          <a:xfrm>
            <a:off x="837720" y="1825560"/>
            <a:ext cx="1051164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No</a:t>
            </a:r>
            <a:endParaRPr b="0" lang="nl-BE" sz="2800" spc="-1" strike="noStrike">
              <a:latin typeface="Arial"/>
            </a:endParaRPr>
          </a:p>
          <a:p>
            <a:pPr lvl="1" marL="685800" indent="-227520">
              <a:lnSpc>
                <a:spcPct val="90000"/>
              </a:lnSpc>
              <a:spcBef>
                <a:spcPts val="499"/>
              </a:spcBef>
              <a:buClr>
                <a:srgbClr val="000000"/>
              </a:buClr>
              <a:buFont typeface="Arial"/>
              <a:buChar char="•"/>
            </a:pPr>
            <a:r>
              <a:rPr b="0" lang="en-GB" sz="2400" spc="-1" strike="noStrike">
                <a:solidFill>
                  <a:srgbClr val="000000"/>
                </a:solidFill>
                <a:latin typeface="Calibri"/>
                <a:ea typeface="DejaVu Sans"/>
              </a:rPr>
              <a:t>https://fogproject.org/</a:t>
            </a:r>
            <a:endParaRPr b="0" lang="nl-BE"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837720" y="365040"/>
            <a:ext cx="1051164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Features</a:t>
            </a:r>
            <a:endParaRPr b="0" lang="nl-BE" sz="4400" spc="-1" strike="noStrike">
              <a:latin typeface="Arial"/>
            </a:endParaRPr>
          </a:p>
        </p:txBody>
      </p:sp>
      <p:sp>
        <p:nvSpPr>
          <p:cNvPr id="90" name="CustomShape 2"/>
          <p:cNvSpPr/>
          <p:nvPr/>
        </p:nvSpPr>
        <p:spPr>
          <a:xfrm>
            <a:off x="837720" y="1825560"/>
            <a:ext cx="10511640" cy="4350240"/>
          </a:xfrm>
          <a:prstGeom prst="rect">
            <a:avLst/>
          </a:prstGeom>
          <a:noFill/>
          <a:ln>
            <a:noFill/>
          </a:ln>
        </p:spPr>
        <p:style>
          <a:lnRef idx="0"/>
          <a:fillRef idx="0"/>
          <a:effectRef idx="0"/>
          <a:fontRef idx="minor"/>
        </p:style>
        <p:txBody>
          <a:bodyPr lIns="90000" rIns="90000" tIns="45000" bIns="45000">
            <a:normAutofit fontScale="55000"/>
          </a:bodyPr>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Both MBR and GPT partition formats of hard drive are supported.</a:t>
            </a:r>
            <a:endParaRPr b="0" lang="nl-BE" sz="2800" spc="-1" strike="noStrike">
              <a:latin typeface="Arial"/>
            </a:endParaRPr>
          </a:p>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Clonezilla live can be booted on a BIOS or UEFI machine.</a:t>
            </a:r>
            <a:endParaRPr b="0" lang="nl-BE"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Supports many file systems</a:t>
            </a:r>
            <a:endParaRPr b="0" lang="nl-BE" sz="2800" spc="-1" strike="noStrike">
              <a:latin typeface="Arial"/>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Calibri"/>
                <a:ea typeface="DejaVu Sans"/>
              </a:rPr>
              <a:t>For these file systems, only used blocks in partition are saved and restored.</a:t>
            </a:r>
            <a:endParaRPr b="0" lang="nl-BE" sz="24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For unsupported file system, sector-to-sector copy is done by dd.</a:t>
            </a:r>
            <a:endParaRPr b="0" lang="nl-BE" sz="2800" spc="-1" strike="noStrike">
              <a:latin typeface="Arial"/>
            </a:endParaRPr>
          </a:p>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Multicast is supported in Clonezilla SE, which is suitable for massive clone.</a:t>
            </a:r>
            <a:endParaRPr b="0" lang="nl-BE" sz="2800" spc="-1" strike="noStrike">
              <a:latin typeface="Arial"/>
            </a:endParaRPr>
          </a:p>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The image file can be on local disk, ssh server, samba server, NFS server or WebDAV server.</a:t>
            </a:r>
            <a:endParaRPr b="0" lang="nl-BE" sz="2800" spc="-1" strike="noStrike">
              <a:latin typeface="Arial"/>
            </a:endParaRPr>
          </a:p>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By using another free software drbl-winroll the SID of cloned MS windows machine can be automatically changed.</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837720" y="365040"/>
            <a:ext cx="1051164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Limitations</a:t>
            </a:r>
            <a:endParaRPr b="0" lang="nl-BE" sz="4400" spc="-1" strike="noStrike">
              <a:latin typeface="Arial"/>
            </a:endParaRPr>
          </a:p>
        </p:txBody>
      </p:sp>
      <p:sp>
        <p:nvSpPr>
          <p:cNvPr id="92" name="CustomShape 2"/>
          <p:cNvSpPr/>
          <p:nvPr/>
        </p:nvSpPr>
        <p:spPr>
          <a:xfrm>
            <a:off x="837720" y="1825560"/>
            <a:ext cx="1051164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The destination partition must be equal or larger than the source one.</a:t>
            </a:r>
            <a:endParaRPr b="0" lang="nl-BE" sz="2800" spc="-1" strike="noStrike">
              <a:latin typeface="Arial"/>
            </a:endParaRPr>
          </a:p>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Differential/incremental backup is not implemented.</a:t>
            </a:r>
            <a:endParaRPr b="0" lang="nl-BE" sz="2800" spc="-1" strike="noStrike">
              <a:latin typeface="Arial"/>
            </a:endParaRPr>
          </a:p>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Online imaging/cloning is not implemented. The partition to be imaged or cloned has to be unmounted.</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837720" y="365040"/>
            <a:ext cx="1051164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Versions …</a:t>
            </a:r>
            <a:endParaRPr b="0" lang="nl-BE" sz="4400" spc="-1" strike="noStrike">
              <a:latin typeface="Arial"/>
            </a:endParaRPr>
          </a:p>
        </p:txBody>
      </p:sp>
      <p:sp>
        <p:nvSpPr>
          <p:cNvPr id="94" name="CustomShape 2"/>
          <p:cNvSpPr/>
          <p:nvPr/>
        </p:nvSpPr>
        <p:spPr>
          <a:xfrm>
            <a:off x="837720" y="1825560"/>
            <a:ext cx="10511640" cy="43502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nl-BE" sz="1800" spc="-1" strike="noStrike">
              <a:latin typeface="Arial"/>
            </a:endParaRPr>
          </a:p>
          <a:p>
            <a:pPr marL="228600" indent="-227520">
              <a:lnSpc>
                <a:spcPct val="90000"/>
              </a:lnSpc>
              <a:spcBef>
                <a:spcPts val="1001"/>
              </a:spcBef>
              <a:buClr>
                <a:srgbClr val="000000"/>
              </a:buClr>
              <a:buFont typeface="Arial"/>
              <a:buChar char="•"/>
            </a:pPr>
            <a:r>
              <a:rPr b="1" lang="en-GB" sz="2800" spc="-1" strike="noStrike">
                <a:solidFill>
                  <a:srgbClr val="000000"/>
                </a:solidFill>
                <a:latin typeface="Calibri"/>
                <a:ea typeface="DejaVu Sans"/>
              </a:rPr>
              <a:t>Clonezilla live</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520">
              <a:lnSpc>
                <a:spcPct val="90000"/>
              </a:lnSpc>
              <a:spcBef>
                <a:spcPts val="1001"/>
              </a:spcBef>
              <a:buClr>
                <a:srgbClr val="000000"/>
              </a:buClr>
              <a:buFont typeface="Arial"/>
              <a:buChar char="•"/>
            </a:pPr>
            <a:r>
              <a:rPr b="0" lang="en-GB" sz="2800" spc="-1" strike="noStrike">
                <a:solidFill>
                  <a:srgbClr val="000000"/>
                </a:solidFill>
                <a:latin typeface="Calibri"/>
                <a:ea typeface="DejaVu Sans"/>
              </a:rPr>
              <a:t>Clonezilla Server</a:t>
            </a: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837720" y="365040"/>
            <a:ext cx="1051164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GB" sz="4400" spc="-1" strike="noStrike">
                <a:solidFill>
                  <a:srgbClr val="000000"/>
                </a:solidFill>
                <a:latin typeface="Calibri Light"/>
                <a:ea typeface="DejaVu Sans"/>
              </a:rPr>
              <a:t>Clonezilla Live</a:t>
            </a:r>
            <a:endParaRPr b="0" lang="nl-BE" sz="4400" spc="-1" strike="noStrike">
              <a:latin typeface="Arial"/>
            </a:endParaRPr>
          </a:p>
        </p:txBody>
      </p:sp>
      <p:sp>
        <p:nvSpPr>
          <p:cNvPr id="96" name="CustomShape 2"/>
          <p:cNvSpPr/>
          <p:nvPr/>
        </p:nvSpPr>
        <p:spPr>
          <a:xfrm>
            <a:off x="837720" y="1825560"/>
            <a:ext cx="10511640" cy="435024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The Live image of Clonezilla can be copied to a USB stick. As Clonezilla boots into your RAM memory it can easily copy data on your hard disk to an external drive. </a:t>
            </a:r>
            <a:endParaRPr b="0" lang="nl-BE" sz="2800" spc="-1" strike="noStrike">
              <a:latin typeface="Arial"/>
            </a:endParaRPr>
          </a:p>
          <a:p>
            <a:pPr>
              <a:lnSpc>
                <a:spcPct val="90000"/>
              </a:lnSpc>
              <a:spcBef>
                <a:spcPts val="1001"/>
              </a:spcBef>
              <a:tabLst>
                <a:tab algn="l" pos="0"/>
              </a:tabLst>
            </a:pPr>
            <a:endParaRPr b="0" lang="nl-BE" sz="2800" spc="-1" strike="noStrike">
              <a:latin typeface="Arial"/>
            </a:endParaRPr>
          </a:p>
          <a:p>
            <a:pPr marL="228600" indent="-22752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DejaVu Sans"/>
              </a:rPr>
              <a:t>Download Clonezilla Live </a:t>
            </a:r>
            <a:r>
              <a:rPr b="1" lang="en-US" sz="2800" spc="-1" strike="noStrike">
                <a:solidFill>
                  <a:srgbClr val="000000"/>
                </a:solidFill>
                <a:latin typeface="Calibri"/>
                <a:ea typeface="DejaVu Sans"/>
              </a:rPr>
              <a:t>STABLE</a:t>
            </a:r>
            <a:r>
              <a:rPr b="0" lang="en-US" sz="2800" spc="-1" strike="noStrike">
                <a:solidFill>
                  <a:srgbClr val="000000"/>
                </a:solidFill>
                <a:latin typeface="Calibri"/>
                <a:ea typeface="DejaVu Sans"/>
              </a:rPr>
              <a:t> iso</a:t>
            </a:r>
            <a:endParaRPr b="0" lang="nl-BE" sz="2800" spc="-1" strike="noStrike">
              <a:latin typeface="Arial"/>
            </a:endParaRPr>
          </a:p>
          <a:p>
            <a:pPr marL="228600" indent="-22752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DejaVu Sans"/>
              </a:rPr>
              <a:t>Write on a boot media:</a:t>
            </a:r>
            <a:endParaRPr b="0" lang="nl-BE" sz="2800" spc="-1" strike="noStrike">
              <a:latin typeface="Arial"/>
            </a:endParaRPr>
          </a:p>
          <a:p>
            <a:pPr lvl="1" marL="685800" indent="-22752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CD</a:t>
            </a:r>
            <a:endParaRPr b="0" lang="nl-BE" sz="2400" spc="-1" strike="noStrike">
              <a:latin typeface="Arial"/>
            </a:endParaRPr>
          </a:p>
          <a:p>
            <a:pPr lvl="1" marL="685800" indent="-227520">
              <a:lnSpc>
                <a:spcPct val="90000"/>
              </a:lnSpc>
              <a:spcBef>
                <a:spcPts val="499"/>
              </a:spcBef>
              <a:buClr>
                <a:srgbClr val="000000"/>
              </a:buClr>
              <a:buFont typeface="Arial"/>
              <a:buChar char="•"/>
              <a:tabLst>
                <a:tab algn="l" pos="0"/>
              </a:tabLst>
            </a:pPr>
            <a:r>
              <a:rPr b="0" lang="en-US" sz="2400" spc="-1" strike="noStrike">
                <a:solidFill>
                  <a:srgbClr val="000000"/>
                </a:solidFill>
                <a:latin typeface="Calibri"/>
                <a:ea typeface="DejaVu Sans"/>
              </a:rPr>
              <a:t>USB flash drive</a:t>
            </a:r>
            <a:endParaRPr b="0" lang="nl-BE" sz="2400" spc="-1" strike="noStrike">
              <a:latin typeface="Arial"/>
            </a:endParaRPr>
          </a:p>
          <a:p>
            <a:pPr marL="228600" indent="-22752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ea typeface="DejaVu Sans"/>
              </a:rPr>
              <a:t>Boot the machine you want to clone with created boot media</a:t>
            </a:r>
            <a:endParaRPr b="0" lang="nl-BE" sz="2800" spc="-1" strike="noStrike">
              <a:latin typeface="Arial"/>
            </a:endParaRPr>
          </a:p>
          <a:p>
            <a:pPr>
              <a:lnSpc>
                <a:spcPct val="90000"/>
              </a:lnSpc>
              <a:spcBef>
                <a:spcPts val="1001"/>
              </a:spcBef>
              <a:tabLst>
                <a:tab algn="l" pos="0"/>
              </a:tabLst>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837720" y="365040"/>
            <a:ext cx="10511640" cy="132444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000000"/>
                </a:solidFill>
                <a:latin typeface="Calibri Light"/>
                <a:ea typeface="DejaVu Sans"/>
              </a:rPr>
              <a:t>Prepare backup drive and boot Clonezilla</a:t>
            </a:r>
            <a:endParaRPr b="0" lang="nl-BE" sz="4400" spc="-1" strike="noStrike">
              <a:latin typeface="Arial"/>
            </a:endParaRPr>
          </a:p>
        </p:txBody>
      </p:sp>
      <p:sp>
        <p:nvSpPr>
          <p:cNvPr id="98" name="CustomShape 2"/>
          <p:cNvSpPr/>
          <p:nvPr/>
        </p:nvSpPr>
        <p:spPr>
          <a:xfrm>
            <a:off x="837720" y="1825560"/>
            <a:ext cx="10511640" cy="435024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Connect your backup drive to your machine, making sure it is larger than the internal hard drive.</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Insert your Clonezilla Live USB and boot your computer. You may need to change the BIOS/UEFI settings of your computer to load from the external disk. </a:t>
            </a:r>
            <a:endParaRPr b="0" lang="nl-BE" sz="2800" spc="-1" strike="noStrike">
              <a:latin typeface="Arial"/>
            </a:endParaRPr>
          </a:p>
          <a:p>
            <a:pPr>
              <a:lnSpc>
                <a:spcPct val="90000"/>
              </a:lnSpc>
              <a:spcBef>
                <a:spcPts val="1001"/>
              </a:spcBef>
            </a:pPr>
            <a:endParaRPr b="0" lang="nl-BE" sz="2800" spc="-1" strike="noStrike">
              <a:latin typeface="Arial"/>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Calibri"/>
                <a:ea typeface="DejaVu Sans"/>
              </a:rPr>
              <a:t>When Clonezilla first loads, press 'Enter' to accept the default settings.</a:t>
            </a:r>
            <a:endParaRPr b="0" lang="nl-BE" sz="2800" spc="-1" strike="noStrike">
              <a:latin typeface="Arial"/>
            </a:endParaRPr>
          </a:p>
          <a:p>
            <a:pPr>
              <a:lnSpc>
                <a:spcPct val="90000"/>
              </a:lnSpc>
              <a:spcBef>
                <a:spcPts val="1001"/>
              </a:spcBef>
            </a:pPr>
            <a:endParaRPr b="0" lang="nl-BE"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9" name="CustomShape 1"/>
          <p:cNvSpPr/>
          <p:nvPr/>
        </p:nvSpPr>
        <p:spPr>
          <a:xfrm>
            <a:off x="360" y="0"/>
            <a:ext cx="4652280" cy="6856920"/>
          </a:xfrm>
          <a:prstGeom prst="rect">
            <a:avLst/>
          </a:prstGeom>
          <a:solidFill>
            <a:srgbClr val="3f3f3f"/>
          </a:solidFill>
          <a:ln>
            <a:noFill/>
          </a:ln>
        </p:spPr>
        <p:style>
          <a:lnRef idx="0"/>
          <a:fillRef idx="0"/>
          <a:effectRef idx="0"/>
          <a:fontRef idx="minor"/>
        </p:style>
      </p:sp>
      <p:sp>
        <p:nvSpPr>
          <p:cNvPr id="100" name="CustomShape 2"/>
          <p:cNvSpPr/>
          <p:nvPr/>
        </p:nvSpPr>
        <p:spPr>
          <a:xfrm>
            <a:off x="642960" y="623520"/>
            <a:ext cx="3362040" cy="1605960"/>
          </a:xfrm>
          <a:prstGeom prst="rect">
            <a:avLst/>
          </a:prstGeom>
          <a:noFill/>
          <a:ln w="19080">
            <a:solidFill>
              <a:srgbClr val="ffffff"/>
            </a:solidFill>
            <a:round/>
          </a:ln>
        </p:spPr>
        <p:style>
          <a:lnRef idx="0"/>
          <a:fillRef idx="0"/>
          <a:effectRef idx="0"/>
          <a:fontRef idx="minor"/>
        </p:style>
        <p:txBody>
          <a:bodyPr lIns="90000" rIns="90000" tIns="45000" bIns="45000" anchor="ctr">
            <a:normAutofit/>
          </a:bodyPr>
          <a:p>
            <a:pPr algn="ctr">
              <a:lnSpc>
                <a:spcPct val="90000"/>
              </a:lnSpc>
            </a:pPr>
            <a:r>
              <a:rPr b="0" lang="en-GB" sz="2800" spc="-1" strike="noStrike">
                <a:solidFill>
                  <a:srgbClr val="ffffff"/>
                </a:solidFill>
                <a:latin typeface="Calibri Light"/>
                <a:ea typeface="DejaVu Sans"/>
              </a:rPr>
              <a:t>Demo on VirtualBox</a:t>
            </a:r>
            <a:endParaRPr b="0" lang="nl-BE" sz="2800" spc="-1" strike="noStrike">
              <a:latin typeface="Arial"/>
            </a:endParaRPr>
          </a:p>
        </p:txBody>
      </p:sp>
      <p:sp>
        <p:nvSpPr>
          <p:cNvPr id="101" name="CustomShape 3"/>
          <p:cNvSpPr/>
          <p:nvPr/>
        </p:nvSpPr>
        <p:spPr>
          <a:xfrm>
            <a:off x="642960" y="2638080"/>
            <a:ext cx="3362040" cy="341460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ffffff"/>
              </a:buClr>
              <a:buFont typeface="Arial"/>
              <a:buChar char="•"/>
            </a:pPr>
            <a:r>
              <a:rPr b="0" lang="en-GB" sz="2000" spc="-1" strike="noStrike">
                <a:solidFill>
                  <a:srgbClr val="ffffff"/>
                </a:solidFill>
                <a:latin typeface="Calibri"/>
                <a:ea typeface="DejaVu Sans"/>
              </a:rPr>
              <a:t>Add iso</a:t>
            </a:r>
            <a:endParaRPr b="0" lang="nl-BE" sz="2000" spc="-1" strike="noStrike">
              <a:latin typeface="Arial"/>
            </a:endParaRPr>
          </a:p>
          <a:p>
            <a:pPr marL="228600" indent="-227520">
              <a:lnSpc>
                <a:spcPct val="90000"/>
              </a:lnSpc>
              <a:spcBef>
                <a:spcPts val="1001"/>
              </a:spcBef>
              <a:buClr>
                <a:srgbClr val="ffffff"/>
              </a:buClr>
              <a:buFont typeface="Arial"/>
              <a:buChar char="•"/>
            </a:pPr>
            <a:r>
              <a:rPr b="0" lang="en-GB" sz="2000" spc="-1" strike="noStrike">
                <a:solidFill>
                  <a:srgbClr val="ffffff"/>
                </a:solidFill>
                <a:latin typeface="Calibri"/>
                <a:ea typeface="DejaVu Sans"/>
              </a:rPr>
              <a:t>Change startup disk</a:t>
            </a:r>
            <a:endParaRPr b="0" lang="nl-BE" sz="2000" spc="-1" strike="noStrike">
              <a:latin typeface="Arial"/>
            </a:endParaRPr>
          </a:p>
          <a:p>
            <a:pPr marL="228600" indent="-227520">
              <a:lnSpc>
                <a:spcPct val="90000"/>
              </a:lnSpc>
              <a:spcBef>
                <a:spcPts val="1001"/>
              </a:spcBef>
              <a:buClr>
                <a:srgbClr val="ffffff"/>
              </a:buClr>
              <a:buFont typeface="Arial"/>
              <a:buChar char="•"/>
            </a:pPr>
            <a:r>
              <a:rPr b="0" lang="en-GB" sz="2000" spc="-1" strike="noStrike">
                <a:solidFill>
                  <a:srgbClr val="ffffff"/>
                </a:solidFill>
                <a:latin typeface="Calibri"/>
                <a:ea typeface="DejaVu Sans"/>
              </a:rPr>
              <a:t>Start machine</a:t>
            </a:r>
            <a:endParaRPr b="0" lang="nl-BE" sz="2000" spc="-1" strike="noStrike">
              <a:latin typeface="Arial"/>
            </a:endParaRPr>
          </a:p>
        </p:txBody>
      </p:sp>
      <p:pic>
        <p:nvPicPr>
          <p:cNvPr id="102" name="Picture 3" descr=""/>
          <p:cNvPicPr/>
          <p:nvPr/>
        </p:nvPicPr>
        <p:blipFill>
          <a:blip r:embed="rId1"/>
          <a:stretch/>
        </p:blipFill>
        <p:spPr>
          <a:xfrm>
            <a:off x="5296320" y="816840"/>
            <a:ext cx="6247800" cy="50619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421</TotalTime>
  <Application>LibreOffice/6.4.7.2$Linux_X86_64 LibreOffice_project/40$Build-2</Application>
  <Words>1184</Words>
  <Paragraphs>173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2019-09-12T08:55:48Z</dcterms:created>
  <dc:creator>Rudi Swennen</dc:creator>
  <dc:description/>
  <dc:language>en-US</dc:language>
  <cp:lastModifiedBy/>
  <dcterms:modified xsi:type="dcterms:W3CDTF">2022-02-03T12:13:15Z</dcterms:modified>
  <cp:revision>29</cp:revision>
  <dc:subject/>
  <dc:title>Clonezilla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7</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34</vt:i4>
  </property>
</Properties>
</file>