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Oi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zWUOZ+PVzgCAwF/ILNd4lSVUj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i-regular.fntdata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33846" y="2767280"/>
            <a:ext cx="7171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Greater Wall PowerShell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analysis and Post Processing)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57176" y="1350333"/>
            <a:ext cx="91546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.pms1 modules that are dynamically loaded prior to execution and unloaded after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will automatically recognize new 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tinker with source code of framework to add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3831592" y="133448"/>
            <a:ext cx="4058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Greater Wall PowerShell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1157176" y="1350333"/>
            <a:ext cx="1061306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Creating 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.pms1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contain a function that </a:t>
            </a: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outputs a csv to stdout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contain export-modulemember –function &lt;name_of_function&gt; at end of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placed into the modules folder, inside of a folder that has the same name as the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C:\users\admin\Desktop\TheGreaterWall\Modules\</a:t>
            </a:r>
            <a:r>
              <a:rPr b="0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b="0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.psm1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3831592" y="133448"/>
            <a:ext cx="4058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Greater Wall PowerShell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572732" y="3572540"/>
            <a:ext cx="9782100" cy="26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Demo-processes{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$output= @()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$output+= “name, location”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$proc= get-process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foreach ($p in $proc){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$name= $p.name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$location= $p.location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$output+= “$name,$location”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$output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Export-modulemember –function demo-processes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1157176" y="1350333"/>
            <a:ext cx="91546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module, import it into TGW and run it against the remote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your module and the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831592" y="133448"/>
            <a:ext cx="4058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Greater Wall PowerShell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5004451" y="221035"/>
            <a:ext cx="1466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384890" y="1366300"/>
            <a:ext cx="813017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to collect the right data is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category of data has a variety of additional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process information also contains information about the parent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data is important or distinguishable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5004451" y="221035"/>
            <a:ext cx="2183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Crashed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384890" y="3429000"/>
            <a:ext cx="1008764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Timegenerated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11/24/2020 14:25:25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FaultingApplicaiton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C:\Program Files\WindowsApps\Microsoft.Windows.Photos_2020.20090.1002.0_x64__8wekyb3d8bbwe\Microsoft.Photos.exe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FaultingModule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C:\WINDOWS\System32\KERNELBASE.dll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ParentChild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C:\Program Files\WindowsApps\Microsoft.Windows.Photos_2020.20090.1002.0_x64__8wekyb3d8bbwe\Microsoft.Photos.exe-C:\WINDOWS\System32\KERNELBASE.dll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384890" y="1366300"/>
            <a:ext cx="91530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field analyzed to determine outliers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cares if Microsoft.photos.exe crashed?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cares if Kernelbase32.dll is the faulting application?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Kernelbase32.exe being the faulting application for Microsoft.photos.exe is very specific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concatenation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 rot="10800000">
            <a:off x="1797016" y="4598503"/>
            <a:ext cx="754800" cy="462600"/>
          </a:xfrm>
          <a:prstGeom prst="bentConnector3">
            <a:avLst>
              <a:gd fmla="val 9931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0"/>
          <p:cNvSpPr txBox="1"/>
          <p:nvPr/>
        </p:nvSpPr>
        <p:spPr>
          <a:xfrm>
            <a:off x="1796901" y="4776124"/>
            <a:ext cx="8100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406156" y="4391246"/>
            <a:ext cx="741622" cy="16529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4108295" y="242300"/>
            <a:ext cx="3706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Process Created – Security 4688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1384890" y="3429000"/>
            <a:ext cx="1008764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InstanceId: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Index: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32767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TimeGenerated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11/28/2020 09:52:17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TimeWritten: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11/28/2020 09:52:17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ProcessName: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C:\Windows\System32\WindowsPowerShell\v1.0\powershell.exe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ParentProcessName: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C:\Program Files (x86)\Microsoft Office\root\Office16\WINWORD.EXE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Commandline: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ParentChildRelatoinship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C:\Windows\System32\WindowsPowerShell\v1.0\powershell.exe- C:\Program Files (x86)\Microsoft Office\root\Office16\WINWORD.EXE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384890" y="1366300"/>
            <a:ext cx="50940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field analyzed to determine outliers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independently important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Important, informational but non-pivotable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1384890" y="4082903"/>
            <a:ext cx="8673510" cy="69027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 rot="10800000">
            <a:off x="1384870" y="4773200"/>
            <a:ext cx="1315800" cy="718500"/>
          </a:xfrm>
          <a:prstGeom prst="bentConnector3">
            <a:avLst>
              <a:gd fmla="val 9929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21"/>
          <p:cNvSpPr txBox="1"/>
          <p:nvPr/>
        </p:nvSpPr>
        <p:spPr>
          <a:xfrm>
            <a:off x="1418506" y="5213433"/>
            <a:ext cx="1248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5004451" y="221035"/>
            <a:ext cx="1728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PowerShell 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384890" y="1366300"/>
            <a:ext cx="8773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Obscure and almost non-pivotable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Field (the actual PowerShell stuff that occurred)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Ghetto Hash / Message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computation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off the ascii character values of the relevant portion of the message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384890" y="3460376"/>
            <a:ext cx="6172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RecordID: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11496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UserSID: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S-1-5-21-3526336259-114047635-2714739378-1009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TimeCreated: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12/4/2020 8:33:12 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MessageHash: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95670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5004451" y="221035"/>
            <a:ext cx="1574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1384890" y="1366300"/>
            <a:ext cx="9953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Reformat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Modules.conf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Group-object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$output | Group-Object -Property $sortproperty | where {$_.count -le $numberofendpoints }).group)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5004451" y="221035"/>
            <a:ext cx="1574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384890" y="1366300"/>
            <a:ext cx="65996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Reformatting – It’s all about speed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the endpoint field and strips headers prior to concatenation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important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594884" y="2583712"/>
            <a:ext cx="19747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Endpoint, Processname,path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594884" y="4109111"/>
            <a:ext cx="197470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Endpoint, Processname,path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405512" y="2583712"/>
            <a:ext cx="1974708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 Data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Endpoint, Processname,path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Endpoint, Processname,path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8306686" y="2583712"/>
            <a:ext cx="239384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 Data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Endpoint, Processname,path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10.50.0.22,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10.50.0.23, X,x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6"/>
          <p:cNvCxnSpPr/>
          <p:nvPr/>
        </p:nvCxnSpPr>
        <p:spPr>
          <a:xfrm>
            <a:off x="5405512" y="2658140"/>
            <a:ext cx="1813995" cy="282826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26"/>
          <p:cNvCxnSpPr/>
          <p:nvPr/>
        </p:nvCxnSpPr>
        <p:spPr>
          <a:xfrm flipH="1">
            <a:off x="5497033" y="2658140"/>
            <a:ext cx="1569760" cy="283356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8782493" y="3795823"/>
            <a:ext cx="233916" cy="276447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6"/>
          <p:cNvCxnSpPr/>
          <p:nvPr/>
        </p:nvCxnSpPr>
        <p:spPr>
          <a:xfrm flipH="1" rot="10800000">
            <a:off x="9055427" y="3429000"/>
            <a:ext cx="613725" cy="67820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5004451" y="221035"/>
            <a:ext cx="1574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384890" y="1366300"/>
            <a:ext cx="666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Modules.conf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Needed by the post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new headers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which fields will be considered pivot fields for each module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$env:userprofile\Desktop\TheGreaterWall\Modules\modules.conf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/>
        </p:nvSpPr>
        <p:spPr>
          <a:xfrm>
            <a:off x="4249644" y="221035"/>
            <a:ext cx="3659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Endpoints and Saving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1292087" y="1341782"/>
            <a:ext cx="957438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the endpoints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Invoke-command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 the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      or       | out-file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output and data consistency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important?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5004451" y="221035"/>
            <a:ext cx="1574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384890" y="1366300"/>
            <a:ext cx="995336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Incredible speed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us what we need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Group-object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5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4500"/>
                </a:solidFill>
                <a:latin typeface="Oi"/>
                <a:ea typeface="Oi"/>
                <a:cs typeface="Oi"/>
                <a:sym typeface="Oi"/>
              </a:rPr>
              <a:t>$output</a:t>
            </a:r>
            <a:r>
              <a:rPr b="0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 | Group-Object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Oi"/>
                <a:ea typeface="Oi"/>
                <a:cs typeface="Oi"/>
                <a:sym typeface="Oi"/>
              </a:rPr>
              <a:t>-Property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1200" u="none" cap="none" strike="noStrike">
                <a:solidFill>
                  <a:srgbClr val="FF4500"/>
                </a:solidFill>
                <a:latin typeface="Oi"/>
                <a:ea typeface="Oi"/>
                <a:cs typeface="Oi"/>
                <a:sym typeface="Oi"/>
              </a:rPr>
              <a:t>$sortproperty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1200" u="none" cap="none" strike="noStrike">
                <a:solidFill>
                  <a:srgbClr val="A9A9A9"/>
                </a:solidFill>
                <a:latin typeface="Oi"/>
                <a:ea typeface="Oi"/>
                <a:cs typeface="Oi"/>
                <a:sym typeface="Oi"/>
              </a:rPr>
              <a:t>|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where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 {</a:t>
            </a:r>
            <a:r>
              <a:rPr b="0" i="0" lang="en-US" sz="1200" u="none" cap="none" strike="noStrike">
                <a:solidFill>
                  <a:srgbClr val="FF4500"/>
                </a:solidFill>
                <a:latin typeface="Oi"/>
                <a:ea typeface="Oi"/>
                <a:cs typeface="Oi"/>
                <a:sym typeface="Oi"/>
              </a:rPr>
              <a:t>$_</a:t>
            </a:r>
            <a:r>
              <a:rPr b="0" i="0" lang="en-US" sz="1200" u="none" cap="none" strike="noStrike">
                <a:solidFill>
                  <a:srgbClr val="A9A9A9"/>
                </a:solidFill>
                <a:latin typeface="Oi"/>
                <a:ea typeface="Oi"/>
                <a:cs typeface="Oi"/>
                <a:sym typeface="Oi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count </a:t>
            </a:r>
            <a:r>
              <a:rPr b="0" i="0" lang="en-US" sz="1200" u="none" cap="none" strike="noStrike">
                <a:solidFill>
                  <a:srgbClr val="A9A9A9"/>
                </a:solidFill>
                <a:latin typeface="Oi"/>
                <a:ea typeface="Oi"/>
                <a:cs typeface="Oi"/>
                <a:sym typeface="Oi"/>
              </a:rPr>
              <a:t>-le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b="0" i="0" lang="en-US" sz="1200" u="none" cap="none" strike="noStrike">
                <a:solidFill>
                  <a:srgbClr val="FF4500"/>
                </a:solidFill>
                <a:latin typeface="Oi"/>
                <a:ea typeface="Oi"/>
                <a:cs typeface="Oi"/>
                <a:sym typeface="Oi"/>
              </a:rPr>
              <a:t>$numberofendpoints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 })</a:t>
            </a:r>
            <a:r>
              <a:rPr b="0" i="0" lang="en-US" sz="1200" u="none" cap="none" strike="noStrike">
                <a:solidFill>
                  <a:srgbClr val="A9A9A9"/>
                </a:solidFill>
                <a:latin typeface="Oi"/>
                <a:ea typeface="Oi"/>
                <a:cs typeface="Oi"/>
                <a:sym typeface="Oi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group)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534434" y="3558151"/>
            <a:ext cx="609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endpoints present in concatenated data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2509278" y="3028427"/>
            <a:ext cx="1010100" cy="775800"/>
          </a:xfrm>
          <a:prstGeom prst="bentConnector3">
            <a:avLst>
              <a:gd fmla="val 9947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28"/>
          <p:cNvCxnSpPr/>
          <p:nvPr/>
        </p:nvCxnSpPr>
        <p:spPr>
          <a:xfrm flipH="1" rot="10800000">
            <a:off x="5054009" y="3028315"/>
            <a:ext cx="1041900" cy="991500"/>
          </a:xfrm>
          <a:prstGeom prst="bentConnector3">
            <a:avLst>
              <a:gd fmla="val 10000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28"/>
          <p:cNvCxnSpPr/>
          <p:nvPr/>
        </p:nvCxnSpPr>
        <p:spPr>
          <a:xfrm rot="-5400000">
            <a:off x="9013942" y="3530381"/>
            <a:ext cx="1253400" cy="249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5004451" y="221035"/>
            <a:ext cx="1574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384890" y="1366300"/>
            <a:ext cx="788427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New module needs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in modules.conf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Straight forward syntax already obvious in modules.conf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Reformat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Steal a reformat function form a different module and modify it accordingly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5433960" y="237964"/>
            <a:ext cx="132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292087" y="1341782"/>
            <a:ext cx="95743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everything (with ctrl+a) and choose Insert -&gt; Pivot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“OK” when the pop up box appears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087" y="2551639"/>
            <a:ext cx="55054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1292087" y="1341782"/>
            <a:ext cx="9574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and drop the selected property into “rows” and into “values”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4109" y="2179499"/>
            <a:ext cx="2522365" cy="411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5526" y="2179499"/>
            <a:ext cx="61817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/>
        </p:nvSpPr>
        <p:spPr>
          <a:xfrm>
            <a:off x="5433960" y="237964"/>
            <a:ext cx="132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/>
        </p:nvSpPr>
        <p:spPr>
          <a:xfrm>
            <a:off x="1292087" y="1341782"/>
            <a:ext cx="95743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table into a new sheet as plaintext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-&gt; sort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count, smallest to largest and click “ok”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162" y="2604809"/>
            <a:ext cx="6302117" cy="34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5433960" y="237964"/>
            <a:ext cx="132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1292087" y="1341782"/>
            <a:ext cx="95743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table into a new sheet as plaintext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-&gt; sort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count, smallest to largest and click “ok”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162" y="2604809"/>
            <a:ext cx="6302117" cy="34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5433960" y="237964"/>
            <a:ext cx="132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/>
        </p:nvSpPr>
        <p:spPr>
          <a:xfrm>
            <a:off x="1292087" y="1341782"/>
            <a:ext cx="95743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your outlier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go back to the original document and ctrl+f for it to see what host it belongs 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87" y="2389856"/>
            <a:ext cx="98012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/>
          <p:nvPr/>
        </p:nvSpPr>
        <p:spPr>
          <a:xfrm>
            <a:off x="868171" y="2806535"/>
            <a:ext cx="10487396" cy="30796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5433960" y="237964"/>
            <a:ext cx="132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1292087" y="1341782"/>
            <a:ext cx="9574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identified!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83" y="2177824"/>
            <a:ext cx="111061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/>
          <p:nvPr/>
        </p:nvSpPr>
        <p:spPr>
          <a:xfrm>
            <a:off x="7836195" y="4194697"/>
            <a:ext cx="895528" cy="26912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5433960" y="237964"/>
            <a:ext cx="1324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5467574" y="210402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1292087" y="1341782"/>
            <a:ext cx="95743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but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Tedious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Painful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gotta be a better way……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2020-12-03T16:50:57Z</dcterms:created>
  <dc:creator>kyle desjardins</dc:creator>
</cp:coreProperties>
</file>