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857091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402694"/>
            <a:ext cx="10287000" cy="298394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501714"/>
            <a:ext cx="10287000" cy="2069319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3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0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56322"/>
            <a:ext cx="2957513" cy="726345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56322"/>
            <a:ext cx="8701088" cy="726345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53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61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136778"/>
            <a:ext cx="11830050" cy="3565261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735767"/>
            <a:ext cx="11830050" cy="1874887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15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1609"/>
            <a:ext cx="5829300" cy="54381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281609"/>
            <a:ext cx="5829300" cy="54381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6322"/>
            <a:ext cx="11830050" cy="165664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101065"/>
            <a:ext cx="5802510" cy="10296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130764"/>
            <a:ext cx="5802510" cy="46048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101065"/>
            <a:ext cx="5831087" cy="10296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130764"/>
            <a:ext cx="5831087" cy="46048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1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27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15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71394"/>
            <a:ext cx="4423767" cy="199988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234054"/>
            <a:ext cx="6943725" cy="609090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571274"/>
            <a:ext cx="4423767" cy="4763603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71394"/>
            <a:ext cx="4423767" cy="199988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234054"/>
            <a:ext cx="6943725" cy="6090903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571274"/>
            <a:ext cx="4423767" cy="4763603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56322"/>
            <a:ext cx="11830050" cy="165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281609"/>
            <a:ext cx="11830050" cy="543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943967"/>
            <a:ext cx="3086100" cy="45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5D17-2772-4845-816C-3271CDE4D6E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943967"/>
            <a:ext cx="4629150" cy="45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943967"/>
            <a:ext cx="3086100" cy="45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F7C8-1F4F-4B67-99F6-EDA93070BA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8"/>
          <a:stretch/>
        </p:blipFill>
        <p:spPr>
          <a:xfrm>
            <a:off x="950047" y="1178168"/>
            <a:ext cx="3920892" cy="667556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609492" y="1178168"/>
            <a:ext cx="7596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</a:rPr>
              <a:t>Teste seus projetos com Bluetooth através do modo desenvolvedor!</a:t>
            </a:r>
            <a:endParaRPr lang="pt-BR" sz="5400" b="1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9" b="-1027"/>
          <a:stretch/>
        </p:blipFill>
        <p:spPr>
          <a:xfrm>
            <a:off x="5917223" y="4189086"/>
            <a:ext cx="6981092" cy="366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62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Família Araújo</dc:creator>
  <cp:lastModifiedBy>Família Araújo</cp:lastModifiedBy>
  <cp:revision>2</cp:revision>
  <dcterms:created xsi:type="dcterms:W3CDTF">2015-04-08T18:23:33Z</dcterms:created>
  <dcterms:modified xsi:type="dcterms:W3CDTF">2015-04-08T18:32:12Z</dcterms:modified>
</cp:coreProperties>
</file>