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3588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50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1122363"/>
            <a:ext cx="9145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3602038"/>
            <a:ext cx="9145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365125"/>
            <a:ext cx="2629242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7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2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3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1709739"/>
            <a:ext cx="105169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4589464"/>
            <a:ext cx="105169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02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5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1825625"/>
            <a:ext cx="5182275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365126"/>
            <a:ext cx="1051697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1681163"/>
            <a:ext cx="51584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2505075"/>
            <a:ext cx="5158459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1681163"/>
            <a:ext cx="5183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2505075"/>
            <a:ext cx="5183863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64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987426"/>
            <a:ext cx="617300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2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A5CA-4D66-4D7E-BA9C-BFF24E2C1419}" type="datetimeFigureOut">
              <a:rPr lang="pt-BR" smtClean="0"/>
              <a:t>08/04/2015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E2B6-2419-4BEE-B639-14D57142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/>
          <a:stretch/>
        </p:blipFill>
        <p:spPr>
          <a:xfrm>
            <a:off x="3367265" y="861339"/>
            <a:ext cx="3113247" cy="5309947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6831728" y="1473200"/>
            <a:ext cx="863600" cy="2031207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7498259" y="1473199"/>
            <a:ext cx="863600" cy="2031207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6831728" y="3504407"/>
            <a:ext cx="863600" cy="2031207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7498259" y="3516313"/>
            <a:ext cx="863600" cy="2031207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 rot="5400000">
            <a:off x="8367136" y="3481548"/>
            <a:ext cx="171450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5400000">
            <a:off x="7696794" y="3481549"/>
            <a:ext cx="171450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658585" y="3450431"/>
            <a:ext cx="108169" cy="10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8318021" y="3462338"/>
            <a:ext cx="108169" cy="10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"/>
          <a:stretch/>
        </p:blipFill>
        <p:spPr>
          <a:xfrm>
            <a:off x="8713075" y="849431"/>
            <a:ext cx="3120730" cy="530994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69628" y="1919354"/>
            <a:ext cx="2664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Apenas um toque até o controle total de sua residência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80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Família Araújo</dc:creator>
  <cp:lastModifiedBy>Família Araújo</cp:lastModifiedBy>
  <cp:revision>2</cp:revision>
  <dcterms:created xsi:type="dcterms:W3CDTF">2015-04-08T18:03:34Z</dcterms:created>
  <dcterms:modified xsi:type="dcterms:W3CDTF">2015-04-08T18:20:01Z</dcterms:modified>
</cp:coreProperties>
</file>