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pt-BR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59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4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7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7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1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21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6557-3F3F-497F-BD80-18407BCC423F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2050-498F-4672-9455-C3E0D893A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8490" y="48490"/>
            <a:ext cx="3498273" cy="3498273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23453" y="2483428"/>
            <a:ext cx="2348346" cy="15932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39140" y="3235035"/>
            <a:ext cx="716969" cy="11083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86343" y="3124200"/>
            <a:ext cx="422564" cy="110835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28352" y="2642755"/>
            <a:ext cx="128157" cy="481445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3453" y="706580"/>
            <a:ext cx="2348346" cy="15932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10042" y="852053"/>
            <a:ext cx="2175163" cy="165562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7254" y="388902"/>
            <a:ext cx="1808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 smtClean="0"/>
              <a:t>N</a:t>
            </a:r>
            <a:endParaRPr lang="pt-BR" sz="13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59866" y="729314"/>
            <a:ext cx="19985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 smtClean="0">
                <a:solidFill>
                  <a:srgbClr val="00B0F0"/>
                </a:solidFill>
              </a:rPr>
              <a:t>PS</a:t>
            </a:r>
            <a:endParaRPr lang="pt-BR" sz="13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47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Mauro Mascarenhas de Araújo</dc:creator>
  <cp:lastModifiedBy>Mauro Mascarenhas de Araújo</cp:lastModifiedBy>
  <cp:revision>2</cp:revision>
  <dcterms:created xsi:type="dcterms:W3CDTF">2015-03-27T17:40:55Z</dcterms:created>
  <dcterms:modified xsi:type="dcterms:W3CDTF">2015-03-27T17:51:49Z</dcterms:modified>
</cp:coreProperties>
</file>