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532cb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532cb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532cbd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532cbd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532cbd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532cbd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ae54f59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ae54f59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e54f59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e54f59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532cbd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532cbd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532cbd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532cbd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e54f5a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e54f5a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 Pre-Teaching Primer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#17 Deep Learning Labs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Halasz, Alif Jakir, Marcin Czernicki, Nabeel Raza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Peter Halasz - </a:t>
            </a:r>
            <a:r>
              <a:rPr lang="en" sz="1200"/>
              <a:t>C# and Unity3D Developer, lexicographer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Alif Jakir - </a:t>
            </a:r>
            <a:r>
              <a:rPr lang="en" sz="1067"/>
              <a:t>Clarkson University Sophomore, CS+Data Science &amp; Robotics, new to AI, some programming experience</a:t>
            </a:r>
            <a:endParaRPr sz="10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Marcin Czernicki - </a:t>
            </a:r>
            <a:r>
              <a:rPr lang="en" sz="1067"/>
              <a:t>electrical engineer, Junior Data Scientist, new to AI, ML enthusiast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Nabeel Raza - </a:t>
            </a:r>
            <a:r>
              <a:rPr lang="en" sz="1200"/>
              <a:t>MS in Data Science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How can we help people learning topics to better understand the topic quicker?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GPT-3 Come In?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GPT-3 Automatically picks a difficult concept to explain from a web page, such as through the prompt “What concepts in this page would be difficult for an english learner?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50"/>
            <a:ext cx="9143999" cy="48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0175" y="-466500"/>
            <a:ext cx="8251650" cy="6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Difficult Words from a page.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375"/>
            <a:ext cx="62293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GPT-3 Providing incomplete sentences with the answer for getting questions from pages on the topic of Biology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6524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Unfinished (Further thoughts)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further progress on this, we would add the option to input entire documents, for extraction of large amounts of teaching material, as well as scraping of web pages.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There was however, not enough time to finish the project.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