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C534C-CB27-4B9D-8CB1-94EE9C514430}" type="doc">
      <dgm:prSet loTypeId="urn:microsoft.com/office/officeart/2005/8/layout/pyramid1" loCatId="pyramid" qsTypeId="urn:microsoft.com/office/officeart/2005/8/quickstyle/simple2" qsCatId="simple" csTypeId="urn:microsoft.com/office/officeart/2005/8/colors/colorful1" csCatId="colorful" phldr="1"/>
      <dgm:spPr/>
    </dgm:pt>
    <dgm:pt modelId="{8EFDD0DE-D1C0-4EF3-95F7-2AF8EEB6D853}">
      <dgm:prSet phldrT="[Text]" custT="1"/>
      <dgm:spPr/>
      <dgm:t>
        <a:bodyPr/>
        <a:lstStyle/>
        <a:p>
          <a:r>
            <a:rPr lang="en-US" sz="4800" dirty="0"/>
            <a:t>E2E</a:t>
          </a:r>
        </a:p>
      </dgm:t>
    </dgm:pt>
    <dgm:pt modelId="{E7897654-F97D-4F81-9659-08EB095B913B}" type="parTrans" cxnId="{9D7736C1-C54C-4045-BC90-FAD74BB50DF2}">
      <dgm:prSet/>
      <dgm:spPr/>
      <dgm:t>
        <a:bodyPr/>
        <a:lstStyle/>
        <a:p>
          <a:endParaRPr lang="en-US"/>
        </a:p>
      </dgm:t>
    </dgm:pt>
    <dgm:pt modelId="{16937C9D-9E9A-4B7C-A371-7BB895F7148A}" type="sibTrans" cxnId="{9D7736C1-C54C-4045-BC90-FAD74BB50DF2}">
      <dgm:prSet/>
      <dgm:spPr/>
      <dgm:t>
        <a:bodyPr/>
        <a:lstStyle/>
        <a:p>
          <a:endParaRPr lang="en-US"/>
        </a:p>
      </dgm:t>
    </dgm:pt>
    <dgm:pt modelId="{F7BA000B-4275-47C3-8FC9-C6053E3A060B}">
      <dgm:prSet phldrT="[Text]" custT="1"/>
      <dgm:spPr/>
      <dgm:t>
        <a:bodyPr/>
        <a:lstStyle/>
        <a:p>
          <a:r>
            <a:rPr lang="en-US" sz="4800" dirty="0"/>
            <a:t>Integration</a:t>
          </a:r>
        </a:p>
      </dgm:t>
    </dgm:pt>
    <dgm:pt modelId="{6ED150B2-0CA6-4D80-B57C-CDB5D51EBB85}" type="parTrans" cxnId="{93C0FEE0-B5E4-4831-9E46-86A01F11E16D}">
      <dgm:prSet/>
      <dgm:spPr/>
      <dgm:t>
        <a:bodyPr/>
        <a:lstStyle/>
        <a:p>
          <a:endParaRPr lang="en-US"/>
        </a:p>
      </dgm:t>
    </dgm:pt>
    <dgm:pt modelId="{62B98013-2AF0-435A-87BA-7AF7899165F1}" type="sibTrans" cxnId="{93C0FEE0-B5E4-4831-9E46-86A01F11E16D}">
      <dgm:prSet/>
      <dgm:spPr/>
      <dgm:t>
        <a:bodyPr/>
        <a:lstStyle/>
        <a:p>
          <a:endParaRPr lang="en-US"/>
        </a:p>
      </dgm:t>
    </dgm:pt>
    <dgm:pt modelId="{6E2976C2-0D73-4943-BB06-2188BC56A441}">
      <dgm:prSet phldrT="[Text]" custT="1"/>
      <dgm:spPr/>
      <dgm:t>
        <a:bodyPr/>
        <a:lstStyle/>
        <a:p>
          <a:r>
            <a:rPr lang="en-US" sz="4800" dirty="0"/>
            <a:t>Unit</a:t>
          </a:r>
        </a:p>
      </dgm:t>
    </dgm:pt>
    <dgm:pt modelId="{D8A24376-6EC9-46D7-B03D-1D005628A19D}" type="parTrans" cxnId="{42DD970D-91BF-411F-9650-08B4CD735A11}">
      <dgm:prSet/>
      <dgm:spPr/>
      <dgm:t>
        <a:bodyPr/>
        <a:lstStyle/>
        <a:p>
          <a:endParaRPr lang="en-US"/>
        </a:p>
      </dgm:t>
    </dgm:pt>
    <dgm:pt modelId="{0A950322-B7B3-46B8-B4F3-24C7E5BEDF4F}" type="sibTrans" cxnId="{42DD970D-91BF-411F-9650-08B4CD735A11}">
      <dgm:prSet/>
      <dgm:spPr/>
      <dgm:t>
        <a:bodyPr/>
        <a:lstStyle/>
        <a:p>
          <a:endParaRPr lang="en-US"/>
        </a:p>
      </dgm:t>
    </dgm:pt>
    <dgm:pt modelId="{EBC2077D-C3A1-4D8B-B69C-66393E6BED4A}">
      <dgm:prSet phldrT="[Text]" custT="1"/>
      <dgm:spPr/>
      <dgm:t>
        <a:bodyPr/>
        <a:lstStyle/>
        <a:p>
          <a:r>
            <a:rPr lang="en-US" sz="4800" dirty="0"/>
            <a:t>System</a:t>
          </a:r>
        </a:p>
      </dgm:t>
    </dgm:pt>
    <dgm:pt modelId="{124D4F93-9F9E-4037-998D-96D8C25CAB93}" type="parTrans" cxnId="{E75181CA-B374-4D74-A374-CD931E7ABFE5}">
      <dgm:prSet/>
      <dgm:spPr/>
      <dgm:t>
        <a:bodyPr/>
        <a:lstStyle/>
        <a:p>
          <a:endParaRPr lang="en-US"/>
        </a:p>
      </dgm:t>
    </dgm:pt>
    <dgm:pt modelId="{498302E7-DD14-40A2-95E2-3F925CDAE891}" type="sibTrans" cxnId="{E75181CA-B374-4D74-A374-CD931E7ABFE5}">
      <dgm:prSet/>
      <dgm:spPr/>
      <dgm:t>
        <a:bodyPr/>
        <a:lstStyle/>
        <a:p>
          <a:endParaRPr lang="en-US"/>
        </a:p>
      </dgm:t>
    </dgm:pt>
    <dgm:pt modelId="{455667BA-09D4-4626-8636-4EAC206AAD4D}" type="pres">
      <dgm:prSet presAssocID="{5FAC534C-CB27-4B9D-8CB1-94EE9C514430}" presName="Name0" presStyleCnt="0">
        <dgm:presLayoutVars>
          <dgm:dir/>
          <dgm:animLvl val="lvl"/>
          <dgm:resizeHandles val="exact"/>
        </dgm:presLayoutVars>
      </dgm:prSet>
      <dgm:spPr/>
    </dgm:pt>
    <dgm:pt modelId="{3B290425-7025-4B53-BBD6-4C00E64A0970}" type="pres">
      <dgm:prSet presAssocID="{8EFDD0DE-D1C0-4EF3-95F7-2AF8EEB6D853}" presName="Name8" presStyleCnt="0"/>
      <dgm:spPr/>
    </dgm:pt>
    <dgm:pt modelId="{7D010D88-EA5F-43C0-A747-3D0D1D94D614}" type="pres">
      <dgm:prSet presAssocID="{8EFDD0DE-D1C0-4EF3-95F7-2AF8EEB6D853}" presName="level" presStyleLbl="node1" presStyleIdx="0" presStyleCnt="4">
        <dgm:presLayoutVars>
          <dgm:chMax val="1"/>
          <dgm:bulletEnabled val="1"/>
        </dgm:presLayoutVars>
      </dgm:prSet>
      <dgm:spPr/>
    </dgm:pt>
    <dgm:pt modelId="{2AF62E6D-5D16-4B5E-92DF-626B43CD5D28}" type="pres">
      <dgm:prSet presAssocID="{8EFDD0DE-D1C0-4EF3-95F7-2AF8EEB6D85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D62FF2E-99E6-4CC7-809F-8567FD13AC8E}" type="pres">
      <dgm:prSet presAssocID="{EBC2077D-C3A1-4D8B-B69C-66393E6BED4A}" presName="Name8" presStyleCnt="0"/>
      <dgm:spPr/>
    </dgm:pt>
    <dgm:pt modelId="{9CF9FF3D-C980-4910-AC3D-1953F9A24059}" type="pres">
      <dgm:prSet presAssocID="{EBC2077D-C3A1-4D8B-B69C-66393E6BED4A}" presName="level" presStyleLbl="node1" presStyleIdx="1" presStyleCnt="4">
        <dgm:presLayoutVars>
          <dgm:chMax val="1"/>
          <dgm:bulletEnabled val="1"/>
        </dgm:presLayoutVars>
      </dgm:prSet>
      <dgm:spPr/>
    </dgm:pt>
    <dgm:pt modelId="{3EA01657-FA5F-44B3-BE21-A6179BD31D29}" type="pres">
      <dgm:prSet presAssocID="{EBC2077D-C3A1-4D8B-B69C-66393E6BED4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06D0F21-12D0-4B6E-B7D5-C8606591B46B}" type="pres">
      <dgm:prSet presAssocID="{F7BA000B-4275-47C3-8FC9-C6053E3A060B}" presName="Name8" presStyleCnt="0"/>
      <dgm:spPr/>
    </dgm:pt>
    <dgm:pt modelId="{787584E4-2AA0-449E-ACC8-BFCA17221B3B}" type="pres">
      <dgm:prSet presAssocID="{F7BA000B-4275-47C3-8FC9-C6053E3A060B}" presName="level" presStyleLbl="node1" presStyleIdx="2" presStyleCnt="4">
        <dgm:presLayoutVars>
          <dgm:chMax val="1"/>
          <dgm:bulletEnabled val="1"/>
        </dgm:presLayoutVars>
      </dgm:prSet>
      <dgm:spPr/>
    </dgm:pt>
    <dgm:pt modelId="{E4CF5F01-5BB6-438F-941C-34676098E6A3}" type="pres">
      <dgm:prSet presAssocID="{F7BA000B-4275-47C3-8FC9-C6053E3A06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699A213-2A6F-43AC-BBFB-BE367AC3D6F4}" type="pres">
      <dgm:prSet presAssocID="{6E2976C2-0D73-4943-BB06-2188BC56A441}" presName="Name8" presStyleCnt="0"/>
      <dgm:spPr/>
    </dgm:pt>
    <dgm:pt modelId="{C3A67625-05F0-426C-81EF-E0F141AF6EDF}" type="pres">
      <dgm:prSet presAssocID="{6E2976C2-0D73-4943-BB06-2188BC56A441}" presName="level" presStyleLbl="node1" presStyleIdx="3" presStyleCnt="4">
        <dgm:presLayoutVars>
          <dgm:chMax val="1"/>
          <dgm:bulletEnabled val="1"/>
        </dgm:presLayoutVars>
      </dgm:prSet>
      <dgm:spPr/>
    </dgm:pt>
    <dgm:pt modelId="{AB134BAD-C02D-445A-9783-397FD73E2DC1}" type="pres">
      <dgm:prSet presAssocID="{6E2976C2-0D73-4943-BB06-2188BC56A44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2DD970D-91BF-411F-9650-08B4CD735A11}" srcId="{5FAC534C-CB27-4B9D-8CB1-94EE9C514430}" destId="{6E2976C2-0D73-4943-BB06-2188BC56A441}" srcOrd="3" destOrd="0" parTransId="{D8A24376-6EC9-46D7-B03D-1D005628A19D}" sibTransId="{0A950322-B7B3-46B8-B4F3-24C7E5BEDF4F}"/>
    <dgm:cxn modelId="{91446D0F-37BC-4284-B98E-8C0925A19499}" type="presOf" srcId="{6E2976C2-0D73-4943-BB06-2188BC56A441}" destId="{AB134BAD-C02D-445A-9783-397FD73E2DC1}" srcOrd="1" destOrd="0" presId="urn:microsoft.com/office/officeart/2005/8/layout/pyramid1"/>
    <dgm:cxn modelId="{7AD9C510-E7C9-448E-BC1D-CA55C79EE706}" type="presOf" srcId="{6E2976C2-0D73-4943-BB06-2188BC56A441}" destId="{C3A67625-05F0-426C-81EF-E0F141AF6EDF}" srcOrd="0" destOrd="0" presId="urn:microsoft.com/office/officeart/2005/8/layout/pyramid1"/>
    <dgm:cxn modelId="{1BA30115-4AF1-4DEA-A37A-37E091D7ADFB}" type="presOf" srcId="{EBC2077D-C3A1-4D8B-B69C-66393E6BED4A}" destId="{9CF9FF3D-C980-4910-AC3D-1953F9A24059}" srcOrd="0" destOrd="0" presId="urn:microsoft.com/office/officeart/2005/8/layout/pyramid1"/>
    <dgm:cxn modelId="{B8C5E120-13DE-48A6-9D36-785357A0EF83}" type="presOf" srcId="{5FAC534C-CB27-4B9D-8CB1-94EE9C514430}" destId="{455667BA-09D4-4626-8636-4EAC206AAD4D}" srcOrd="0" destOrd="0" presId="urn:microsoft.com/office/officeart/2005/8/layout/pyramid1"/>
    <dgm:cxn modelId="{8D3B9B32-F6E3-4272-8B53-C93F9A3C0E19}" type="presOf" srcId="{F7BA000B-4275-47C3-8FC9-C6053E3A060B}" destId="{E4CF5F01-5BB6-438F-941C-34676098E6A3}" srcOrd="1" destOrd="0" presId="urn:microsoft.com/office/officeart/2005/8/layout/pyramid1"/>
    <dgm:cxn modelId="{98504235-47E4-487C-8433-AC2B5E5B3C97}" type="presOf" srcId="{F7BA000B-4275-47C3-8FC9-C6053E3A060B}" destId="{787584E4-2AA0-449E-ACC8-BFCA17221B3B}" srcOrd="0" destOrd="0" presId="urn:microsoft.com/office/officeart/2005/8/layout/pyramid1"/>
    <dgm:cxn modelId="{175DA18F-0277-4457-99DE-A003309BEAF6}" type="presOf" srcId="{EBC2077D-C3A1-4D8B-B69C-66393E6BED4A}" destId="{3EA01657-FA5F-44B3-BE21-A6179BD31D29}" srcOrd="1" destOrd="0" presId="urn:microsoft.com/office/officeart/2005/8/layout/pyramid1"/>
    <dgm:cxn modelId="{0D224794-9204-4F8E-AAD1-7FA364563C39}" type="presOf" srcId="{8EFDD0DE-D1C0-4EF3-95F7-2AF8EEB6D853}" destId="{7D010D88-EA5F-43C0-A747-3D0D1D94D614}" srcOrd="0" destOrd="0" presId="urn:microsoft.com/office/officeart/2005/8/layout/pyramid1"/>
    <dgm:cxn modelId="{88B7D894-D9DA-4D93-A877-375CD9C21480}" type="presOf" srcId="{8EFDD0DE-D1C0-4EF3-95F7-2AF8EEB6D853}" destId="{2AF62E6D-5D16-4B5E-92DF-626B43CD5D28}" srcOrd="1" destOrd="0" presId="urn:microsoft.com/office/officeart/2005/8/layout/pyramid1"/>
    <dgm:cxn modelId="{9D7736C1-C54C-4045-BC90-FAD74BB50DF2}" srcId="{5FAC534C-CB27-4B9D-8CB1-94EE9C514430}" destId="{8EFDD0DE-D1C0-4EF3-95F7-2AF8EEB6D853}" srcOrd="0" destOrd="0" parTransId="{E7897654-F97D-4F81-9659-08EB095B913B}" sibTransId="{16937C9D-9E9A-4B7C-A371-7BB895F7148A}"/>
    <dgm:cxn modelId="{E75181CA-B374-4D74-A374-CD931E7ABFE5}" srcId="{5FAC534C-CB27-4B9D-8CB1-94EE9C514430}" destId="{EBC2077D-C3A1-4D8B-B69C-66393E6BED4A}" srcOrd="1" destOrd="0" parTransId="{124D4F93-9F9E-4037-998D-96D8C25CAB93}" sibTransId="{498302E7-DD14-40A2-95E2-3F925CDAE891}"/>
    <dgm:cxn modelId="{93C0FEE0-B5E4-4831-9E46-86A01F11E16D}" srcId="{5FAC534C-CB27-4B9D-8CB1-94EE9C514430}" destId="{F7BA000B-4275-47C3-8FC9-C6053E3A060B}" srcOrd="2" destOrd="0" parTransId="{6ED150B2-0CA6-4D80-B57C-CDB5D51EBB85}" sibTransId="{62B98013-2AF0-435A-87BA-7AF7899165F1}"/>
    <dgm:cxn modelId="{42640D3B-E91A-4B4B-99BE-2842D90D8E6B}" type="presParOf" srcId="{455667BA-09D4-4626-8636-4EAC206AAD4D}" destId="{3B290425-7025-4B53-BBD6-4C00E64A0970}" srcOrd="0" destOrd="0" presId="urn:microsoft.com/office/officeart/2005/8/layout/pyramid1"/>
    <dgm:cxn modelId="{5C670939-B0C5-49EF-B3BD-239814F959DE}" type="presParOf" srcId="{3B290425-7025-4B53-BBD6-4C00E64A0970}" destId="{7D010D88-EA5F-43C0-A747-3D0D1D94D614}" srcOrd="0" destOrd="0" presId="urn:microsoft.com/office/officeart/2005/8/layout/pyramid1"/>
    <dgm:cxn modelId="{63764836-D3E0-45E0-B4C9-2C78340FB9C6}" type="presParOf" srcId="{3B290425-7025-4B53-BBD6-4C00E64A0970}" destId="{2AF62E6D-5D16-4B5E-92DF-626B43CD5D28}" srcOrd="1" destOrd="0" presId="urn:microsoft.com/office/officeart/2005/8/layout/pyramid1"/>
    <dgm:cxn modelId="{6C57C0E2-6AB3-49AD-97C4-B93809A226B7}" type="presParOf" srcId="{455667BA-09D4-4626-8636-4EAC206AAD4D}" destId="{5D62FF2E-99E6-4CC7-809F-8567FD13AC8E}" srcOrd="1" destOrd="0" presId="urn:microsoft.com/office/officeart/2005/8/layout/pyramid1"/>
    <dgm:cxn modelId="{3C8075E4-3166-4530-A1E7-FB49061285D9}" type="presParOf" srcId="{5D62FF2E-99E6-4CC7-809F-8567FD13AC8E}" destId="{9CF9FF3D-C980-4910-AC3D-1953F9A24059}" srcOrd="0" destOrd="0" presId="urn:microsoft.com/office/officeart/2005/8/layout/pyramid1"/>
    <dgm:cxn modelId="{ADC8627C-5D7C-4201-8F73-1A74EF9523FC}" type="presParOf" srcId="{5D62FF2E-99E6-4CC7-809F-8567FD13AC8E}" destId="{3EA01657-FA5F-44B3-BE21-A6179BD31D29}" srcOrd="1" destOrd="0" presId="urn:microsoft.com/office/officeart/2005/8/layout/pyramid1"/>
    <dgm:cxn modelId="{6041A661-46FC-4C1A-A630-82C9EFBD1539}" type="presParOf" srcId="{455667BA-09D4-4626-8636-4EAC206AAD4D}" destId="{706D0F21-12D0-4B6E-B7D5-C8606591B46B}" srcOrd="2" destOrd="0" presId="urn:microsoft.com/office/officeart/2005/8/layout/pyramid1"/>
    <dgm:cxn modelId="{522A0B50-3B3A-4635-AC63-118CB08901B1}" type="presParOf" srcId="{706D0F21-12D0-4B6E-B7D5-C8606591B46B}" destId="{787584E4-2AA0-449E-ACC8-BFCA17221B3B}" srcOrd="0" destOrd="0" presId="urn:microsoft.com/office/officeart/2005/8/layout/pyramid1"/>
    <dgm:cxn modelId="{7D270A60-26E9-469C-AF5F-F5B25F49D5E7}" type="presParOf" srcId="{706D0F21-12D0-4B6E-B7D5-C8606591B46B}" destId="{E4CF5F01-5BB6-438F-941C-34676098E6A3}" srcOrd="1" destOrd="0" presId="urn:microsoft.com/office/officeart/2005/8/layout/pyramid1"/>
    <dgm:cxn modelId="{A5B451E1-71CF-45A1-A75D-A5DC338647E8}" type="presParOf" srcId="{455667BA-09D4-4626-8636-4EAC206AAD4D}" destId="{7699A213-2A6F-43AC-BBFB-BE367AC3D6F4}" srcOrd="3" destOrd="0" presId="urn:microsoft.com/office/officeart/2005/8/layout/pyramid1"/>
    <dgm:cxn modelId="{3C821ADF-97C5-4363-9133-8886C6582573}" type="presParOf" srcId="{7699A213-2A6F-43AC-BBFB-BE367AC3D6F4}" destId="{C3A67625-05F0-426C-81EF-E0F141AF6EDF}" srcOrd="0" destOrd="0" presId="urn:microsoft.com/office/officeart/2005/8/layout/pyramid1"/>
    <dgm:cxn modelId="{8F8B2296-F3F0-4176-B6BB-296147466447}" type="presParOf" srcId="{7699A213-2A6F-43AC-BBFB-BE367AC3D6F4}" destId="{AB134BAD-C02D-445A-9783-397FD73E2DC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10D88-EA5F-43C0-A747-3D0D1D94D614}">
      <dsp:nvSpPr>
        <dsp:cNvPr id="0" name=""/>
        <dsp:cNvSpPr/>
      </dsp:nvSpPr>
      <dsp:spPr>
        <a:xfrm>
          <a:off x="3087899" y="0"/>
          <a:ext cx="2058599" cy="1354666"/>
        </a:xfrm>
        <a:prstGeom prst="trapezoid">
          <a:avLst>
            <a:gd name="adj" fmla="val 7598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E2E</a:t>
          </a:r>
        </a:p>
      </dsp:txBody>
      <dsp:txXfrm>
        <a:off x="3087899" y="0"/>
        <a:ext cx="2058599" cy="1354666"/>
      </dsp:txXfrm>
    </dsp:sp>
    <dsp:sp modelId="{9CF9FF3D-C980-4910-AC3D-1953F9A24059}">
      <dsp:nvSpPr>
        <dsp:cNvPr id="0" name=""/>
        <dsp:cNvSpPr/>
      </dsp:nvSpPr>
      <dsp:spPr>
        <a:xfrm>
          <a:off x="2058599" y="1354666"/>
          <a:ext cx="4117199" cy="1354666"/>
        </a:xfrm>
        <a:prstGeom prst="trapezoid">
          <a:avLst>
            <a:gd name="adj" fmla="val 7598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System</a:t>
          </a:r>
        </a:p>
      </dsp:txBody>
      <dsp:txXfrm>
        <a:off x="2779109" y="1354666"/>
        <a:ext cx="2676179" cy="1354666"/>
      </dsp:txXfrm>
    </dsp:sp>
    <dsp:sp modelId="{787584E4-2AA0-449E-ACC8-BFCA17221B3B}">
      <dsp:nvSpPr>
        <dsp:cNvPr id="0" name=""/>
        <dsp:cNvSpPr/>
      </dsp:nvSpPr>
      <dsp:spPr>
        <a:xfrm>
          <a:off x="1029299" y="2709333"/>
          <a:ext cx="6175798" cy="1354666"/>
        </a:xfrm>
        <a:prstGeom prst="trapezoid">
          <a:avLst>
            <a:gd name="adj" fmla="val 7598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Integration</a:t>
          </a:r>
        </a:p>
      </dsp:txBody>
      <dsp:txXfrm>
        <a:off x="2110064" y="2709333"/>
        <a:ext cx="4014269" cy="1354666"/>
      </dsp:txXfrm>
    </dsp:sp>
    <dsp:sp modelId="{C3A67625-05F0-426C-81EF-E0F141AF6EDF}">
      <dsp:nvSpPr>
        <dsp:cNvPr id="0" name=""/>
        <dsp:cNvSpPr/>
      </dsp:nvSpPr>
      <dsp:spPr>
        <a:xfrm>
          <a:off x="0" y="4064000"/>
          <a:ext cx="8234398" cy="1354666"/>
        </a:xfrm>
        <a:prstGeom prst="trapezoid">
          <a:avLst>
            <a:gd name="adj" fmla="val 7598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Unit</a:t>
          </a:r>
        </a:p>
      </dsp:txBody>
      <dsp:txXfrm>
        <a:off x="1441019" y="4064000"/>
        <a:ext cx="5352358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3165-55C5-4DFF-8B0C-0CF901BB0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BBB6E-BBBD-4E7D-959B-79F12B491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C155-2648-4C83-8E90-FE241EFA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69BFA-2AA4-4552-A93E-1B3C354F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F385-0BAF-4873-BE48-0ABD980D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C4FD-702C-4DF7-8468-3B6BA892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467B2-AC65-4F8E-A0EF-00E89E77C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FA18-0E50-4EF4-A467-4DE6BEE3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099B9-002F-4458-BE67-A2C70F95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278-8084-406F-84BA-72E0CA96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A5002-1F73-4D32-9A7E-FA0A18C1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98959-90A9-44FE-99BD-BEF6A75D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B7C1-5079-4643-A519-69D73CA8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2F95-4780-4410-A506-54B62D64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26D1-3179-4596-B797-33D8108C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17D9-EBE7-4532-87EF-57058B99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93E9-9621-4321-A414-BBC98FF2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3C9B-D382-4E63-8A6F-87E454BB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ACDA-6369-4B4B-8951-DC3D2F4B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A474-EF70-4BD5-8585-812EF2F3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79E0-54E4-4C40-95DC-A2A3E550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ECB2D-834E-42A7-94B1-164604CE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9D0FC-315F-4189-B601-70C8EDE2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849B-A3B2-4A3F-A32D-3218D447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3ED6-1BA1-40CD-839B-42A46C7E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19E2-74ED-44AA-88BA-816BA35D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A5B6-75C4-49D2-A0FA-BC4882A0A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1AFD9-0212-4928-86D4-EFDDDD59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6444B-A4B1-4C67-9023-1E5945D3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9CAF-BA68-42B2-9FC3-85198135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41185-CE09-4B3D-85D4-B3707643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EDD-6338-48B1-83C0-C2C95B0C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3BCF2-4FD5-4D05-B7A1-43161ACA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A551-0779-4939-BA34-7D7B28EF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B651D-E11E-43D2-86B7-C5EE66EEA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B833F-8C0B-4E93-872B-02C58BA67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A28F-0B36-4F9C-883F-1F38DAC2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D521D-A84B-4695-9582-440A866B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FEF0C-5178-47E9-B89F-5614AF1B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D28D-D4A2-4E55-8CA1-674C9151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89FFD-BEF2-417C-B0D2-96D6D9B8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6C916-92F0-4A95-B550-4CDABA7A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D90BE-2A09-40F9-8AD7-082E2B53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1C425-7602-43A4-8E7D-FC978F1D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A29C-2869-4849-9FD1-34A3BF3C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63385-B719-467F-915E-6A9BE95F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6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09BA-6716-4B32-AE33-6F3B1AE5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5EC7-8963-4BB5-90D8-80EC03AC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6E517-C0F7-468B-AF8F-A661EC597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A3AFE-E30A-4939-B0B9-249E722B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A0806-F07A-4AFE-BA1F-514407D1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BDDEC-B6A8-4E59-AADD-16856E68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90FF-5749-4771-A858-DF560E3E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4BEA9-C17F-45C3-8593-5FC71DA26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840DB-67B4-4262-9196-32CA58937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3582F-A3C9-430D-95BA-58EB2323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0E94B-1736-4C05-8E1A-7AF76C12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4F879-91D8-45BA-AB82-DEF9FA3B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DD437-EB81-453C-84FF-88BD1846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F2426-38DE-4F20-BE00-FF8D8B61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85B4-6F9F-416A-8BDE-BD0D22339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E863-07F5-437E-AB19-6AF43130443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7FF61-D52A-4231-A986-E854076CA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5062-9306-4DF7-BC87-02800984B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2747F1D-C3F9-4F9B-A6CD-E038FAD41AE2}"/>
              </a:ext>
            </a:extLst>
          </p:cNvPr>
          <p:cNvGrpSpPr/>
          <p:nvPr/>
        </p:nvGrpSpPr>
        <p:grpSpPr>
          <a:xfrm>
            <a:off x="2177945" y="1255829"/>
            <a:ext cx="7106682" cy="4647170"/>
            <a:chOff x="2177945" y="1255829"/>
            <a:chExt cx="7106682" cy="4647170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52F54B9B-B097-44D6-8E21-D3ECB362312B}"/>
                </a:ext>
              </a:extLst>
            </p:cNvPr>
            <p:cNvSpPr/>
            <p:nvPr/>
          </p:nvSpPr>
          <p:spPr>
            <a:xfrm>
              <a:off x="2177945" y="1255829"/>
              <a:ext cx="1420789" cy="101220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1E7813F5-1391-4450-892F-6C22EAD92508}"/>
                </a:ext>
              </a:extLst>
            </p:cNvPr>
            <p:cNvSpPr/>
            <p:nvPr/>
          </p:nvSpPr>
          <p:spPr>
            <a:xfrm>
              <a:off x="3677223" y="1432429"/>
              <a:ext cx="1153792" cy="5886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600CBC1D-7FC0-4B9E-8872-93FA86D1B0D7}"/>
                </a:ext>
              </a:extLst>
            </p:cNvPr>
            <p:cNvSpPr/>
            <p:nvPr/>
          </p:nvSpPr>
          <p:spPr>
            <a:xfrm>
              <a:off x="4963660" y="1255829"/>
              <a:ext cx="1420789" cy="1012208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" name="Arrow: U-Turn 6">
              <a:extLst>
                <a:ext uri="{FF2B5EF4-FFF2-40B4-BE49-F238E27FC236}">
                  <a16:creationId xmlns:a16="http://schemas.microsoft.com/office/drawing/2014/main" id="{9A394BEE-A946-45F8-9D69-D89758F6B977}"/>
                </a:ext>
              </a:extLst>
            </p:cNvPr>
            <p:cNvSpPr/>
            <p:nvPr/>
          </p:nvSpPr>
          <p:spPr>
            <a:xfrm rot="5400000">
              <a:off x="6368096" y="1817680"/>
              <a:ext cx="1883743" cy="1395801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37361CA-B68C-4DC1-9D07-41AB36011AEA}"/>
                </a:ext>
              </a:extLst>
            </p:cNvPr>
            <p:cNvSpPr/>
            <p:nvPr/>
          </p:nvSpPr>
          <p:spPr>
            <a:xfrm>
              <a:off x="5014024" y="2620888"/>
              <a:ext cx="1420789" cy="101220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54F6D6DD-1F5E-44B4-8E03-BC3EC226CA8B}"/>
                </a:ext>
              </a:extLst>
            </p:cNvPr>
            <p:cNvSpPr/>
            <p:nvPr/>
          </p:nvSpPr>
          <p:spPr>
            <a:xfrm rot="5400000" flipV="1">
              <a:off x="3097709" y="3266111"/>
              <a:ext cx="1883743" cy="139187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C59ED7AF-4FA7-4282-8C72-79A63BAFD506}"/>
                </a:ext>
              </a:extLst>
            </p:cNvPr>
            <p:cNvSpPr/>
            <p:nvPr/>
          </p:nvSpPr>
          <p:spPr>
            <a:xfrm>
              <a:off x="4895636" y="3985947"/>
              <a:ext cx="1420789" cy="1012208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8113B84-2F78-4CCF-9450-B634D21DBE97}"/>
                </a:ext>
              </a:extLst>
            </p:cNvPr>
            <p:cNvSpPr/>
            <p:nvPr/>
          </p:nvSpPr>
          <p:spPr>
            <a:xfrm>
              <a:off x="6612067" y="4147504"/>
              <a:ext cx="1153792" cy="5886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DCAC572D-F9BD-4BB5-ADAF-652809E95378}"/>
                </a:ext>
              </a:extLst>
            </p:cNvPr>
            <p:cNvSpPr/>
            <p:nvPr/>
          </p:nvSpPr>
          <p:spPr>
            <a:xfrm>
              <a:off x="7863838" y="3861018"/>
              <a:ext cx="1420789" cy="1012208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98A23C-E36A-4481-9A71-321F38211514}"/>
                </a:ext>
              </a:extLst>
            </p:cNvPr>
            <p:cNvSpPr/>
            <p:nvPr/>
          </p:nvSpPr>
          <p:spPr>
            <a:xfrm>
              <a:off x="3052404" y="4979669"/>
              <a:ext cx="53440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End to End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48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08F28A4-854C-42BE-BEF0-A1A0FB805292}"/>
              </a:ext>
            </a:extLst>
          </p:cNvPr>
          <p:cNvGrpSpPr/>
          <p:nvPr/>
        </p:nvGrpSpPr>
        <p:grpSpPr>
          <a:xfrm>
            <a:off x="800705" y="452803"/>
            <a:ext cx="10878661" cy="6286581"/>
            <a:chOff x="800705" y="452803"/>
            <a:chExt cx="10878661" cy="6286581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505F64C6-C85F-4635-8033-1D43CB683E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8141082"/>
                </p:ext>
              </p:extLst>
            </p:nvPr>
          </p:nvGraphicFramePr>
          <p:xfrm>
            <a:off x="1914266" y="452803"/>
            <a:ext cx="8234398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7714BC-6598-4C59-B329-E50F0C002468}"/>
                </a:ext>
              </a:extLst>
            </p:cNvPr>
            <p:cNvCxnSpPr/>
            <p:nvPr/>
          </p:nvCxnSpPr>
          <p:spPr>
            <a:xfrm>
              <a:off x="10482242" y="820213"/>
              <a:ext cx="0" cy="4964447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8F3C56-A1F9-493A-AF56-CCE6D95CE374}"/>
                </a:ext>
              </a:extLst>
            </p:cNvPr>
            <p:cNvSpPr/>
            <p:nvPr/>
          </p:nvSpPr>
          <p:spPr>
            <a:xfrm>
              <a:off x="10441527" y="714694"/>
              <a:ext cx="123783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70AD47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$$$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57590-D114-48E7-A9CA-F80ACC922F90}"/>
                </a:ext>
              </a:extLst>
            </p:cNvPr>
            <p:cNvSpPr/>
            <p:nvPr/>
          </p:nvSpPr>
          <p:spPr>
            <a:xfrm>
              <a:off x="10148664" y="5120738"/>
              <a:ext cx="123783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70AD47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$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4AC976-8F29-42E8-B62F-30A51F997DA1}"/>
                </a:ext>
              </a:extLst>
            </p:cNvPr>
            <p:cNvCxnSpPr/>
            <p:nvPr/>
          </p:nvCxnSpPr>
          <p:spPr>
            <a:xfrm>
              <a:off x="1659394" y="820212"/>
              <a:ext cx="0" cy="4964447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4" name="Graphic 13" descr="Run">
              <a:extLst>
                <a:ext uri="{FF2B5EF4-FFF2-40B4-BE49-F238E27FC236}">
                  <a16:creationId xmlns:a16="http://schemas.microsoft.com/office/drawing/2014/main" id="{CF832129-2894-4D25-8AFA-36CD6E829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4220" y="5156274"/>
              <a:ext cx="628385" cy="628385"/>
            </a:xfrm>
            <a:prstGeom prst="rect">
              <a:avLst/>
            </a:prstGeom>
          </p:spPr>
        </p:pic>
        <p:pic>
          <p:nvPicPr>
            <p:cNvPr id="16" name="Graphic 15" descr="Turtle">
              <a:extLst>
                <a:ext uri="{FF2B5EF4-FFF2-40B4-BE49-F238E27FC236}">
                  <a16:creationId xmlns:a16="http://schemas.microsoft.com/office/drawing/2014/main" id="{A7C44A11-61F8-43AE-8150-BA9555BA3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0705" y="794740"/>
              <a:ext cx="689395" cy="68939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48C433-A78B-4824-9208-3DA0C87A96F2}"/>
                </a:ext>
              </a:extLst>
            </p:cNvPr>
            <p:cNvSpPr/>
            <p:nvPr/>
          </p:nvSpPr>
          <p:spPr>
            <a:xfrm>
              <a:off x="1780965" y="5816054"/>
              <a:ext cx="85065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Where do we focus our time?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68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9D8E177-58B4-4019-975F-C74BF35CF43F}"/>
              </a:ext>
            </a:extLst>
          </p:cNvPr>
          <p:cNvGrpSpPr/>
          <p:nvPr/>
        </p:nvGrpSpPr>
        <p:grpSpPr>
          <a:xfrm>
            <a:off x="961494" y="168752"/>
            <a:ext cx="9626707" cy="6342913"/>
            <a:chOff x="961494" y="168752"/>
            <a:chExt cx="9626707" cy="6342913"/>
          </a:xfrm>
        </p:grpSpPr>
        <p:sp>
          <p:nvSpPr>
            <p:cNvPr id="4" name="Plaque 3">
              <a:extLst>
                <a:ext uri="{FF2B5EF4-FFF2-40B4-BE49-F238E27FC236}">
                  <a16:creationId xmlns:a16="http://schemas.microsoft.com/office/drawing/2014/main" id="{7D792575-058A-4BE6-AB5C-0FF0C250BC3F}"/>
                </a:ext>
              </a:extLst>
            </p:cNvPr>
            <p:cNvSpPr/>
            <p:nvPr/>
          </p:nvSpPr>
          <p:spPr>
            <a:xfrm>
              <a:off x="8555329" y="168752"/>
              <a:ext cx="2032872" cy="1250923"/>
            </a:xfrm>
            <a:prstGeom prst="plaqu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Case 1</a:t>
              </a: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3D19C690-ACD9-4FC3-B69A-4626AAD1AB37}"/>
                </a:ext>
              </a:extLst>
            </p:cNvPr>
            <p:cNvSpPr/>
            <p:nvPr/>
          </p:nvSpPr>
          <p:spPr>
            <a:xfrm>
              <a:off x="961494" y="2759879"/>
              <a:ext cx="2158455" cy="133824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Function</a:t>
              </a: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40294200-54CF-4C87-8737-B36426BBD950}"/>
                </a:ext>
              </a:extLst>
            </p:cNvPr>
            <p:cNvSpPr/>
            <p:nvPr/>
          </p:nvSpPr>
          <p:spPr>
            <a:xfrm>
              <a:off x="4446417" y="878588"/>
              <a:ext cx="2613693" cy="1612955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 1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55EDA393-EFC8-42C2-AC5E-25C396A720F9}"/>
                </a:ext>
              </a:extLst>
            </p:cNvPr>
            <p:cNvSpPr/>
            <p:nvPr/>
          </p:nvSpPr>
          <p:spPr>
            <a:xfrm>
              <a:off x="4532755" y="4185440"/>
              <a:ext cx="2613693" cy="1612955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 2</a:t>
              </a:r>
            </a:p>
          </p:txBody>
        </p:sp>
        <p:sp>
          <p:nvSpPr>
            <p:cNvPr id="10" name="Plaque 9">
              <a:extLst>
                <a:ext uri="{FF2B5EF4-FFF2-40B4-BE49-F238E27FC236}">
                  <a16:creationId xmlns:a16="http://schemas.microsoft.com/office/drawing/2014/main" id="{24B25744-50A3-4D03-8B68-AA95AE1E2922}"/>
                </a:ext>
              </a:extLst>
            </p:cNvPr>
            <p:cNvSpPr/>
            <p:nvPr/>
          </p:nvSpPr>
          <p:spPr>
            <a:xfrm>
              <a:off x="8555329" y="1866082"/>
              <a:ext cx="2032872" cy="1250923"/>
            </a:xfrm>
            <a:prstGeom prst="plaqu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Case 2</a:t>
              </a:r>
            </a:p>
          </p:txBody>
        </p:sp>
        <p:sp>
          <p:nvSpPr>
            <p:cNvPr id="11" name="Plaque 10">
              <a:extLst>
                <a:ext uri="{FF2B5EF4-FFF2-40B4-BE49-F238E27FC236}">
                  <a16:creationId xmlns:a16="http://schemas.microsoft.com/office/drawing/2014/main" id="{E04F2F75-C73D-40C0-9399-5F6254C9A96E}"/>
                </a:ext>
              </a:extLst>
            </p:cNvPr>
            <p:cNvSpPr/>
            <p:nvPr/>
          </p:nvSpPr>
          <p:spPr>
            <a:xfrm>
              <a:off x="8555329" y="3563412"/>
              <a:ext cx="2032872" cy="1250923"/>
            </a:xfrm>
            <a:prstGeom prst="plaqu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Case 3</a:t>
              </a:r>
            </a:p>
          </p:txBody>
        </p:sp>
        <p:sp>
          <p:nvSpPr>
            <p:cNvPr id="12" name="Plaque 11">
              <a:extLst>
                <a:ext uri="{FF2B5EF4-FFF2-40B4-BE49-F238E27FC236}">
                  <a16:creationId xmlns:a16="http://schemas.microsoft.com/office/drawing/2014/main" id="{35FFC8BF-9479-49C3-AB41-E3D4B6DB8BB6}"/>
                </a:ext>
              </a:extLst>
            </p:cNvPr>
            <p:cNvSpPr/>
            <p:nvPr/>
          </p:nvSpPr>
          <p:spPr>
            <a:xfrm>
              <a:off x="8555329" y="5260742"/>
              <a:ext cx="2032872" cy="1250923"/>
            </a:xfrm>
            <a:prstGeom prst="plaqu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Case 4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4BD6B465-5F7F-4DE4-9D14-D80D732C78AF}"/>
                </a:ext>
              </a:extLst>
            </p:cNvPr>
            <p:cNvCxnSpPr>
              <a:stCxn id="7" idx="5"/>
              <a:endCxn id="8" idx="1"/>
            </p:cNvCxnSpPr>
            <p:nvPr/>
          </p:nvCxnSpPr>
          <p:spPr>
            <a:xfrm flipV="1">
              <a:off x="3119949" y="1685066"/>
              <a:ext cx="1326468" cy="1576654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33478BB-58D7-4A54-9F17-981C1543F2EB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119949" y="3261720"/>
              <a:ext cx="1412806" cy="1730198"/>
            </a:xfrm>
            <a:prstGeom prst="bentConnector3">
              <a:avLst>
                <a:gd name="adj1" fmla="val 47222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754D56C-1711-4053-B029-B0747F307CEF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 flipV="1">
              <a:off x="7060110" y="794214"/>
              <a:ext cx="1495219" cy="8908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356BDA2B-DCD9-4161-886B-D4118DF06FCE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7060110" y="1685066"/>
              <a:ext cx="1495219" cy="80647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E6A7B9AC-B627-4802-9857-44CFD5A1C11F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7146448" y="4188874"/>
              <a:ext cx="1408881" cy="80304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5E845D41-FB48-4BCB-83A7-56E9C3A8C9E1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7146448" y="4991918"/>
              <a:ext cx="1408881" cy="89428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7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1637A0A-2274-4221-B1D1-7E09BE8EB9AD}"/>
              </a:ext>
            </a:extLst>
          </p:cNvPr>
          <p:cNvGrpSpPr/>
          <p:nvPr/>
        </p:nvGrpSpPr>
        <p:grpSpPr>
          <a:xfrm>
            <a:off x="667159" y="845073"/>
            <a:ext cx="8344826" cy="3877366"/>
            <a:chOff x="667159" y="845073"/>
            <a:chExt cx="8344826" cy="38773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003BB1-9658-4051-B78F-0D0934AECF88}"/>
                </a:ext>
              </a:extLst>
            </p:cNvPr>
            <p:cNvSpPr/>
            <p:nvPr/>
          </p:nvSpPr>
          <p:spPr>
            <a:xfrm>
              <a:off x="667159" y="1169490"/>
              <a:ext cx="1224432" cy="22918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4E76BE84-98FC-48C5-9AB6-A1615427E4EB}"/>
                </a:ext>
              </a:extLst>
            </p:cNvPr>
            <p:cNvSpPr/>
            <p:nvPr/>
          </p:nvSpPr>
          <p:spPr>
            <a:xfrm>
              <a:off x="835911" y="1499145"/>
              <a:ext cx="855533" cy="43954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843ECFC-AF6E-4A1E-BB15-416AB27C16AC}"/>
                </a:ext>
              </a:extLst>
            </p:cNvPr>
            <p:cNvSpPr/>
            <p:nvPr/>
          </p:nvSpPr>
          <p:spPr>
            <a:xfrm>
              <a:off x="835911" y="2106783"/>
              <a:ext cx="855533" cy="43954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E1D395A1-FB28-4775-9297-55FA5F627135}"/>
                </a:ext>
              </a:extLst>
            </p:cNvPr>
            <p:cNvSpPr/>
            <p:nvPr/>
          </p:nvSpPr>
          <p:spPr>
            <a:xfrm>
              <a:off x="835911" y="2714421"/>
              <a:ext cx="855533" cy="43954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65D8639C-57EB-455A-A2D7-EEB57A6E2C68}"/>
                </a:ext>
              </a:extLst>
            </p:cNvPr>
            <p:cNvSpPr/>
            <p:nvPr/>
          </p:nvSpPr>
          <p:spPr>
            <a:xfrm>
              <a:off x="3180771" y="1645658"/>
              <a:ext cx="855533" cy="1361789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34336B30-718E-4D3E-8C41-35B3F0D9B158}"/>
                </a:ext>
              </a:extLst>
            </p:cNvPr>
            <p:cNvSpPr/>
            <p:nvPr/>
          </p:nvSpPr>
          <p:spPr>
            <a:xfrm>
              <a:off x="5631604" y="1691444"/>
              <a:ext cx="855533" cy="1361789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C631F4-8CD3-4F43-A41E-F9279591191D}"/>
                </a:ext>
              </a:extLst>
            </p:cNvPr>
            <p:cNvSpPr txBox="1"/>
            <p:nvPr/>
          </p:nvSpPr>
          <p:spPr>
            <a:xfrm>
              <a:off x="906551" y="845073"/>
              <a:ext cx="824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8DD7C2-AAE1-4745-AA92-F3FD4F217EC7}"/>
                </a:ext>
              </a:extLst>
            </p:cNvPr>
            <p:cNvSpPr/>
            <p:nvPr/>
          </p:nvSpPr>
          <p:spPr>
            <a:xfrm>
              <a:off x="7748369" y="1169490"/>
              <a:ext cx="1224432" cy="22918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C1A5423D-C8D4-40D2-884A-A553AA301E7F}"/>
                </a:ext>
              </a:extLst>
            </p:cNvPr>
            <p:cNvSpPr/>
            <p:nvPr/>
          </p:nvSpPr>
          <p:spPr>
            <a:xfrm>
              <a:off x="7917121" y="1499145"/>
              <a:ext cx="855533" cy="43954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C3556E7C-94BF-4AF5-9EC2-E1DBB57E9750}"/>
                </a:ext>
              </a:extLst>
            </p:cNvPr>
            <p:cNvSpPr/>
            <p:nvPr/>
          </p:nvSpPr>
          <p:spPr>
            <a:xfrm>
              <a:off x="7917121" y="2106783"/>
              <a:ext cx="855533" cy="43954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010C3C81-5B6D-4D28-95C0-A66F6908AFAF}"/>
                </a:ext>
              </a:extLst>
            </p:cNvPr>
            <p:cNvSpPr/>
            <p:nvPr/>
          </p:nvSpPr>
          <p:spPr>
            <a:xfrm>
              <a:off x="7917121" y="2714421"/>
              <a:ext cx="855533" cy="43954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AA3D42-8112-476A-873B-2F7D0F9B3A9C}"/>
                </a:ext>
              </a:extLst>
            </p:cNvPr>
            <p:cNvSpPr txBox="1"/>
            <p:nvPr/>
          </p:nvSpPr>
          <p:spPr>
            <a:xfrm>
              <a:off x="7748369" y="861098"/>
              <a:ext cx="1263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Destination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CD28798-CBDF-4798-894A-EC55A744DC6E}"/>
                </a:ext>
              </a:extLst>
            </p:cNvPr>
            <p:cNvSpPr/>
            <p:nvPr/>
          </p:nvSpPr>
          <p:spPr>
            <a:xfrm>
              <a:off x="2026001" y="2034834"/>
              <a:ext cx="1020360" cy="5611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Extract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7CA60BE-D1E8-4852-A722-DF25048806FE}"/>
                </a:ext>
              </a:extLst>
            </p:cNvPr>
            <p:cNvSpPr/>
            <p:nvPr/>
          </p:nvSpPr>
          <p:spPr>
            <a:xfrm>
              <a:off x="4159437" y="2045953"/>
              <a:ext cx="1349033" cy="5611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Transform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CE0DB7D-1404-4364-9F9F-DE1DE87D4EEB}"/>
                </a:ext>
              </a:extLst>
            </p:cNvPr>
            <p:cNvSpPr/>
            <p:nvPr/>
          </p:nvSpPr>
          <p:spPr>
            <a:xfrm>
              <a:off x="6610272" y="2091739"/>
              <a:ext cx="1014962" cy="5611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</a:t>
              </a:r>
            </a:p>
          </p:txBody>
        </p:sp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E430EC34-A994-4EED-B192-8F9F360B8BC5}"/>
                </a:ext>
              </a:extLst>
            </p:cNvPr>
            <p:cNvSpPr/>
            <p:nvPr/>
          </p:nvSpPr>
          <p:spPr>
            <a:xfrm>
              <a:off x="1891590" y="3214136"/>
              <a:ext cx="1224431" cy="87515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31484"/>
              </a:avLst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Case 1</a:t>
              </a:r>
            </a:p>
          </p:txBody>
        </p:sp>
        <p:sp>
          <p:nvSpPr>
            <p:cNvPr id="23" name="Callout: Up Arrow 22">
              <a:extLst>
                <a:ext uri="{FF2B5EF4-FFF2-40B4-BE49-F238E27FC236}">
                  <a16:creationId xmlns:a16="http://schemas.microsoft.com/office/drawing/2014/main" id="{CE0ED496-E602-4B47-B570-D18E79075549}"/>
                </a:ext>
              </a:extLst>
            </p:cNvPr>
            <p:cNvSpPr/>
            <p:nvPr/>
          </p:nvSpPr>
          <p:spPr>
            <a:xfrm>
              <a:off x="4123956" y="3213482"/>
              <a:ext cx="1224431" cy="87515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31484"/>
              </a:avLst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Case 2</a:t>
              </a:r>
            </a:p>
          </p:txBody>
        </p:sp>
        <p:sp>
          <p:nvSpPr>
            <p:cNvPr id="24" name="Callout: Up Arrow 23">
              <a:extLst>
                <a:ext uri="{FF2B5EF4-FFF2-40B4-BE49-F238E27FC236}">
                  <a16:creationId xmlns:a16="http://schemas.microsoft.com/office/drawing/2014/main" id="{2D607873-1C9B-4206-AB07-A17ADD24ABCC}"/>
                </a:ext>
              </a:extLst>
            </p:cNvPr>
            <p:cNvSpPr/>
            <p:nvPr/>
          </p:nvSpPr>
          <p:spPr>
            <a:xfrm>
              <a:off x="6356322" y="3212828"/>
              <a:ext cx="1224431" cy="87515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31484"/>
              </a:avLst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Case 3</a:t>
              </a:r>
            </a:p>
          </p:txBody>
        </p:sp>
        <p:sp>
          <p:nvSpPr>
            <p:cNvPr id="26" name="Cylinder 25">
              <a:extLst>
                <a:ext uri="{FF2B5EF4-FFF2-40B4-BE49-F238E27FC236}">
                  <a16:creationId xmlns:a16="http://schemas.microsoft.com/office/drawing/2014/main" id="{C4275F18-FAA8-4371-80A9-C8838DBBEE9D}"/>
                </a:ext>
              </a:extLst>
            </p:cNvPr>
            <p:cNvSpPr/>
            <p:nvPr/>
          </p:nvSpPr>
          <p:spPr>
            <a:xfrm rot="5400000">
              <a:off x="4498740" y="1556618"/>
              <a:ext cx="474860" cy="5856781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Horizontal End-to-end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99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D01BF7C-6B25-423B-8936-03530E53C115}"/>
              </a:ext>
            </a:extLst>
          </p:cNvPr>
          <p:cNvGrpSpPr/>
          <p:nvPr/>
        </p:nvGrpSpPr>
        <p:grpSpPr>
          <a:xfrm>
            <a:off x="-107665" y="234635"/>
            <a:ext cx="10767498" cy="6572469"/>
            <a:chOff x="-107665" y="234635"/>
            <a:chExt cx="10767498" cy="6572469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2BAF3AF-AEAC-4C9B-9DF2-3CA439A4E23D}"/>
                </a:ext>
              </a:extLst>
            </p:cNvPr>
            <p:cNvSpPr/>
            <p:nvPr/>
          </p:nvSpPr>
          <p:spPr>
            <a:xfrm>
              <a:off x="2127060" y="2147405"/>
              <a:ext cx="6844662" cy="12225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0B83718-6964-4993-BE1A-838920FD96A1}"/>
                </a:ext>
              </a:extLst>
            </p:cNvPr>
            <p:cNvSpPr/>
            <p:nvPr/>
          </p:nvSpPr>
          <p:spPr>
            <a:xfrm>
              <a:off x="2127060" y="3592331"/>
              <a:ext cx="6844662" cy="12225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A1E4AC9-6AA1-43F5-8EA3-B21542A4F2D2}"/>
                </a:ext>
              </a:extLst>
            </p:cNvPr>
            <p:cNvSpPr/>
            <p:nvPr/>
          </p:nvSpPr>
          <p:spPr>
            <a:xfrm>
              <a:off x="2127060" y="5037257"/>
              <a:ext cx="6844662" cy="12225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C6FC43B-B45E-4F60-AF42-9B802EBD0265}"/>
                </a:ext>
              </a:extLst>
            </p:cNvPr>
            <p:cNvSpPr/>
            <p:nvPr/>
          </p:nvSpPr>
          <p:spPr>
            <a:xfrm>
              <a:off x="2127060" y="702479"/>
              <a:ext cx="6844662" cy="12225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endParaRPr>
            </a:p>
          </p:txBody>
        </p:sp>
        <p:pic>
          <p:nvPicPr>
            <p:cNvPr id="3" name="Graphic 2" descr="Monitor">
              <a:extLst>
                <a:ext uri="{FF2B5EF4-FFF2-40B4-BE49-F238E27FC236}">
                  <a16:creationId xmlns:a16="http://schemas.microsoft.com/office/drawing/2014/main" id="{BDD9BDCA-2C35-486D-B191-A7A560A6F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70368" y="872008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Monitor">
              <a:extLst>
                <a:ext uri="{FF2B5EF4-FFF2-40B4-BE49-F238E27FC236}">
                  <a16:creationId xmlns:a16="http://schemas.microsoft.com/office/drawing/2014/main" id="{820AB77D-0372-4D6D-9022-D5ED329FC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6871" y="908023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B97CF2-5C2F-45E6-8099-4D143BE514F4}"/>
                </a:ext>
              </a:extLst>
            </p:cNvPr>
            <p:cNvSpPr/>
            <p:nvPr/>
          </p:nvSpPr>
          <p:spPr>
            <a:xfrm>
              <a:off x="3877522" y="2523208"/>
              <a:ext cx="1094925" cy="466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5AAA95-D4F6-4F04-8D7C-3F8DDA78C5DF}"/>
                </a:ext>
              </a:extLst>
            </p:cNvPr>
            <p:cNvSpPr/>
            <p:nvPr/>
          </p:nvSpPr>
          <p:spPr>
            <a:xfrm>
              <a:off x="5884067" y="2472640"/>
              <a:ext cx="1094925" cy="466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31E34-191D-45DC-B008-6E24078D07D3}"/>
                </a:ext>
              </a:extLst>
            </p:cNvPr>
            <p:cNvSpPr/>
            <p:nvPr/>
          </p:nvSpPr>
          <p:spPr>
            <a:xfrm>
              <a:off x="7189954" y="4052500"/>
              <a:ext cx="1094925" cy="466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2DBDE4-35D9-4449-AC3C-89FF3AB3E587}"/>
                </a:ext>
              </a:extLst>
            </p:cNvPr>
            <p:cNvSpPr/>
            <p:nvPr/>
          </p:nvSpPr>
          <p:spPr>
            <a:xfrm>
              <a:off x="2894635" y="4052500"/>
              <a:ext cx="1094925" cy="466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542A49-2270-469C-B82A-8BED649989C5}"/>
                </a:ext>
              </a:extLst>
            </p:cNvPr>
            <p:cNvSpPr/>
            <p:nvPr/>
          </p:nvSpPr>
          <p:spPr>
            <a:xfrm>
              <a:off x="5131632" y="4052500"/>
              <a:ext cx="1094925" cy="466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E7169A25-3CCF-47FE-B88D-EA49B96BA61F}"/>
                </a:ext>
              </a:extLst>
            </p:cNvPr>
            <p:cNvSpPr/>
            <p:nvPr/>
          </p:nvSpPr>
          <p:spPr>
            <a:xfrm>
              <a:off x="5798790" y="5449172"/>
              <a:ext cx="855533" cy="58384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DB Services</a:t>
              </a:r>
            </a:p>
          </p:txBody>
        </p:sp>
        <p:sp>
          <p:nvSpPr>
            <p:cNvPr id="33" name="Cylinder 32">
              <a:extLst>
                <a:ext uri="{FF2B5EF4-FFF2-40B4-BE49-F238E27FC236}">
                  <a16:creationId xmlns:a16="http://schemas.microsoft.com/office/drawing/2014/main" id="{B420DEBD-0AA1-4A0A-9A8D-FA717344B4B5}"/>
                </a:ext>
              </a:extLst>
            </p:cNvPr>
            <p:cNvSpPr/>
            <p:nvPr/>
          </p:nvSpPr>
          <p:spPr>
            <a:xfrm>
              <a:off x="4212655" y="5449171"/>
              <a:ext cx="855533" cy="58384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Directory Services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941D42-F88A-4269-8894-7A62BEF55E21}"/>
                </a:ext>
              </a:extLst>
            </p:cNvPr>
            <p:cNvCxnSpPr>
              <a:cxnSpLocks/>
              <a:stCxn id="3" idx="2"/>
              <a:endCxn id="29" idx="0"/>
            </p:cNvCxnSpPr>
            <p:nvPr/>
          </p:nvCxnSpPr>
          <p:spPr>
            <a:xfrm>
              <a:off x="7327568" y="1786408"/>
              <a:ext cx="409849" cy="2266092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2164307-C1EA-4FFA-A85F-AC8E3C73A680}"/>
                </a:ext>
              </a:extLst>
            </p:cNvPr>
            <p:cNvCxnSpPr>
              <a:cxnSpLocks/>
              <a:stCxn id="29" idx="2"/>
              <a:endCxn id="10" idx="1"/>
            </p:cNvCxnSpPr>
            <p:nvPr/>
          </p:nvCxnSpPr>
          <p:spPr>
            <a:xfrm flipH="1">
              <a:off x="6226557" y="4518530"/>
              <a:ext cx="1510860" cy="930642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D07D254-67CE-44A9-97D3-51F0AEA62A40}"/>
                </a:ext>
              </a:extLst>
            </p:cNvPr>
            <p:cNvCxnSpPr>
              <a:cxnSpLocks/>
              <a:stCxn id="25" idx="2"/>
              <a:endCxn id="4" idx="0"/>
            </p:cNvCxnSpPr>
            <p:nvPr/>
          </p:nvCxnSpPr>
          <p:spPr>
            <a:xfrm>
              <a:off x="4404071" y="1822423"/>
              <a:ext cx="20914" cy="700785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3B8D993-5AB5-4150-B4D5-90AFFE648091}"/>
                </a:ext>
              </a:extLst>
            </p:cNvPr>
            <p:cNvCxnSpPr>
              <a:cxnSpLocks/>
              <a:stCxn id="4" idx="2"/>
              <a:endCxn id="10" idx="1"/>
            </p:cNvCxnSpPr>
            <p:nvPr/>
          </p:nvCxnSpPr>
          <p:spPr>
            <a:xfrm>
              <a:off x="4424985" y="2989238"/>
              <a:ext cx="1801572" cy="2459934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E9DEADD-83DA-43BD-ABF8-D8FAC070C595}"/>
                </a:ext>
              </a:extLst>
            </p:cNvPr>
            <p:cNvCxnSpPr>
              <a:cxnSpLocks/>
              <a:stCxn id="4" idx="2"/>
              <a:endCxn id="30" idx="0"/>
            </p:cNvCxnSpPr>
            <p:nvPr/>
          </p:nvCxnSpPr>
          <p:spPr>
            <a:xfrm flipH="1">
              <a:off x="3442098" y="2989238"/>
              <a:ext cx="982887" cy="1063262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B9C8B2E-5E5E-4274-A975-917C7EAC3E51}"/>
                </a:ext>
              </a:extLst>
            </p:cNvPr>
            <p:cNvCxnSpPr>
              <a:cxnSpLocks/>
              <a:stCxn id="25" idx="2"/>
              <a:endCxn id="28" idx="0"/>
            </p:cNvCxnSpPr>
            <p:nvPr/>
          </p:nvCxnSpPr>
          <p:spPr>
            <a:xfrm>
              <a:off x="4404071" y="1822423"/>
              <a:ext cx="2027459" cy="650217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58D6BCB-126B-46D5-B752-4FAFF302993F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 flipH="1">
              <a:off x="3442098" y="2938670"/>
              <a:ext cx="2989432" cy="1113830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C452967-07F2-4674-B16B-44DAB8A8F4D8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3989560" y="4285515"/>
              <a:ext cx="1142072" cy="0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17AAB49-9EE9-4811-82A8-4FDBDC041E2F}"/>
                </a:ext>
              </a:extLst>
            </p:cNvPr>
            <p:cNvCxnSpPr>
              <a:cxnSpLocks/>
              <a:stCxn id="28" idx="2"/>
              <a:endCxn id="31" idx="0"/>
            </p:cNvCxnSpPr>
            <p:nvPr/>
          </p:nvCxnSpPr>
          <p:spPr>
            <a:xfrm flipH="1">
              <a:off x="5679095" y="2938670"/>
              <a:ext cx="752435" cy="1113830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463CB0-29B1-4703-998C-268CD9AEF44C}"/>
                </a:ext>
              </a:extLst>
            </p:cNvPr>
            <p:cNvCxnSpPr>
              <a:cxnSpLocks/>
              <a:stCxn id="30" idx="2"/>
              <a:endCxn id="33" idx="1"/>
            </p:cNvCxnSpPr>
            <p:nvPr/>
          </p:nvCxnSpPr>
          <p:spPr>
            <a:xfrm>
              <a:off x="3442098" y="4518530"/>
              <a:ext cx="1198324" cy="930641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7FA4CFC-2829-4ADB-AABF-30DB9370E0D4}"/>
                </a:ext>
              </a:extLst>
            </p:cNvPr>
            <p:cNvCxnSpPr>
              <a:cxnSpLocks/>
              <a:stCxn id="31" idx="2"/>
              <a:endCxn id="33" idx="1"/>
            </p:cNvCxnSpPr>
            <p:nvPr/>
          </p:nvCxnSpPr>
          <p:spPr>
            <a:xfrm flipH="1">
              <a:off x="4640422" y="4518530"/>
              <a:ext cx="1038673" cy="930641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DBC3BE-BCAE-4371-8A71-7E3B2FF4C41C}"/>
                </a:ext>
              </a:extLst>
            </p:cNvPr>
            <p:cNvSpPr txBox="1"/>
            <p:nvPr/>
          </p:nvSpPr>
          <p:spPr>
            <a:xfrm>
              <a:off x="433062" y="925116"/>
              <a:ext cx="113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Tier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94354E-B96D-4957-8B57-F64265781797}"/>
                </a:ext>
              </a:extLst>
            </p:cNvPr>
            <p:cNvSpPr txBox="1"/>
            <p:nvPr/>
          </p:nvSpPr>
          <p:spPr>
            <a:xfrm>
              <a:off x="107619" y="2361853"/>
              <a:ext cx="1790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Presentation Tier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11D75A3-8E40-46CB-89C4-6883FDB68933}"/>
                </a:ext>
              </a:extLst>
            </p:cNvPr>
            <p:cNvSpPr txBox="1"/>
            <p:nvPr/>
          </p:nvSpPr>
          <p:spPr>
            <a:xfrm>
              <a:off x="-107665" y="3916183"/>
              <a:ext cx="222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Business Services Tier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214D279-539E-4E12-9DE2-9336341A1635}"/>
                </a:ext>
              </a:extLst>
            </p:cNvPr>
            <p:cNvSpPr txBox="1"/>
            <p:nvPr/>
          </p:nvSpPr>
          <p:spPr>
            <a:xfrm>
              <a:off x="485766" y="5663685"/>
              <a:ext cx="10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Tier</a:t>
              </a:r>
            </a:p>
          </p:txBody>
        </p:sp>
        <p:sp>
          <p:nvSpPr>
            <p:cNvPr id="103" name="Cylinder 102">
              <a:extLst>
                <a:ext uri="{FF2B5EF4-FFF2-40B4-BE49-F238E27FC236}">
                  <a16:creationId xmlns:a16="http://schemas.microsoft.com/office/drawing/2014/main" id="{85A410F3-4F03-476F-A77D-685CD7BC6183}"/>
                </a:ext>
              </a:extLst>
            </p:cNvPr>
            <p:cNvSpPr/>
            <p:nvPr/>
          </p:nvSpPr>
          <p:spPr>
            <a:xfrm>
              <a:off x="10184973" y="234635"/>
              <a:ext cx="474860" cy="6572468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Vertical End-to-end Testing</a:t>
              </a:r>
            </a:p>
          </p:txBody>
        </p:sp>
        <p:sp>
          <p:nvSpPr>
            <p:cNvPr id="178" name="Callout: Up Arrow 177">
              <a:extLst>
                <a:ext uri="{FF2B5EF4-FFF2-40B4-BE49-F238E27FC236}">
                  <a16:creationId xmlns:a16="http://schemas.microsoft.com/office/drawing/2014/main" id="{3656B28B-9D04-4C25-A440-D2ED6B3848B3}"/>
                </a:ext>
              </a:extLst>
            </p:cNvPr>
            <p:cNvSpPr/>
            <p:nvPr/>
          </p:nvSpPr>
          <p:spPr>
            <a:xfrm rot="16200000">
              <a:off x="8945556" y="927250"/>
              <a:ext cx="1224431" cy="87515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31484"/>
              </a:avLst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/>
                <a:t>Test Case </a:t>
              </a:r>
            </a:p>
          </p:txBody>
        </p:sp>
        <p:sp>
          <p:nvSpPr>
            <p:cNvPr id="179" name="Callout: Up Arrow 178">
              <a:extLst>
                <a:ext uri="{FF2B5EF4-FFF2-40B4-BE49-F238E27FC236}">
                  <a16:creationId xmlns:a16="http://schemas.microsoft.com/office/drawing/2014/main" id="{EE927EED-CCED-4595-9AFF-5BB230C3FAD7}"/>
                </a:ext>
              </a:extLst>
            </p:cNvPr>
            <p:cNvSpPr/>
            <p:nvPr/>
          </p:nvSpPr>
          <p:spPr>
            <a:xfrm rot="16200000">
              <a:off x="8945556" y="2320076"/>
              <a:ext cx="1224431" cy="87515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31484"/>
              </a:avLst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/>
                <a:t>Test Case</a:t>
              </a:r>
            </a:p>
          </p:txBody>
        </p:sp>
        <p:sp>
          <p:nvSpPr>
            <p:cNvPr id="180" name="Callout: Up Arrow 179">
              <a:extLst>
                <a:ext uri="{FF2B5EF4-FFF2-40B4-BE49-F238E27FC236}">
                  <a16:creationId xmlns:a16="http://schemas.microsoft.com/office/drawing/2014/main" id="{95A50605-A23E-4C38-BF29-8C3EB869D09B}"/>
                </a:ext>
              </a:extLst>
            </p:cNvPr>
            <p:cNvSpPr/>
            <p:nvPr/>
          </p:nvSpPr>
          <p:spPr>
            <a:xfrm rot="16200000">
              <a:off x="8945556" y="3712902"/>
              <a:ext cx="1224431" cy="87515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31484"/>
              </a:avLst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/>
                <a:t>Test Case </a:t>
              </a:r>
            </a:p>
          </p:txBody>
        </p:sp>
        <p:sp>
          <p:nvSpPr>
            <p:cNvPr id="181" name="Callout: Up Arrow 180">
              <a:extLst>
                <a:ext uri="{FF2B5EF4-FFF2-40B4-BE49-F238E27FC236}">
                  <a16:creationId xmlns:a16="http://schemas.microsoft.com/office/drawing/2014/main" id="{583DB0E8-03F9-467A-A46D-4387AF301F6D}"/>
                </a:ext>
              </a:extLst>
            </p:cNvPr>
            <p:cNvSpPr/>
            <p:nvPr/>
          </p:nvSpPr>
          <p:spPr>
            <a:xfrm rot="16200000">
              <a:off x="8945556" y="5105728"/>
              <a:ext cx="1224431" cy="87515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31484"/>
              </a:avLst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/>
                <a:t>Test Case </a:t>
              </a:r>
            </a:p>
          </p:txBody>
        </p:sp>
        <p:sp>
          <p:nvSpPr>
            <p:cNvPr id="182" name="Callout: Up Arrow 181">
              <a:extLst>
                <a:ext uri="{FF2B5EF4-FFF2-40B4-BE49-F238E27FC236}">
                  <a16:creationId xmlns:a16="http://schemas.microsoft.com/office/drawing/2014/main" id="{513E9D55-3CB6-490C-A062-D4A785610EF9}"/>
                </a:ext>
              </a:extLst>
            </p:cNvPr>
            <p:cNvSpPr/>
            <p:nvPr/>
          </p:nvSpPr>
          <p:spPr>
            <a:xfrm>
              <a:off x="3801468" y="3094237"/>
              <a:ext cx="1224431" cy="87515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31484"/>
              </a:avLst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/>
                <a:t>Test Case</a:t>
              </a:r>
            </a:p>
          </p:txBody>
        </p:sp>
        <p:sp>
          <p:nvSpPr>
            <p:cNvPr id="183" name="Callout: Up Arrow 182">
              <a:extLst>
                <a:ext uri="{FF2B5EF4-FFF2-40B4-BE49-F238E27FC236}">
                  <a16:creationId xmlns:a16="http://schemas.microsoft.com/office/drawing/2014/main" id="{04279F03-6A8F-4C01-92BB-A984F5724331}"/>
                </a:ext>
              </a:extLst>
            </p:cNvPr>
            <p:cNvSpPr/>
            <p:nvPr/>
          </p:nvSpPr>
          <p:spPr>
            <a:xfrm>
              <a:off x="5826671" y="3058007"/>
              <a:ext cx="1224431" cy="87515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31484"/>
              </a:avLst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/>
                <a:t>Test Case </a:t>
              </a:r>
            </a:p>
          </p:txBody>
        </p:sp>
        <p:sp>
          <p:nvSpPr>
            <p:cNvPr id="184" name="Callout: Up Arrow 183">
              <a:extLst>
                <a:ext uri="{FF2B5EF4-FFF2-40B4-BE49-F238E27FC236}">
                  <a16:creationId xmlns:a16="http://schemas.microsoft.com/office/drawing/2014/main" id="{EB4440F3-CFF0-4157-8F3C-F12003A9ADFD}"/>
                </a:ext>
              </a:extLst>
            </p:cNvPr>
            <p:cNvSpPr/>
            <p:nvPr/>
          </p:nvSpPr>
          <p:spPr>
            <a:xfrm>
              <a:off x="3851416" y="4382733"/>
              <a:ext cx="1224431" cy="87515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31484"/>
              </a:avLst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/>
                <a:t>Test Case </a:t>
              </a:r>
            </a:p>
          </p:txBody>
        </p:sp>
        <p:sp>
          <p:nvSpPr>
            <p:cNvPr id="185" name="Callout: Up Arrow 184">
              <a:extLst>
                <a:ext uri="{FF2B5EF4-FFF2-40B4-BE49-F238E27FC236}">
                  <a16:creationId xmlns:a16="http://schemas.microsoft.com/office/drawing/2014/main" id="{148743CD-8EF9-4E0A-AAE5-0553AEDBB6E0}"/>
                </a:ext>
              </a:extLst>
            </p:cNvPr>
            <p:cNvSpPr/>
            <p:nvPr/>
          </p:nvSpPr>
          <p:spPr>
            <a:xfrm>
              <a:off x="6147723" y="4347212"/>
              <a:ext cx="1224431" cy="87515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31484"/>
              </a:avLst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/>
                <a:t>Test Case </a:t>
              </a:r>
            </a:p>
          </p:txBody>
        </p:sp>
        <p:sp>
          <p:nvSpPr>
            <p:cNvPr id="186" name="Cylinder 185">
              <a:extLst>
                <a:ext uri="{FF2B5EF4-FFF2-40B4-BE49-F238E27FC236}">
                  <a16:creationId xmlns:a16="http://schemas.microsoft.com/office/drawing/2014/main" id="{CCE5B2F2-D7EB-457D-BB6A-4A9788E18509}"/>
                </a:ext>
              </a:extLst>
            </p:cNvPr>
            <p:cNvSpPr/>
            <p:nvPr/>
          </p:nvSpPr>
          <p:spPr>
            <a:xfrm rot="5400000">
              <a:off x="5311960" y="3641283"/>
              <a:ext cx="474860" cy="5856781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Horizontal End-to-end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21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Garber</dc:creator>
  <cp:lastModifiedBy>Danny Garber</cp:lastModifiedBy>
  <cp:revision>8</cp:revision>
  <dcterms:created xsi:type="dcterms:W3CDTF">2020-04-16T14:20:20Z</dcterms:created>
  <dcterms:modified xsi:type="dcterms:W3CDTF">2020-04-16T17:29:19Z</dcterms:modified>
</cp:coreProperties>
</file>