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2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A10-AF74-4B7F-92BB-F7D44B94AE7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4E074A10-AF74-4B7F-92BB-F7D44B94AE74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4E45ABF-E466-4226-9EB7-37303AD87635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o 3"/>
          <p:cNvSpPr/>
          <p:nvPr/>
        </p:nvSpPr>
        <p:spPr>
          <a:xfrm>
            <a:off x="3275856" y="476672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67744" y="1988840"/>
            <a:ext cx="4392488" cy="2362200"/>
          </a:xfrm>
        </p:spPr>
        <p:txBody>
          <a:bodyPr/>
          <a:lstStyle/>
          <a:p>
            <a:pPr algn="ctr"/>
            <a:r>
              <a:rPr lang="pt-BR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Mulheres ao </a:t>
            </a:r>
            <a:r>
              <a:rPr lang="pt-BR" sz="6000" dirty="0" smtClean="0">
                <a:ln w="25400">
                  <a:solidFill>
                    <a:schemeClr val="tx1"/>
                  </a:solidFill>
                </a:ln>
                <a:latin typeface="Impact" pitchFamily="34" charset="0"/>
              </a:rPr>
              <a:t/>
            </a:r>
            <a:br>
              <a:rPr lang="pt-BR" sz="6000" dirty="0" smtClean="0">
                <a:ln w="25400">
                  <a:solidFill>
                    <a:schemeClr val="tx1"/>
                  </a:solidFill>
                </a:ln>
                <a:latin typeface="Impact" pitchFamily="34" charset="0"/>
              </a:rPr>
            </a:br>
            <a:r>
              <a:rPr lang="pt-BR" sz="6000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itchFamily="34" charset="0"/>
              </a:rPr>
              <a:t>Poder</a:t>
            </a:r>
            <a:endParaRPr lang="pt-BR" sz="6000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Impact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07704" y="4941168"/>
            <a:ext cx="51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Bell MT" pitchFamily="18" charset="0"/>
              </a:rPr>
              <a:t>Legionárias</a:t>
            </a:r>
            <a:r>
              <a:rPr lang="pt-BR" dirty="0" smtClean="0"/>
              <a:t>: Ester M., Maria Luiza G. e </a:t>
            </a:r>
            <a:r>
              <a:rPr lang="pt-BR" dirty="0" err="1" smtClean="0"/>
              <a:t>Nicoly</a:t>
            </a:r>
            <a:r>
              <a:rPr lang="pt-BR" dirty="0" smtClean="0"/>
              <a:t>  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43800" cy="914400"/>
          </a:xfrm>
        </p:spPr>
        <p:txBody>
          <a:bodyPr/>
          <a:lstStyle/>
          <a:p>
            <a:r>
              <a:rPr lang="pt-BR" dirty="0" smtClean="0"/>
              <a:t>SALLY ALEXANDER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061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543800" cy="914400"/>
          </a:xfrm>
        </p:spPr>
        <p:txBody>
          <a:bodyPr/>
          <a:lstStyle/>
          <a:p>
            <a:r>
              <a:rPr lang="pt-BR" dirty="0" smtClean="0"/>
              <a:t>JENNIFER HOSTEN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825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25752</TotalTime>
  <Words>19</Words>
  <Application>Microsoft Office PowerPoint</Application>
  <PresentationFormat>Apresentação na tela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Elementar</vt:lpstr>
      <vt:lpstr>Mulheres ao  Poder</vt:lpstr>
      <vt:lpstr>SALLY ALEXANDER</vt:lpstr>
      <vt:lpstr>JENNIFER HOSTEN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2025-07-04T20:57:25Z</dcterms:created>
  <dcterms:modified xsi:type="dcterms:W3CDTF">2025-07-22T18:10:04Z</dcterms:modified>
</cp:coreProperties>
</file>