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1CBB8-C971-4AB6-9B61-B5BA5EC2EF1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5DA3D56-D671-4CA6-9414-B557453212C6}">
      <dgm:prSet phldrT="[文字]"/>
      <dgm:spPr/>
      <dgm:t>
        <a:bodyPr/>
        <a:lstStyle/>
        <a:p>
          <a:r>
            <a:rPr lang="zh-TW" altLang="en-US"/>
            <a:t>前處理</a:t>
          </a:r>
          <a:endParaRPr lang="zh-TW" altLang="en-US" dirty="0"/>
        </a:p>
      </dgm:t>
    </dgm:pt>
    <dgm:pt modelId="{8FF317DA-4561-4C64-8BF0-671EBA13FF6B}" type="parTrans" cxnId="{6B7C6A21-12FE-4414-9951-B915A131467C}">
      <dgm:prSet/>
      <dgm:spPr/>
      <dgm:t>
        <a:bodyPr/>
        <a:lstStyle/>
        <a:p>
          <a:endParaRPr lang="zh-TW" altLang="en-US"/>
        </a:p>
      </dgm:t>
    </dgm:pt>
    <dgm:pt modelId="{117EAAD8-C860-4C36-AD40-66199AB36940}" type="sibTrans" cxnId="{6B7C6A21-12FE-4414-9951-B915A131467C}">
      <dgm:prSet/>
      <dgm:spPr/>
      <dgm:t>
        <a:bodyPr/>
        <a:lstStyle/>
        <a:p>
          <a:endParaRPr lang="zh-TW" altLang="en-US"/>
        </a:p>
      </dgm:t>
    </dgm:pt>
    <dgm:pt modelId="{E70D1623-6657-4E1F-9BAB-D1A22F5A2301}">
      <dgm:prSet phldrT="[文字]"/>
      <dgm:spPr/>
      <dgm:t>
        <a:bodyPr/>
        <a:lstStyle/>
        <a:p>
          <a:r>
            <a:rPr lang="zh-TW" altLang="en-US"/>
            <a:t>建模</a:t>
          </a:r>
          <a:endParaRPr lang="zh-TW" altLang="en-US" dirty="0"/>
        </a:p>
      </dgm:t>
    </dgm:pt>
    <dgm:pt modelId="{D2867D3B-76FC-4189-B9BA-29B94D4A9D73}" type="parTrans" cxnId="{EA7843CE-2864-430B-A804-D09192AAA734}">
      <dgm:prSet/>
      <dgm:spPr/>
      <dgm:t>
        <a:bodyPr/>
        <a:lstStyle/>
        <a:p>
          <a:endParaRPr lang="zh-TW" altLang="en-US"/>
        </a:p>
      </dgm:t>
    </dgm:pt>
    <dgm:pt modelId="{6CAE9B74-C79B-4065-BB6B-601358331C9D}" type="sibTrans" cxnId="{EA7843CE-2864-430B-A804-D09192AAA734}">
      <dgm:prSet/>
      <dgm:spPr/>
      <dgm:t>
        <a:bodyPr/>
        <a:lstStyle/>
        <a:p>
          <a:endParaRPr lang="zh-TW" altLang="en-US"/>
        </a:p>
      </dgm:t>
    </dgm:pt>
    <dgm:pt modelId="{3979F4AD-686D-44B2-BD8E-2592B28A60EE}">
      <dgm:prSet phldrT="[文字]"/>
      <dgm:spPr/>
      <dgm:t>
        <a:bodyPr/>
        <a:lstStyle/>
        <a:p>
          <a:r>
            <a:rPr lang="zh-TW" altLang="en-US"/>
            <a:t>測試</a:t>
          </a:r>
          <a:endParaRPr lang="en-US" altLang="zh-TW" dirty="0"/>
        </a:p>
      </dgm:t>
    </dgm:pt>
    <dgm:pt modelId="{6B9278BE-C602-4DE5-9E41-45479A1DD366}" type="parTrans" cxnId="{A9706F2C-07DB-4C6A-A981-76E2BD928BCE}">
      <dgm:prSet/>
      <dgm:spPr/>
      <dgm:t>
        <a:bodyPr/>
        <a:lstStyle/>
        <a:p>
          <a:endParaRPr lang="zh-TW" altLang="en-US"/>
        </a:p>
      </dgm:t>
    </dgm:pt>
    <dgm:pt modelId="{C300E30E-29C3-45C8-AECC-4E41F7335A55}" type="sibTrans" cxnId="{A9706F2C-07DB-4C6A-A981-76E2BD928BCE}">
      <dgm:prSet/>
      <dgm:spPr/>
      <dgm:t>
        <a:bodyPr/>
        <a:lstStyle/>
        <a:p>
          <a:endParaRPr lang="zh-TW" altLang="en-US"/>
        </a:p>
      </dgm:t>
    </dgm:pt>
    <dgm:pt modelId="{3C5E8D68-4326-4768-B3AF-E89B6B47E7BC}">
      <dgm:prSet phldrT="[文字]"/>
      <dgm:spPr/>
      <dgm:t>
        <a:bodyPr/>
        <a:lstStyle/>
        <a:p>
          <a:r>
            <a:rPr lang="zh-TW" altLang="en-US"/>
            <a:t>分析</a:t>
          </a:r>
          <a:endParaRPr lang="zh-TW" altLang="en-US" dirty="0"/>
        </a:p>
      </dgm:t>
    </dgm:pt>
    <dgm:pt modelId="{2AF942D4-47E5-4FD8-939A-E06F8CEE221E}" type="parTrans" cxnId="{C2692303-CDA3-46BF-AD97-02876AADAD40}">
      <dgm:prSet/>
      <dgm:spPr/>
    </dgm:pt>
    <dgm:pt modelId="{67F6ED04-E74B-4662-BDA2-DCC6B605B0A3}" type="sibTrans" cxnId="{C2692303-CDA3-46BF-AD97-02876AADAD40}">
      <dgm:prSet/>
      <dgm:spPr/>
      <dgm:t>
        <a:bodyPr/>
        <a:lstStyle/>
        <a:p>
          <a:endParaRPr lang="zh-TW" altLang="en-US"/>
        </a:p>
      </dgm:t>
    </dgm:pt>
    <dgm:pt modelId="{8478C6FB-11EE-4F76-81B4-3F157A359F09}" type="pres">
      <dgm:prSet presAssocID="{EBD1CBB8-C971-4AB6-9B61-B5BA5EC2EF16}" presName="Name0" presStyleCnt="0">
        <dgm:presLayoutVars>
          <dgm:dir/>
          <dgm:resizeHandles val="exact"/>
        </dgm:presLayoutVars>
      </dgm:prSet>
      <dgm:spPr/>
    </dgm:pt>
    <dgm:pt modelId="{84D99DBE-2D0A-4110-9405-E0EB81173138}" type="pres">
      <dgm:prSet presAssocID="{D5DA3D56-D671-4CA6-9414-B557453212C6}" presName="node" presStyleLbl="node1" presStyleIdx="0" presStyleCnt="4">
        <dgm:presLayoutVars>
          <dgm:bulletEnabled val="1"/>
        </dgm:presLayoutVars>
      </dgm:prSet>
      <dgm:spPr/>
    </dgm:pt>
    <dgm:pt modelId="{4A4BC874-70D3-492D-8A07-4AF3ECF9777F}" type="pres">
      <dgm:prSet presAssocID="{117EAAD8-C860-4C36-AD40-66199AB36940}" presName="sibTrans" presStyleLbl="sibTrans2D1" presStyleIdx="0" presStyleCnt="3"/>
      <dgm:spPr/>
    </dgm:pt>
    <dgm:pt modelId="{F5447DCB-1A23-4D9A-A6B4-22B5F5213F14}" type="pres">
      <dgm:prSet presAssocID="{117EAAD8-C860-4C36-AD40-66199AB36940}" presName="connectorText" presStyleLbl="sibTrans2D1" presStyleIdx="0" presStyleCnt="3"/>
      <dgm:spPr/>
    </dgm:pt>
    <dgm:pt modelId="{1FB58DCE-9CA1-4787-A37B-F9D7ED12CB06}" type="pres">
      <dgm:prSet presAssocID="{3C5E8D68-4326-4768-B3AF-E89B6B47E7BC}" presName="node" presStyleLbl="node1" presStyleIdx="1" presStyleCnt="4">
        <dgm:presLayoutVars>
          <dgm:bulletEnabled val="1"/>
        </dgm:presLayoutVars>
      </dgm:prSet>
      <dgm:spPr/>
    </dgm:pt>
    <dgm:pt modelId="{E4A091A6-EDF2-47AA-855F-5B975511E69F}" type="pres">
      <dgm:prSet presAssocID="{67F6ED04-E74B-4662-BDA2-DCC6B605B0A3}" presName="sibTrans" presStyleLbl="sibTrans2D1" presStyleIdx="1" presStyleCnt="3"/>
      <dgm:spPr/>
    </dgm:pt>
    <dgm:pt modelId="{E695B7E5-AB9D-421D-AC68-B73FD20323DB}" type="pres">
      <dgm:prSet presAssocID="{67F6ED04-E74B-4662-BDA2-DCC6B605B0A3}" presName="connectorText" presStyleLbl="sibTrans2D1" presStyleIdx="1" presStyleCnt="3"/>
      <dgm:spPr/>
    </dgm:pt>
    <dgm:pt modelId="{62309A08-6CE0-498B-B7B8-5777B5A146C9}" type="pres">
      <dgm:prSet presAssocID="{E70D1623-6657-4E1F-9BAB-D1A22F5A2301}" presName="node" presStyleLbl="node1" presStyleIdx="2" presStyleCnt="4">
        <dgm:presLayoutVars>
          <dgm:bulletEnabled val="1"/>
        </dgm:presLayoutVars>
      </dgm:prSet>
      <dgm:spPr/>
    </dgm:pt>
    <dgm:pt modelId="{D310CC40-EB07-4809-A889-C5E2582E4466}" type="pres">
      <dgm:prSet presAssocID="{6CAE9B74-C79B-4065-BB6B-601358331C9D}" presName="sibTrans" presStyleLbl="sibTrans2D1" presStyleIdx="2" presStyleCnt="3"/>
      <dgm:spPr/>
    </dgm:pt>
    <dgm:pt modelId="{59A2A550-8D86-4B8D-AD5E-DD23DE511EE9}" type="pres">
      <dgm:prSet presAssocID="{6CAE9B74-C79B-4065-BB6B-601358331C9D}" presName="connectorText" presStyleLbl="sibTrans2D1" presStyleIdx="2" presStyleCnt="3"/>
      <dgm:spPr/>
    </dgm:pt>
    <dgm:pt modelId="{380C9184-92CC-4194-BC3E-6D484E4AE397}" type="pres">
      <dgm:prSet presAssocID="{3979F4AD-686D-44B2-BD8E-2592B28A60EE}" presName="node" presStyleLbl="node1" presStyleIdx="3" presStyleCnt="4">
        <dgm:presLayoutVars>
          <dgm:bulletEnabled val="1"/>
        </dgm:presLayoutVars>
      </dgm:prSet>
      <dgm:spPr/>
    </dgm:pt>
  </dgm:ptLst>
  <dgm:cxnLst>
    <dgm:cxn modelId="{C2692303-CDA3-46BF-AD97-02876AADAD40}" srcId="{EBD1CBB8-C971-4AB6-9B61-B5BA5EC2EF16}" destId="{3C5E8D68-4326-4768-B3AF-E89B6B47E7BC}" srcOrd="1" destOrd="0" parTransId="{2AF942D4-47E5-4FD8-939A-E06F8CEE221E}" sibTransId="{67F6ED04-E74B-4662-BDA2-DCC6B605B0A3}"/>
    <dgm:cxn modelId="{373E330B-4067-417D-9C78-03D993B9E1CB}" type="presOf" srcId="{67F6ED04-E74B-4662-BDA2-DCC6B605B0A3}" destId="{E4A091A6-EDF2-47AA-855F-5B975511E69F}" srcOrd="0" destOrd="0" presId="urn:microsoft.com/office/officeart/2005/8/layout/process1"/>
    <dgm:cxn modelId="{EA78CA15-737D-4C0A-B620-80DA890A7803}" type="presOf" srcId="{D5DA3D56-D671-4CA6-9414-B557453212C6}" destId="{84D99DBE-2D0A-4110-9405-E0EB81173138}" srcOrd="0" destOrd="0" presId="urn:microsoft.com/office/officeart/2005/8/layout/process1"/>
    <dgm:cxn modelId="{4261831A-EC86-4759-8D3D-21A12B71B43B}" type="presOf" srcId="{E70D1623-6657-4E1F-9BAB-D1A22F5A2301}" destId="{62309A08-6CE0-498B-B7B8-5777B5A146C9}" srcOrd="0" destOrd="0" presId="urn:microsoft.com/office/officeart/2005/8/layout/process1"/>
    <dgm:cxn modelId="{6B7C6A21-12FE-4414-9951-B915A131467C}" srcId="{EBD1CBB8-C971-4AB6-9B61-B5BA5EC2EF16}" destId="{D5DA3D56-D671-4CA6-9414-B557453212C6}" srcOrd="0" destOrd="0" parTransId="{8FF317DA-4561-4C64-8BF0-671EBA13FF6B}" sibTransId="{117EAAD8-C860-4C36-AD40-66199AB36940}"/>
    <dgm:cxn modelId="{C9C15624-AC00-4233-A66A-45369C57FA7C}" type="presOf" srcId="{6CAE9B74-C79B-4065-BB6B-601358331C9D}" destId="{59A2A550-8D86-4B8D-AD5E-DD23DE511EE9}" srcOrd="1" destOrd="0" presId="urn:microsoft.com/office/officeart/2005/8/layout/process1"/>
    <dgm:cxn modelId="{178EC32A-768E-4CDB-B47F-6D4C8A239DBB}" type="presOf" srcId="{EBD1CBB8-C971-4AB6-9B61-B5BA5EC2EF16}" destId="{8478C6FB-11EE-4F76-81B4-3F157A359F09}" srcOrd="0" destOrd="0" presId="urn:microsoft.com/office/officeart/2005/8/layout/process1"/>
    <dgm:cxn modelId="{A9706F2C-07DB-4C6A-A981-76E2BD928BCE}" srcId="{EBD1CBB8-C971-4AB6-9B61-B5BA5EC2EF16}" destId="{3979F4AD-686D-44B2-BD8E-2592B28A60EE}" srcOrd="3" destOrd="0" parTransId="{6B9278BE-C602-4DE5-9E41-45479A1DD366}" sibTransId="{C300E30E-29C3-45C8-AECC-4E41F7335A55}"/>
    <dgm:cxn modelId="{C5B46891-27CD-4FAE-87A4-5FF3BE92A772}" type="presOf" srcId="{117EAAD8-C860-4C36-AD40-66199AB36940}" destId="{4A4BC874-70D3-492D-8A07-4AF3ECF9777F}" srcOrd="0" destOrd="0" presId="urn:microsoft.com/office/officeart/2005/8/layout/process1"/>
    <dgm:cxn modelId="{B42A9CC7-75BB-40EF-8AE7-C103EADF3622}" type="presOf" srcId="{6CAE9B74-C79B-4065-BB6B-601358331C9D}" destId="{D310CC40-EB07-4809-A889-C5E2582E4466}" srcOrd="0" destOrd="0" presId="urn:microsoft.com/office/officeart/2005/8/layout/process1"/>
    <dgm:cxn modelId="{EA7843CE-2864-430B-A804-D09192AAA734}" srcId="{EBD1CBB8-C971-4AB6-9B61-B5BA5EC2EF16}" destId="{E70D1623-6657-4E1F-9BAB-D1A22F5A2301}" srcOrd="2" destOrd="0" parTransId="{D2867D3B-76FC-4189-B9BA-29B94D4A9D73}" sibTransId="{6CAE9B74-C79B-4065-BB6B-601358331C9D}"/>
    <dgm:cxn modelId="{CDC1ABD0-60C1-4023-A603-CE1014B6212C}" type="presOf" srcId="{67F6ED04-E74B-4662-BDA2-DCC6B605B0A3}" destId="{E695B7E5-AB9D-421D-AC68-B73FD20323DB}" srcOrd="1" destOrd="0" presId="urn:microsoft.com/office/officeart/2005/8/layout/process1"/>
    <dgm:cxn modelId="{B4E412EA-B37D-441E-9C33-839D2DB5A609}" type="presOf" srcId="{3979F4AD-686D-44B2-BD8E-2592B28A60EE}" destId="{380C9184-92CC-4194-BC3E-6D484E4AE397}" srcOrd="0" destOrd="0" presId="urn:microsoft.com/office/officeart/2005/8/layout/process1"/>
    <dgm:cxn modelId="{9F6928F3-7C69-4887-923E-DB8594C66FCB}" type="presOf" srcId="{3C5E8D68-4326-4768-B3AF-E89B6B47E7BC}" destId="{1FB58DCE-9CA1-4787-A37B-F9D7ED12CB06}" srcOrd="0" destOrd="0" presId="urn:microsoft.com/office/officeart/2005/8/layout/process1"/>
    <dgm:cxn modelId="{0BAA07F9-A356-4BF9-806B-003AC7467C9E}" type="presOf" srcId="{117EAAD8-C860-4C36-AD40-66199AB36940}" destId="{F5447DCB-1A23-4D9A-A6B4-22B5F5213F14}" srcOrd="1" destOrd="0" presId="urn:microsoft.com/office/officeart/2005/8/layout/process1"/>
    <dgm:cxn modelId="{BA1C5B8E-8A0D-4CA8-B9A2-03733975C5BD}" type="presParOf" srcId="{8478C6FB-11EE-4F76-81B4-3F157A359F09}" destId="{84D99DBE-2D0A-4110-9405-E0EB81173138}" srcOrd="0" destOrd="0" presId="urn:microsoft.com/office/officeart/2005/8/layout/process1"/>
    <dgm:cxn modelId="{315C6762-20BF-4957-AB08-B297387186F4}" type="presParOf" srcId="{8478C6FB-11EE-4F76-81B4-3F157A359F09}" destId="{4A4BC874-70D3-492D-8A07-4AF3ECF9777F}" srcOrd="1" destOrd="0" presId="urn:microsoft.com/office/officeart/2005/8/layout/process1"/>
    <dgm:cxn modelId="{B7C83A87-98D5-4F77-A2A1-FB972D6062DD}" type="presParOf" srcId="{4A4BC874-70D3-492D-8A07-4AF3ECF9777F}" destId="{F5447DCB-1A23-4D9A-A6B4-22B5F5213F14}" srcOrd="0" destOrd="0" presId="urn:microsoft.com/office/officeart/2005/8/layout/process1"/>
    <dgm:cxn modelId="{1DABAFCC-C813-465A-B390-D6D04545F1CC}" type="presParOf" srcId="{8478C6FB-11EE-4F76-81B4-3F157A359F09}" destId="{1FB58DCE-9CA1-4787-A37B-F9D7ED12CB06}" srcOrd="2" destOrd="0" presId="urn:microsoft.com/office/officeart/2005/8/layout/process1"/>
    <dgm:cxn modelId="{17A729F1-FCFD-488A-B661-B160D0896C5F}" type="presParOf" srcId="{8478C6FB-11EE-4F76-81B4-3F157A359F09}" destId="{E4A091A6-EDF2-47AA-855F-5B975511E69F}" srcOrd="3" destOrd="0" presId="urn:microsoft.com/office/officeart/2005/8/layout/process1"/>
    <dgm:cxn modelId="{5AC24693-735F-4ACE-86CC-CF5F614D14D2}" type="presParOf" srcId="{E4A091A6-EDF2-47AA-855F-5B975511E69F}" destId="{E695B7E5-AB9D-421D-AC68-B73FD20323DB}" srcOrd="0" destOrd="0" presId="urn:microsoft.com/office/officeart/2005/8/layout/process1"/>
    <dgm:cxn modelId="{7AFEEB3F-7CF3-4876-AFC5-BCAA210CEA45}" type="presParOf" srcId="{8478C6FB-11EE-4F76-81B4-3F157A359F09}" destId="{62309A08-6CE0-498B-B7B8-5777B5A146C9}" srcOrd="4" destOrd="0" presId="urn:microsoft.com/office/officeart/2005/8/layout/process1"/>
    <dgm:cxn modelId="{4B2936C5-B37F-4082-BC56-67E0A51E2CDC}" type="presParOf" srcId="{8478C6FB-11EE-4F76-81B4-3F157A359F09}" destId="{D310CC40-EB07-4809-A889-C5E2582E4466}" srcOrd="5" destOrd="0" presId="urn:microsoft.com/office/officeart/2005/8/layout/process1"/>
    <dgm:cxn modelId="{8503A14A-9370-4B53-8A6F-CC679CE03E30}" type="presParOf" srcId="{D310CC40-EB07-4809-A889-C5E2582E4466}" destId="{59A2A550-8D86-4B8D-AD5E-DD23DE511EE9}" srcOrd="0" destOrd="0" presId="urn:microsoft.com/office/officeart/2005/8/layout/process1"/>
    <dgm:cxn modelId="{FA87D767-816F-49D7-A96A-199ACF744D74}" type="presParOf" srcId="{8478C6FB-11EE-4F76-81B4-3F157A359F09}" destId="{380C9184-92CC-4194-BC3E-6D484E4AE3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99DBE-2D0A-4110-9405-E0EB81173138}">
      <dsp:nvSpPr>
        <dsp:cNvPr id="0" name=""/>
        <dsp:cNvSpPr/>
      </dsp:nvSpPr>
      <dsp:spPr>
        <a:xfrm>
          <a:off x="3164" y="1375628"/>
          <a:ext cx="1383571" cy="830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/>
            <a:t>前處理</a:t>
          </a:r>
          <a:endParaRPr lang="zh-TW" altLang="en-US" sz="2700" kern="1200" dirty="0"/>
        </a:p>
      </dsp:txBody>
      <dsp:txXfrm>
        <a:off x="27478" y="1399942"/>
        <a:ext cx="1334943" cy="781514"/>
      </dsp:txXfrm>
    </dsp:sp>
    <dsp:sp modelId="{4A4BC874-70D3-492D-8A07-4AF3ECF9777F}">
      <dsp:nvSpPr>
        <dsp:cNvPr id="0" name=""/>
        <dsp:cNvSpPr/>
      </dsp:nvSpPr>
      <dsp:spPr>
        <a:xfrm>
          <a:off x="1525092" y="1619137"/>
          <a:ext cx="293317" cy="343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525092" y="1687762"/>
        <a:ext cx="205322" cy="205875"/>
      </dsp:txXfrm>
    </dsp:sp>
    <dsp:sp modelId="{1FB58DCE-9CA1-4787-A37B-F9D7ED12CB06}">
      <dsp:nvSpPr>
        <dsp:cNvPr id="0" name=""/>
        <dsp:cNvSpPr/>
      </dsp:nvSpPr>
      <dsp:spPr>
        <a:xfrm>
          <a:off x="1940164" y="1375628"/>
          <a:ext cx="1383571" cy="8301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/>
            <a:t>分析</a:t>
          </a:r>
          <a:endParaRPr lang="zh-TW" altLang="en-US" sz="2700" kern="1200" dirty="0"/>
        </a:p>
      </dsp:txBody>
      <dsp:txXfrm>
        <a:off x="1964478" y="1399942"/>
        <a:ext cx="1334943" cy="781514"/>
      </dsp:txXfrm>
    </dsp:sp>
    <dsp:sp modelId="{E4A091A6-EDF2-47AA-855F-5B975511E69F}">
      <dsp:nvSpPr>
        <dsp:cNvPr id="0" name=""/>
        <dsp:cNvSpPr/>
      </dsp:nvSpPr>
      <dsp:spPr>
        <a:xfrm>
          <a:off x="3462092" y="1619137"/>
          <a:ext cx="293317" cy="343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3462092" y="1687762"/>
        <a:ext cx="205322" cy="205875"/>
      </dsp:txXfrm>
    </dsp:sp>
    <dsp:sp modelId="{62309A08-6CE0-498B-B7B8-5777B5A146C9}">
      <dsp:nvSpPr>
        <dsp:cNvPr id="0" name=""/>
        <dsp:cNvSpPr/>
      </dsp:nvSpPr>
      <dsp:spPr>
        <a:xfrm>
          <a:off x="3877164" y="1375628"/>
          <a:ext cx="1383571" cy="830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/>
            <a:t>建模</a:t>
          </a:r>
          <a:endParaRPr lang="zh-TW" altLang="en-US" sz="2700" kern="1200" dirty="0"/>
        </a:p>
      </dsp:txBody>
      <dsp:txXfrm>
        <a:off x="3901478" y="1399942"/>
        <a:ext cx="1334943" cy="781514"/>
      </dsp:txXfrm>
    </dsp:sp>
    <dsp:sp modelId="{D310CC40-EB07-4809-A889-C5E2582E4466}">
      <dsp:nvSpPr>
        <dsp:cNvPr id="0" name=""/>
        <dsp:cNvSpPr/>
      </dsp:nvSpPr>
      <dsp:spPr>
        <a:xfrm>
          <a:off x="5399092" y="1619137"/>
          <a:ext cx="293317" cy="343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5399092" y="1687762"/>
        <a:ext cx="205322" cy="205875"/>
      </dsp:txXfrm>
    </dsp:sp>
    <dsp:sp modelId="{380C9184-92CC-4194-BC3E-6D484E4AE397}">
      <dsp:nvSpPr>
        <dsp:cNvPr id="0" name=""/>
        <dsp:cNvSpPr/>
      </dsp:nvSpPr>
      <dsp:spPr>
        <a:xfrm>
          <a:off x="5814164" y="1375628"/>
          <a:ext cx="1383571" cy="830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/>
            <a:t>測試</a:t>
          </a:r>
          <a:endParaRPr lang="en-US" altLang="zh-TW" sz="2700" kern="1200" dirty="0"/>
        </a:p>
      </dsp:txBody>
      <dsp:txXfrm>
        <a:off x="5838478" y="1399942"/>
        <a:ext cx="1334943" cy="781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51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5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188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5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6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8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5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57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B3550E0-1139-4935-9A8D-5F0A1FA6BA49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16340AF-9F01-4A6F-8AB5-4F931A20B6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7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63336"/>
            <a:ext cx="7772400" cy="1829761"/>
          </a:xfrm>
        </p:spPr>
        <p:txBody>
          <a:bodyPr/>
          <a:lstStyle/>
          <a:p>
            <a:r>
              <a:rPr lang="en-US" altLang="zh-TW" dirty="0"/>
              <a:t>TITANIC</a:t>
            </a:r>
            <a:r>
              <a:rPr lang="zh-TW" altLang="en-US" dirty="0"/>
              <a:t>資料分析</a:t>
            </a:r>
            <a:br>
              <a:rPr lang="en-US" altLang="zh-TW" dirty="0"/>
            </a:br>
            <a:r>
              <a:rPr lang="zh-TW" altLang="en-US" sz="3200" dirty="0"/>
              <a:t>拜託給我高分吧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9612" y="1365200"/>
            <a:ext cx="6984776" cy="1199704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/>
              <a:t>國立成功大學模組化課程</a:t>
            </a:r>
            <a:endParaRPr lang="en-US" altLang="zh-TW" sz="2800" b="1" dirty="0"/>
          </a:p>
          <a:p>
            <a:pPr algn="l"/>
            <a:r>
              <a:rPr lang="zh-TW" altLang="en-US" sz="2800" b="1" dirty="0"/>
              <a:t>問題導向之資料科學與機器學習應用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4788024" y="4389536"/>
            <a:ext cx="309188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N07041334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許嘉倪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zh-TW" sz="2000" b="1" dirty="0">
                <a:solidFill>
                  <a:schemeClr val="tx2"/>
                </a:solidFill>
              </a:rPr>
              <a:t>H34064024</a:t>
            </a:r>
            <a:r>
              <a:rPr lang="zh-TW" altLang="en-US" sz="2000" b="1" dirty="0">
                <a:solidFill>
                  <a:schemeClr val="tx2"/>
                </a:solidFill>
              </a:rPr>
              <a:t> 劉育瑄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NA6084030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曾子秦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(KNN)</a:t>
            </a: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3EFCF5A-D27B-41C9-945A-D12AF981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00" y="2636912"/>
            <a:ext cx="4858000" cy="27496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E7B7BB5-8462-466B-B7AC-710B680F6C6E}"/>
              </a:ext>
            </a:extLst>
          </p:cNvPr>
          <p:cNvSpPr txBox="1"/>
          <p:nvPr/>
        </p:nvSpPr>
        <p:spPr>
          <a:xfrm flipH="1">
            <a:off x="1028834" y="1987034"/>
            <a:ext cx="3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</a:t>
            </a:r>
            <a:r>
              <a:rPr lang="en-US" altLang="zh-TW" dirty="0" err="1"/>
              <a:t>n_neighbors</a:t>
            </a:r>
            <a:r>
              <a:rPr lang="zh-TW" altLang="en-US" dirty="0"/>
              <a:t>、</a:t>
            </a:r>
            <a:r>
              <a:rPr lang="en-US" altLang="zh-TW" dirty="0" err="1"/>
              <a:t>leaf_size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05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(Gaussian Naïve Bayes)</a:t>
            </a:r>
            <a:endParaRPr lang="zh-TW" altLang="en-US" dirty="0"/>
          </a:p>
        </p:txBody>
      </p:sp>
      <p:pic>
        <p:nvPicPr>
          <p:cNvPr id="4" name="圖片 3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696C11F1-032F-4E19-B732-615554E2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23" y="2492896"/>
            <a:ext cx="4940554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(Decision Tree)</a:t>
            </a:r>
            <a:endParaRPr lang="zh-TW" altLang="en-US" dirty="0"/>
          </a:p>
        </p:txBody>
      </p:sp>
      <p:pic>
        <p:nvPicPr>
          <p:cNvPr id="5" name="圖片 4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CE03945E-41EA-4A6F-B901-32E71E30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5258070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7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81A5A-D53C-4111-A4ED-FE7ECC0D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zh-TW" altLang="en-US" dirty="0"/>
              <a:t>回饋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184BE36-D7A6-433A-A140-6C05743B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50" y="2780927"/>
            <a:ext cx="1625397" cy="16253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A54DC77-D134-4D64-B035-1F8FEE5F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7"/>
            <a:ext cx="1625397" cy="16253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FD8C07-F06F-4CA8-8145-F8CE3CACF546}"/>
              </a:ext>
            </a:extLst>
          </p:cNvPr>
          <p:cNvSpPr txBox="1"/>
          <p:nvPr/>
        </p:nvSpPr>
        <p:spPr>
          <a:xfrm>
            <a:off x="1388254" y="48142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建立</a:t>
            </a:r>
            <a:r>
              <a:rPr lang="en-US" altLang="zh-TW" sz="2000" dirty="0"/>
              <a:t>python</a:t>
            </a:r>
            <a:r>
              <a:rPr lang="zh-TW" altLang="en-US" sz="2000" dirty="0"/>
              <a:t>基礎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A2D900-26E6-465A-919B-64C1289C2FEC}"/>
              </a:ext>
            </a:extLst>
          </p:cNvPr>
          <p:cNvSpPr txBox="1"/>
          <p:nvPr/>
        </p:nvSpPr>
        <p:spPr>
          <a:xfrm>
            <a:off x="3746515" y="4814225"/>
            <a:ext cx="246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了解</a:t>
            </a:r>
            <a:r>
              <a:rPr lang="en-US" altLang="zh-TW" sz="2000" dirty="0"/>
              <a:t>AI</a:t>
            </a:r>
            <a:r>
              <a:rPr lang="zh-TW" altLang="en-US" sz="2000" dirty="0"/>
              <a:t>模型如何建立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C5CF960-16FC-4ED9-A69E-CE6E5335A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36" y="2791411"/>
            <a:ext cx="1625397" cy="162539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52D79A-2D11-4464-9C4D-0278FB0BB7F1}"/>
              </a:ext>
            </a:extLst>
          </p:cNvPr>
          <p:cNvSpPr txBox="1"/>
          <p:nvPr/>
        </p:nvSpPr>
        <p:spPr>
          <a:xfrm>
            <a:off x="6408202" y="481422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增加實作時間</a:t>
            </a:r>
          </a:p>
        </p:txBody>
      </p:sp>
    </p:spTree>
    <p:extLst>
      <p:ext uri="{BB962C8B-B14F-4D97-AF65-F5344CB8AC3E}">
        <p14:creationId xmlns:p14="http://schemas.microsoft.com/office/powerpoint/2010/main" val="20668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zh-TW" altLang="en-US"/>
              <a:t>實作流程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1BB34066-CE66-47EB-A1C8-EF70E0033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163027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7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28700" y="1891862"/>
            <a:ext cx="7200900" cy="3975538"/>
          </a:xfrm>
        </p:spPr>
        <p:txBody>
          <a:bodyPr>
            <a:normAutofit/>
          </a:bodyPr>
          <a:lstStyle/>
          <a:p>
            <a:r>
              <a:rPr lang="zh-TW" altLang="en-US" dirty="0"/>
              <a:t>將較用不到的欄位刪除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Cabin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將空白欄位填入中位數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Female</a:t>
            </a:r>
            <a:r>
              <a:rPr lang="zh-TW" altLang="en-US" dirty="0"/>
              <a:t>轉換為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male</a:t>
            </a:r>
            <a:r>
              <a:rPr lang="zh-TW" altLang="en-US" dirty="0"/>
              <a:t>轉換為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將年齡分為</a:t>
            </a:r>
            <a:r>
              <a:rPr lang="en-US" altLang="zh-TW" dirty="0"/>
              <a:t>5</a:t>
            </a:r>
            <a:r>
              <a:rPr lang="zh-TW" altLang="en-US" dirty="0"/>
              <a:t>個區隔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16</a:t>
            </a:r>
            <a:r>
              <a:rPr lang="zh-TW" altLang="en-US" i="0" dirty="0"/>
              <a:t>歲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  <a:r>
              <a:rPr lang="zh-TW" altLang="en-US" i="0" dirty="0"/>
              <a:t>以下</a:t>
            </a:r>
            <a:endParaRPr lang="en-US" altLang="zh-TW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16</a:t>
            </a:r>
            <a:r>
              <a:rPr lang="zh-TW" altLang="en-US" i="0" dirty="0"/>
              <a:t>歲以上至</a:t>
            </a:r>
            <a:r>
              <a:rPr lang="en-US" altLang="zh-TW" i="0" dirty="0"/>
              <a:t>32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32</a:t>
            </a:r>
            <a:r>
              <a:rPr lang="zh-TW" altLang="en-US" i="0" dirty="0"/>
              <a:t>歲以上至</a:t>
            </a:r>
            <a:r>
              <a:rPr lang="en-US" altLang="zh-TW" i="0" dirty="0"/>
              <a:t>48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48</a:t>
            </a:r>
            <a:r>
              <a:rPr lang="zh-TW" altLang="en-US" i="0" dirty="0"/>
              <a:t>歲以上至</a:t>
            </a:r>
            <a:r>
              <a:rPr lang="en-US" altLang="zh-TW" i="0" dirty="0"/>
              <a:t>64</a:t>
            </a:r>
            <a:r>
              <a:rPr lang="zh-TW" altLang="en-US" i="0" dirty="0"/>
              <a:t>歲以下</a:t>
            </a:r>
            <a:r>
              <a:rPr lang="en-US" altLang="zh-TW" i="0" dirty="0"/>
              <a:t>(</a:t>
            </a:r>
            <a:r>
              <a:rPr lang="zh-TW" altLang="en-US" i="0" dirty="0"/>
              <a:t>含</a:t>
            </a:r>
            <a:r>
              <a:rPr lang="en-US" altLang="zh-TW" i="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i="0" dirty="0"/>
              <a:t>64</a:t>
            </a:r>
            <a:r>
              <a:rPr lang="zh-TW" altLang="en-US" i="0" dirty="0"/>
              <a:t>歲以上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生還性別分析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973" y="1795697"/>
            <a:ext cx="405302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556791"/>
            <a:ext cx="35623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555776" y="5173847"/>
            <a:ext cx="4752528" cy="108012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由以上圖表中可知，女生生還者比男性多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女性生還者機率高達</a:t>
            </a:r>
            <a:r>
              <a:rPr lang="en-US" altLang="zh-TW" dirty="0">
                <a:solidFill>
                  <a:schemeClr val="tx1"/>
                </a:solidFill>
              </a:rPr>
              <a:t>75%</a:t>
            </a:r>
            <a:r>
              <a:rPr lang="zh-TW" altLang="en-US" dirty="0">
                <a:solidFill>
                  <a:schemeClr val="tx1"/>
                </a:solidFill>
              </a:rPr>
              <a:t>，而男性僅有</a:t>
            </a:r>
            <a:r>
              <a:rPr lang="en-US" altLang="zh-TW" dirty="0">
                <a:solidFill>
                  <a:schemeClr val="tx1"/>
                </a:solidFill>
              </a:rPr>
              <a:t>20%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票價、艙等分析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4878646"/>
            <a:ext cx="4036322" cy="1478660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票價如同等於艙等等級，票價越高者，住的艙等越好，能早點接收緊急的消息，也享有較好的逃生設備及優先逃生的權利，所以生還者較多。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935" y="4437112"/>
            <a:ext cx="2395276" cy="236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935" y="1428750"/>
            <a:ext cx="6872129" cy="293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29112"/>
            <a:ext cx="77768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年齡分析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4941168"/>
            <a:ext cx="7776864" cy="1584176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由上圖中可知，生還者分佈在</a:t>
            </a:r>
            <a:r>
              <a:rPr lang="en-US" altLang="zh-TW" dirty="0">
                <a:solidFill>
                  <a:schemeClr val="tx1"/>
                </a:solidFill>
              </a:rPr>
              <a:t>40</a:t>
            </a:r>
            <a:r>
              <a:rPr lang="zh-TW" altLang="en-US" dirty="0">
                <a:solidFill>
                  <a:schemeClr val="tx1"/>
                </a:solidFill>
              </a:rPr>
              <a:t>歲以下，死亡者則在</a:t>
            </a:r>
            <a:r>
              <a:rPr lang="en-US" altLang="zh-TW" dirty="0">
                <a:solidFill>
                  <a:schemeClr val="tx1"/>
                </a:solidFill>
              </a:rPr>
              <a:t>16</a:t>
            </a:r>
            <a:r>
              <a:rPr lang="zh-TW" altLang="en-US" dirty="0">
                <a:solidFill>
                  <a:schemeClr val="tx1"/>
                </a:solidFill>
              </a:rPr>
              <a:t>歲以上至</a:t>
            </a:r>
            <a:r>
              <a:rPr lang="en-US" altLang="zh-TW" dirty="0">
                <a:solidFill>
                  <a:schemeClr val="tx1"/>
                </a:solidFill>
              </a:rPr>
              <a:t>70</a:t>
            </a:r>
            <a:r>
              <a:rPr lang="zh-TW" altLang="en-US" dirty="0">
                <a:solidFill>
                  <a:schemeClr val="tx1"/>
                </a:solidFill>
              </a:rPr>
              <a:t>歲以下。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有</a:t>
            </a:r>
            <a:r>
              <a:rPr lang="en-US" altLang="zh-TW" dirty="0">
                <a:solidFill>
                  <a:schemeClr val="tx1"/>
                </a:solidFill>
              </a:rPr>
              <a:t>0~8</a:t>
            </a:r>
            <a:r>
              <a:rPr lang="zh-TW" altLang="en-US" dirty="0">
                <a:solidFill>
                  <a:schemeClr val="tx1"/>
                </a:solidFill>
              </a:rPr>
              <a:t>歲及</a:t>
            </a:r>
            <a:r>
              <a:rPr lang="en-US" altLang="zh-TW" dirty="0">
                <a:solidFill>
                  <a:schemeClr val="tx1"/>
                </a:solidFill>
              </a:rPr>
              <a:t>72~80</a:t>
            </a:r>
            <a:r>
              <a:rPr lang="zh-TW" altLang="en-US" dirty="0">
                <a:solidFill>
                  <a:schemeClr val="tx1"/>
                </a:solidFill>
              </a:rPr>
              <a:t>歲的生還者，且以</a:t>
            </a:r>
            <a:r>
              <a:rPr lang="en-US" altLang="zh-TW" dirty="0">
                <a:solidFill>
                  <a:schemeClr val="tx1"/>
                </a:solidFill>
              </a:rPr>
              <a:t>20~40</a:t>
            </a:r>
            <a:r>
              <a:rPr lang="zh-TW" altLang="en-US" dirty="0">
                <a:solidFill>
                  <a:schemeClr val="tx1"/>
                </a:solidFill>
              </a:rPr>
              <a:t>歲的生還者佔多數，由此推測，小孩、老人可優先搭船逃生，而</a:t>
            </a:r>
            <a:r>
              <a:rPr lang="en-US" altLang="zh-TW" dirty="0">
                <a:solidFill>
                  <a:schemeClr val="tx1"/>
                </a:solidFill>
              </a:rPr>
              <a:t>20~40</a:t>
            </a:r>
            <a:r>
              <a:rPr lang="zh-TW" altLang="en-US" dirty="0">
                <a:solidFill>
                  <a:schemeClr val="tx1"/>
                </a:solidFill>
              </a:rPr>
              <a:t>歲的生還者有可能是帶著</a:t>
            </a:r>
            <a:r>
              <a:rPr lang="en-US" altLang="zh-TW" dirty="0">
                <a:solidFill>
                  <a:schemeClr val="tx1"/>
                </a:solidFill>
              </a:rPr>
              <a:t>0~8</a:t>
            </a:r>
            <a:r>
              <a:rPr lang="zh-TW" altLang="en-US" dirty="0">
                <a:solidFill>
                  <a:schemeClr val="tx1"/>
                </a:solidFill>
              </a:rPr>
              <a:t>歲的孩童，所以佔最多數。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(</a:t>
            </a:r>
            <a:r>
              <a:rPr lang="zh-TW" altLang="en-US" dirty="0"/>
              <a:t>進一步觀察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524864"/>
            <a:ext cx="8064896" cy="1008112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在未刪除部份欄位前，可以發現有些特徵有連結的現象，譬如有相同票價的乘客，很有可能是家人或朋友，而且他們有可能一起生存或喪生。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162"/>
            <a:ext cx="6264696" cy="35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圖說文字 5"/>
          <p:cNvSpPr/>
          <p:nvPr/>
        </p:nvSpPr>
        <p:spPr>
          <a:xfrm flipH="1">
            <a:off x="6767736" y="4829080"/>
            <a:ext cx="2376264" cy="1481127"/>
          </a:xfrm>
          <a:prstGeom prst="rightArrowCallout">
            <a:avLst>
              <a:gd name="adj1" fmla="val 32793"/>
              <a:gd name="adj2" fmla="val 30112"/>
              <a:gd name="adj3" fmla="val 23525"/>
              <a:gd name="adj4" fmla="val 8126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紅框內是一個</a:t>
            </a:r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人家族，一起喪生。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而藍框內則為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>
                <a:solidFill>
                  <a:schemeClr val="tx1"/>
                </a:solidFill>
              </a:rPr>
              <a:t>人家族，一起生還。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(Logistic regression)</a:t>
            </a:r>
            <a:endParaRPr lang="zh-TW" altLang="en-US" dirty="0"/>
          </a:p>
        </p:txBody>
      </p:sp>
      <p:pic>
        <p:nvPicPr>
          <p:cNvPr id="10" name="圖片 9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FFF7BAC1-256C-4ED8-85C8-4DE19E65A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94" y="2564904"/>
            <a:ext cx="5086611" cy="273699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627431-12E3-4A44-B3A2-2A8CB76A9ECB}"/>
              </a:ext>
            </a:extLst>
          </p:cNvPr>
          <p:cNvSpPr txBox="1"/>
          <p:nvPr/>
        </p:nvSpPr>
        <p:spPr>
          <a:xfrm flipH="1">
            <a:off x="1028835" y="1987034"/>
            <a:ext cx="10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</a:t>
            </a:r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90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(SVM)</a:t>
            </a:r>
            <a:endParaRPr lang="zh-TW" altLang="en-US" dirty="0"/>
          </a:p>
        </p:txBody>
      </p:sp>
      <p:pic>
        <p:nvPicPr>
          <p:cNvPr id="4" name="圖片 3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CBDCD679-39D1-45A1-8EED-B5ADFD84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08" y="2564904"/>
            <a:ext cx="4527783" cy="27115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3C67BC-067F-4221-A6EC-36F1ED4A94AD}"/>
              </a:ext>
            </a:extLst>
          </p:cNvPr>
          <p:cNvSpPr txBox="1"/>
          <p:nvPr/>
        </p:nvSpPr>
        <p:spPr>
          <a:xfrm flipH="1">
            <a:off x="1028699" y="1987034"/>
            <a:ext cx="181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gamma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17299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402</Words>
  <Application>Microsoft Office PowerPoint</Application>
  <PresentationFormat>如螢幕大小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Franklin Gothic Book</vt:lpstr>
      <vt:lpstr>Wingdings</vt:lpstr>
      <vt:lpstr>Wingdings 3</vt:lpstr>
      <vt:lpstr>裁剪</vt:lpstr>
      <vt:lpstr>TITANIC資料分析 拜託給我高分吧</vt:lpstr>
      <vt:lpstr>實作流程</vt:lpstr>
      <vt:lpstr>資料前處理</vt:lpstr>
      <vt:lpstr>資料分析(生還性別分析)</vt:lpstr>
      <vt:lpstr>資料分析(票價、艙等分析)</vt:lpstr>
      <vt:lpstr>資料分析(年齡分析)</vt:lpstr>
      <vt:lpstr>資料分析(進一步觀察)</vt:lpstr>
      <vt:lpstr>測試(Logistic regression)</vt:lpstr>
      <vt:lpstr>測試(SVM)</vt:lpstr>
      <vt:lpstr>測試(KNN)</vt:lpstr>
      <vt:lpstr>測試(Gaussian Naïve Bayes)</vt:lpstr>
      <vt:lpstr>測試(Decision Tree)</vt:lpstr>
      <vt:lpstr>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TITANIC資料分析</dc:title>
  <dc:creator>育瑄 劉</dc:creator>
  <cp:lastModifiedBy>育瑄 劉</cp:lastModifiedBy>
  <cp:revision>4</cp:revision>
  <dcterms:created xsi:type="dcterms:W3CDTF">2019-07-05T08:28:32Z</dcterms:created>
  <dcterms:modified xsi:type="dcterms:W3CDTF">2019-07-05T08:40:40Z</dcterms:modified>
</cp:coreProperties>
</file>