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458e9799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458e9799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458e9799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458e9799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458e9799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458e9799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458e9799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458e9799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458e9799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458e9799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458e9799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458e9799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458e9799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458e9799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458e9799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458e9799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458e9799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458e9799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458e9799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458e9799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458e9799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458e9799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458e9799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458e9799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458e9799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458e9799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№1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 в дисциплину. О разработке библиотек и фреймворков.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000"/>
              <a:t>Метаобъектная система в Qt</a:t>
            </a:r>
            <a:endParaRPr sz="4000"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99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754" y="1340375"/>
            <a:ext cx="4896547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Преимущества QT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Кросс-платформенность.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Высокая скоро</a:t>
            </a:r>
            <a:r>
              <a:rPr lang="ru"/>
              <a:t>с</a:t>
            </a:r>
            <a:r>
              <a:rPr lang="ru"/>
              <a:t>ть.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Удобная среда разработки.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Быстрое создание GUI.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Взаимодействие процессов.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Документация.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Недостатки QT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Сложности с лицензией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Большой вес приложений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Обратная совместимость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Сложность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Распространенность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Подведение итогов</a:t>
            </a:r>
            <a:endParaRPr/>
          </a:p>
        </p:txBody>
      </p:sp>
      <p:sp>
        <p:nvSpPr>
          <p:cNvPr id="133" name="Google Shape;133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00"/>
              <a:t>Спасибо за внимание!</a:t>
            </a:r>
            <a:endParaRPr sz="3200"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дисциплине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300"/>
              <a:t>О дисциплине</a:t>
            </a:r>
            <a:endParaRPr sz="33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99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Лекции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Практические занятия + задания для практических занятий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Дополнительные задания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Дополнительные материалы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QT</a:t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300"/>
              <a:t>Кто пользуется Qt</a:t>
            </a:r>
            <a:endParaRPr sz="3300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99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Разработчики на C++, которые создают десктопные и мобильные приложения.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Разработчики ПО для интернета вещей или для микрокомпьютеров.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Специалисты в области специализированного оборудования: embedded-систем, промышленных роботов и другой сложной автоматики.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Сферы применения</a:t>
            </a:r>
            <a:endParaRPr sz="400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99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308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 sz="2300" u="sng"/>
              <a:t>Промышленность и транспортная отрасль.</a:t>
            </a:r>
            <a:endParaRPr b="1" sz="23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300"/>
              <a:t>На C++ и на Qt пишут программы для роботов, которые используются на производствах, в перевозке грузов и других похожих отраслях. Qt используют при написании программного обеспечения для автомобилей, кораблей и других видов транспорта;</a:t>
            </a:r>
            <a:endParaRPr sz="2300"/>
          </a:p>
          <a:p>
            <a:pPr indent="-33083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ru" sz="2300" u="sng"/>
              <a:t>MedTech.</a:t>
            </a:r>
            <a:endParaRPr b="1" sz="23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300"/>
              <a:t>Фреймворк применяют при создании программных систем и интерфейсов для медицинского оборудования;</a:t>
            </a:r>
            <a:endParaRPr sz="2300"/>
          </a:p>
          <a:p>
            <a:pPr indent="-33083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ru" sz="2300" u="sng"/>
              <a:t>IoT.</a:t>
            </a:r>
            <a:endParaRPr b="1" sz="2300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300"/>
              <a:t>На C++ с Qt пишут логику для «умных» приборов, которые подключаются к интернету вещей.</a:t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000"/>
              <a:t>Модули Qt</a:t>
            </a:r>
            <a:endParaRPr sz="4000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99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QtCore — ядро фреймворка.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300"/>
              <a:t>QtGUI — компоненты для создания интерфейсов.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300"/>
              <a:t>QtNetwork — функции для работы с сетевыми соединениями.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300"/>
              <a:t>QtSql — компоненты для работы с базами данных на основе SQL.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300"/>
              <a:t>QtWidgets — модуль для работы с виджетами.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300"/>
              <a:t>QtXml — компоненты для обработки XML, специального формата хранения файлов.</a:t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000"/>
              <a:t>Модули Qt</a:t>
            </a:r>
            <a:endParaRPr sz="4000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99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QtXmlPatterns — инструменты для работы с языками, которые обрабатывают данные XML и организуют к нему доступ.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300"/>
              <a:t>QtScript — классы внутреннего скриптового языка Qt Scripts.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300"/>
              <a:t>QtOpenGL — инструменты для работы с библиотеками, написанными по спецификации OpenGL.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300"/>
              <a:t>QtSvg — компоненты для обработки векторной графики.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300"/>
              <a:t>QtMultimedia — инструменты для работы с мультимедиа-файлами.</a:t>
            </a:r>
            <a:endParaRPr sz="2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000"/>
              <a:t>Модули Qt</a:t>
            </a:r>
            <a:endParaRPr sz="4000"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99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QtWebEngine — ядро браузера Chromium, адаптированное под Qt.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300"/>
              <a:t>QtTest — компоненты для тестирования приложений.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300"/>
              <a:t>Qt3Support — поддержка старых версий фреймворка.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300"/>
              <a:t>QtCLucene — инструменты для автоматического поиска.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