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076d9e9a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076d9e9a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076d9e9a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076d9e9a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076d9e9a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076d9e9a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076d9e9a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076d9e9a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076d9e9a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076d9e9a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076d9e9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076d9e9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076d9e9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076d9e9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076d9e9a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076d9e9a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076d9e9a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076d9e9a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076d9e9a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076d9e9a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58e979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58e979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076d9e9a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076d9e9a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458e979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458e979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458e9799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458e9799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458e979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458e979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076d9e9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076d9e9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076d9e9a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076d9e9a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76d9e9a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76d9e9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076d9e9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076d9e9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76d9e9a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76d9e9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076d9e9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076d9e9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№2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QML и Qt Quick.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Относительное позиционирование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left: устанавливает расположение относительно левого края элемента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right: устанавливает расположение относительно правого края элемента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top: устанавливает расположение относительно верхнего края элемента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bottom: устанавливает расположение относительно нижнего края элемента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baseline: устанавливает расположение относительно базовой линии элемента (по линии текста; если текста нет, то аналогично top)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horizontalCenter: устанавливает расположение по горизонтали относительно центра элемента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verticalCenter: устанавливает расположение по вертикали относительно центра элемента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Свойство anchors в Qt и QML"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685800"/>
            <a:ext cx="57340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195025" y="150525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Контейнеры-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позиционеры</a:t>
            </a:r>
            <a:endParaRPr/>
          </a:p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Контейнеры-позиционеры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Column: располагает вложенные элементы в столбик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Row: располагает вложенные элементы в строку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Grid: располагает вложенные элементы в виде сетки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Flow: располагает вложенные элементы подобно тому, как слова располагаются на странице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4102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Grid</a:t>
            </a:r>
            <a:endParaRPr/>
          </a:p>
        </p:txBody>
      </p:sp>
      <p:sp>
        <p:nvSpPr>
          <p:cNvPr id="139" name="Google Shape;139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Grid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columns: количество столбцов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rows: количество строк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padding: отступ от всех четырех границ контейнера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bottomPadding: отступ снизу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leftPadding: отступ слева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rightPadding: отступ справа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topPadding: отступ сверху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277250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Контейнеры компоновки QML</a:t>
            </a:r>
            <a:endParaRPr/>
          </a:p>
        </p:txBody>
      </p:sp>
      <p:sp>
        <p:nvSpPr>
          <p:cNvPr id="151" name="Google Shape;151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Qt Quick Layouts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RowLayout: упорядочивает элементы в строку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ColumnLayout: упорядочивает элементы в столбец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GridLayout: позволяет динамически располагать элементы в виде сетки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Layout: предоставляет свойства для элементов, помещенных в тип макета ColumnLayout, RowLayout или GridLayout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StackLayout: элементы упорядочиваются в виде стека, в котором одновременно виден только один элемент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253750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размеров в контейнерах компоновки</a:t>
            </a:r>
            <a:endParaRPr/>
          </a:p>
        </p:txBody>
      </p:sp>
      <p:sp>
        <p:nvSpPr>
          <p:cNvPr id="163" name="Google Shape;163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265500" y="129385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GridLayout</a:t>
            </a:r>
            <a:endParaRPr/>
          </a:p>
        </p:txBody>
      </p:sp>
      <p:sp>
        <p:nvSpPr>
          <p:cNvPr id="169" name="Google Shape;169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GridLayout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columnSpacing: отступы между столбцами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columns: количество столбцов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flow: направление элементов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layoutDirection: направление элементов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rowSpacing: отступы между строками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rows: количество строк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uniformCellHeights: следует ли установить у ячеек одинаковую высоту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uniformCellWidths: следует ли установить у ячеек одинаковую ширину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Подведение итогов</a:t>
            </a:r>
            <a:endParaRPr/>
          </a:p>
        </p:txBody>
      </p:sp>
      <p:sp>
        <p:nvSpPr>
          <p:cNvPr id="181" name="Google Shape;181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/>
              <a:t>Спасибо за внимание!</a:t>
            </a:r>
            <a:endParaRPr sz="3200"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00"/>
              <a:t>План лекции</a:t>
            </a:r>
            <a:endParaRPr sz="33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Введение в QML и Qt Quick. Создание проекта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Создание приложения с QML и Qt Quick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Позиционирование и размеры элементов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Позиционирование элемента относительно других элементов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Контейнеры-позиционеры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Grid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Контейнеры компоновки QML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Установка размеров в контейнерах компоновки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GridLayout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53750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QML и Qt Quick. Создание проекта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 типов QML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Базовые типы QML, такие как int, bool, real,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Типы языка JavaScript, например, Date и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Типы объектов QML, например, Item, Rectangle, Image, Component. Они предоставляют визуальные компоненты или являются основной для создания визуальных компонентов. Как и виджеты, они могут иметь свойства, методы, сигналы.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Типы, зарегистрированные модулями QML через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Кастомные типы, определенные в файлах QML (в файлах с расширением .qml)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Qt Quick Controls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ApplicationWindow: представляет окно верхнего уровня с заголовком и футером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BusyIndicator: индикатор загрузки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Button: кнопка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CheckBox: флажок, который может быть в отмеченном или неотмеченном состоянии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ComboBox: кнопка со всплывающим окном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Dial: компонент в виде кругового набора (как на старых стационарных телефонах)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Dialog: диалоговое окно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Label: метка с текстом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Popup: </a:t>
            </a: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всплывающее</a:t>
            </a: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окно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ProgressBar: индикатор прогресса операции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RadioButton: радиокнопка или переключатель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ScrollBar: вертикальные и горизонтальные полосы прокрутки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ScrollView: визуальный компонент, который поддерживает прокрутку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Slider: слайдер для выбора числового значения из некоторого диапазона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SpinBox: выпадающий список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Switch: кнопка-переключатель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TextArea: элемент для ввода многострочного текста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TextField: элемент для ввода однострочного текста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ToolTip: всплывающая подсказка</a:t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714"/>
              <a:buFont typeface="Arial"/>
              <a:buChar char="●"/>
            </a:pPr>
            <a:r>
              <a:rPr lang="ru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Tumbler: прокручиваемый список элементов для выбора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30275" y="182122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приложения с QML и Qt Quick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42025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Позиционирование и размеры элементов</a:t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53775" y="205715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Позиционирование элемента относительно других элементов</a:t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