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0000500000000000000" pitchFamily="2" charset="-52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58e9799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58e9799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458e9799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458e9799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69a7e339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69a7e339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69a7e33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69a7e33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9a7e33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69a7e33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458e9799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458e9799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458e9799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458e9799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№2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элементы управления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План лекции</a:t>
            </a:r>
            <a:endParaRPr sz="330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Основные элементы управления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Интеграция с C++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Интеграция с JavaScript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Подведение итогов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2475" y="1958700"/>
            <a:ext cx="4045200" cy="12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элементы управления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Интеграция с C++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53750" y="1818300"/>
            <a:ext cx="4045200" cy="150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Интеграция с JavaScript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Подведение итогов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Спасибо за внимание!</a:t>
            </a:r>
            <a:endParaRPr sz="320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Экран (16:9)</PresentationFormat>
  <Paragraphs>13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Oswald</vt:lpstr>
      <vt:lpstr>Average</vt:lpstr>
      <vt:lpstr>Arial</vt:lpstr>
      <vt:lpstr>Slate</vt:lpstr>
      <vt:lpstr>Лекция №2</vt:lpstr>
      <vt:lpstr>План лекции</vt:lpstr>
      <vt:lpstr>План лекции</vt:lpstr>
      <vt:lpstr>Основные элементы управления</vt:lpstr>
      <vt:lpstr>Интеграция с C++</vt:lpstr>
      <vt:lpstr>Интеграция с JavaScript</vt:lpstr>
      <vt:lpstr>Подведение итогов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Рустам Астафьев</cp:lastModifiedBy>
  <cp:revision>1</cp:revision>
  <dcterms:modified xsi:type="dcterms:W3CDTF">2024-09-29T20:46:58Z</dcterms:modified>
</cp:coreProperties>
</file>