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458e9799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458e9799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458e9799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458e9799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af74a7c1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af74a7c1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458e9799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458e9799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458e9799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458e9799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№4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Сигналы, слоты и свойства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лекции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300"/>
              <a:t>План лекции</a:t>
            </a:r>
            <a:endParaRPr sz="33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99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Определение и связь сигналов и слотов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Определение сигналов и слотов в классах C++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Сигналы и слоты в виджетах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Сигналы в QML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Обработка сигналов из C++ в коде QML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Определение свойств QML и сигналы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Определение свойств в коде C++ и их связь с QML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Перетаскивание в QML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Подведение итогов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300"/>
              <a:t>План лекции</a:t>
            </a:r>
            <a:endParaRPr sz="330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9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300"/>
              <a:t>	Перейдем к рабочему файлу по лекции и коду в среде.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Подведение итогов</a:t>
            </a:r>
            <a:endParaRPr/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00"/>
              <a:t>Спасибо за внимание!</a:t>
            </a:r>
            <a:endParaRPr sz="320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