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458e979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458e979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f4959f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f4959f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ef4959f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ef4959f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ef4959f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ef4959f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f4959f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f4959f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f4959f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f4959f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и представления в виджетах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Введение в архитектуру View/Model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Модель QStringListModel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Модель QStandardItemModel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Индексы модели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QListView. Создание списка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QTableView. Табличные представления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QTreeView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QFileSystemModel и создание файлового проводника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05575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архитектуру View/Model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1284275"/>
            <a:ext cx="57626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Model/View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1593850"/>
            <a:ext cx="39433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QAbstractItemModel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13" y="1489075"/>
            <a:ext cx="58769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кодом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