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8e979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8e979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58e979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458e979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f4959f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f4959f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ef4959f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ef4959f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58e9799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58e9799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№6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Рисование на виджетах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00"/>
              <a:t>План лекции</a:t>
            </a:r>
            <a:endParaRPr sz="33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9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Класс QPainter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Отрисовка графических примитивов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Заливка фигур цветом и настройки отрисовки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Вывод текста с помощью QPainter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Отрисовка изображений с помощью QPainter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Подведение итогов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кодом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00"/>
              <a:t>Спасибо за внимание!</a:t>
            </a:r>
            <a:endParaRPr sz="32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