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f4959f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f4959f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f4959f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f4959f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Рисование и анимация в QML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Рисование на Canvas. Context2D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Отрисовка графических примитивов на Canvas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Заливка цветом и настройка отрисовки на Canvas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Отрисовка текста на Canvas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Анимация в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Состояния свойств и переходы в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Подведение итогов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кодом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