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458e9799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458e9799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458e9799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458e9799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ef4959f4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ef4959f4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ef4959f4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ef4959f4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458e9799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458e9799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№8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Публикация приложения. Подведение итогов.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лекции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300"/>
              <a:t>План лекции</a:t>
            </a:r>
            <a:endParaRPr sz="330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99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Публикация приложения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Подведение итогов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05450" y="17166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Публикация приложения</a:t>
            </a:r>
            <a:endParaRPr/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Подведение итогов</a:t>
            </a:r>
            <a:endParaRPr/>
          </a:p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200"/>
              <a:t>Спасибо за внимание!</a:t>
            </a:r>
            <a:endParaRPr sz="3200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