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sldIdLst>
    <p:sldId id="348" r:id="rId5"/>
    <p:sldId id="265" r:id="rId6"/>
    <p:sldId id="349" r:id="rId7"/>
    <p:sldId id="350" r:id="rId8"/>
    <p:sldId id="351" r:id="rId9"/>
    <p:sldId id="352" r:id="rId10"/>
    <p:sldId id="35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No: CSE4110 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Game: Chips Star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(1607031)</a:t>
            </a: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Nowshin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Tasnim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(1607053)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Nipa Anjum (1607055)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is played between a computer and a human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Board size 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6*7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– minimax algorithm</a:t>
            </a: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3831717"/>
            <a:ext cx="3048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decision rule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possible maximum loss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Maximize the possible minimum gain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Winning </a:t>
            </a:r>
            <a:r>
              <a:rPr lang="en-GB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criterias</a:t>
            </a:r>
            <a:r>
              <a:rPr lang="en-GB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consecutive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horizontal,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varticle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diagonal direction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First player gets the advantage.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lang="en-GB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2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Artificial Intelligence algorithm apart from any 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lang="en-GB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approaches.</a:t>
            </a: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9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984" y="3296921"/>
            <a:ext cx="10058400" cy="1183639"/>
          </a:xfrm>
        </p:spPr>
        <p:txBody>
          <a:bodyPr>
            <a:normAutofit/>
          </a:bodyPr>
          <a:lstStyle/>
          <a:p>
            <a:pPr marL="201168" lvl="1" indent="0" algn="ctr">
              <a:buNone/>
            </a:pPr>
            <a:r>
              <a:rPr 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6667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0</TotalTime>
  <Words>120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Consolas</vt:lpstr>
      <vt:lpstr>Courier New</vt:lpstr>
      <vt:lpstr>Times New Roman</vt:lpstr>
      <vt:lpstr>Verdana</vt:lpstr>
      <vt:lpstr>RetrospectVTI</vt:lpstr>
      <vt:lpstr>Course No: CSE4110  AI Game: Chips Star </vt:lpstr>
      <vt:lpstr>outline</vt:lpstr>
      <vt:lpstr>Introduction</vt:lpstr>
      <vt:lpstr>Algorithm</vt:lpstr>
      <vt:lpstr>strategy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2020-03-14T06:18:43Z</dcterms:created>
  <dcterms:modified xsi:type="dcterms:W3CDTF">2020-03-16T06:11:49Z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