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07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102832444546716E-2"/>
          <c:y val="5.3500171174255394E-2"/>
          <c:w val="0.89648420694554221"/>
          <c:h val="0.843882005558128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story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9-4101-94FB-6A4F58053D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 case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99-4101-94FB-6A4F58053D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Bug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99-4101-94FB-6A4F58053D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Smoke Testing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C99-4101-94FB-6A4F58053D0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Regression Testing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C99-4101-94FB-6A4F58053D0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67216"/>
        <c:axId val="5466800"/>
      </c:barChart>
      <c:catAx>
        <c:axId val="546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800"/>
        <c:crosses val="autoZero"/>
        <c:auto val="1"/>
        <c:lblAlgn val="ctr"/>
        <c:lblOffset val="100"/>
        <c:noMultiLvlLbl val="0"/>
      </c:catAx>
      <c:valAx>
        <c:axId val="5466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Total numbers</a:t>
                </a:r>
              </a:p>
            </c:rich>
          </c:tx>
          <c:layout>
            <c:manualLayout>
              <c:xMode val="edge"/>
              <c:yMode val="edge"/>
              <c:x val="0"/>
              <c:y val="0.429013432144511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827736149553615"/>
          <c:y val="0.9277844681179559"/>
          <c:w val="0.83990436089981801"/>
          <c:h val="5.0156708352632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102832444546716E-2"/>
          <c:y val="5.3500171174255394E-2"/>
          <c:w val="0.89648420694554221"/>
          <c:h val="0.843882005558128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story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9-4101-94FB-6A4F58053D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 case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99-4101-94FB-6A4F58053D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Bug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99-4101-94FB-6A4F58053D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Smoke Testing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C99-4101-94FB-6A4F58053D0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Regression Testing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C99-4101-94FB-6A4F58053D0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67216"/>
        <c:axId val="5466800"/>
      </c:barChart>
      <c:catAx>
        <c:axId val="546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6800"/>
        <c:crosses val="autoZero"/>
        <c:auto val="1"/>
        <c:lblAlgn val="ctr"/>
        <c:lblOffset val="100"/>
        <c:noMultiLvlLbl val="0"/>
      </c:catAx>
      <c:valAx>
        <c:axId val="5466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Total numbers</a:t>
                </a:r>
              </a:p>
            </c:rich>
          </c:tx>
          <c:layout>
            <c:manualLayout>
              <c:xMode val="edge"/>
              <c:yMode val="edge"/>
              <c:x val="0"/>
              <c:y val="0.429013432144511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827736149553615"/>
          <c:y val="0.93513740929442657"/>
          <c:w val="0.83990436089981801"/>
          <c:h val="5.0156708352632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39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0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82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19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90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09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52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96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9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7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5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7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9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2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8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18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Test%20case/Group%20work/Priya/PROJ-5%20Priya.xlsx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Test%20case/Group%20work/For%20presentation.xlsx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Test%20case/Group%20work/Bugs%20detail%20for%20presentation.xls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F9059-39AE-4721-B734-1F40CA14A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800" b="1" dirty="0"/>
              <a:t>Team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87490-6271-42B2-9B6F-1D834F63B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Group project MANUAL TESTING</a:t>
            </a:r>
          </a:p>
        </p:txBody>
      </p:sp>
    </p:spTree>
    <p:extLst>
      <p:ext uri="{BB962C8B-B14F-4D97-AF65-F5344CB8AC3E}">
        <p14:creationId xmlns:p14="http://schemas.microsoft.com/office/powerpoint/2010/main" val="147048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531C-3331-453F-B138-B8EA661EF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107281"/>
            <a:ext cx="4677276" cy="137160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Scrum framework (1 week sprint)</a:t>
            </a:r>
          </a:p>
        </p:txBody>
      </p:sp>
      <p:pic>
        <p:nvPicPr>
          <p:cNvPr id="6" name="Picture Placeholder 5" descr="Two colleagues planning on board with sticky notes">
            <a:extLst>
              <a:ext uri="{FF2B5EF4-FFF2-40B4-BE49-F238E27FC236}">
                <a16:creationId xmlns:a16="http://schemas.microsoft.com/office/drawing/2014/main" id="{8958501F-FD06-4D66-9125-AACA2295752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7349764" y="2107387"/>
            <a:ext cx="3282462" cy="218937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F7B82-D3C1-4075-B85E-8CFF164CF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593181"/>
            <a:ext cx="6164653" cy="289321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Project kick off meeting on Sunday December 26,2021 for about 30 minutes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Daily stand up meeting at 8:30 pm on slack every Monday, Wednesday to Friday for about 15-30 minutes.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Grooming meeting on Tuesday December 28,2021 after class for about 30 minutes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Sprint review meeting on Friday December 31, 2021 at 8:30 pm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Project ceremony on Sunday January 2,2021</a:t>
            </a:r>
          </a:p>
        </p:txBody>
      </p:sp>
    </p:spTree>
    <p:extLst>
      <p:ext uri="{BB962C8B-B14F-4D97-AF65-F5344CB8AC3E}">
        <p14:creationId xmlns:p14="http://schemas.microsoft.com/office/powerpoint/2010/main" val="330585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47BA-88C5-4B3A-8551-834E42E9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Project summary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A6513B7-1604-42DE-8362-1167CDE29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107338"/>
              </p:ext>
            </p:extLst>
          </p:nvPr>
        </p:nvGraphicFramePr>
        <p:xfrm>
          <a:off x="4648200" y="609600"/>
          <a:ext cx="6169025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481C7-265B-4FC0-B4FC-B7C2D0387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429000"/>
            <a:ext cx="3780692" cy="1828800"/>
          </a:xfrm>
        </p:spPr>
        <p:txBody>
          <a:bodyPr>
            <a:normAutofit/>
          </a:bodyPr>
          <a:lstStyle/>
          <a:p>
            <a:r>
              <a:rPr lang="en-US" sz="2000" dirty="0"/>
              <a:t>New Doctor Appointment</a:t>
            </a:r>
          </a:p>
        </p:txBody>
      </p:sp>
    </p:spTree>
    <p:extLst>
      <p:ext uri="{BB962C8B-B14F-4D97-AF65-F5344CB8AC3E}">
        <p14:creationId xmlns:p14="http://schemas.microsoft.com/office/powerpoint/2010/main" val="135024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47BA-88C5-4B3A-8551-834E42E9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Project summary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A6513B7-1604-42DE-8362-1167CDE29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055901"/>
              </p:ext>
            </p:extLst>
          </p:nvPr>
        </p:nvGraphicFramePr>
        <p:xfrm>
          <a:off x="4648200" y="609600"/>
          <a:ext cx="6169025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481C7-265B-4FC0-B4FC-B7C2D0387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429000"/>
            <a:ext cx="3680885" cy="1828800"/>
          </a:xfrm>
        </p:spPr>
        <p:txBody>
          <a:bodyPr>
            <a:normAutofit/>
          </a:bodyPr>
          <a:lstStyle/>
          <a:p>
            <a:r>
              <a:rPr lang="en-US" sz="2000" dirty="0"/>
              <a:t>Financial Transfer </a:t>
            </a:r>
          </a:p>
        </p:txBody>
      </p:sp>
    </p:spTree>
    <p:extLst>
      <p:ext uri="{BB962C8B-B14F-4D97-AF65-F5344CB8AC3E}">
        <p14:creationId xmlns:p14="http://schemas.microsoft.com/office/powerpoint/2010/main" val="210473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04BCDD-3A57-45E4-A9B1-7E5474C1CE56}"/>
              </a:ext>
            </a:extLst>
          </p:cNvPr>
          <p:cNvSpPr txBox="1"/>
          <p:nvPr/>
        </p:nvSpPr>
        <p:spPr>
          <a:xfrm>
            <a:off x="1837267" y="2105561"/>
            <a:ext cx="57894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hlinkClick r:id="rId2" action="ppaction://hlinkfile"/>
              </a:rPr>
              <a:t>Smoke Testing for </a:t>
            </a:r>
          </a:p>
          <a:p>
            <a:r>
              <a:rPr lang="en-US" sz="4000" b="1" dirty="0">
                <a:hlinkClick r:id="rId2" action="ppaction://hlinkfile"/>
              </a:rPr>
              <a:t>New Doctor Appointment </a:t>
            </a:r>
          </a:p>
          <a:p>
            <a:r>
              <a:rPr lang="en-US" sz="4000" b="1" dirty="0">
                <a:hlinkClick r:id="rId2" action="ppaction://hlinkfile"/>
              </a:rPr>
              <a:t>Demo</a:t>
            </a:r>
            <a:r>
              <a:rPr lang="en-US" sz="4000" b="1" dirty="0"/>
              <a:t> </a:t>
            </a:r>
          </a:p>
        </p:txBody>
      </p:sp>
      <p:pic>
        <p:nvPicPr>
          <p:cNvPr id="20" name="Picture Placeholder 19" descr="Stethoscope on white background">
            <a:extLst>
              <a:ext uri="{FF2B5EF4-FFF2-40B4-BE49-F238E27FC236}">
                <a16:creationId xmlns:a16="http://schemas.microsoft.com/office/drawing/2014/main" id="{764859DD-A8F1-4A1C-A13F-0676A92F6E0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6240" r="26240"/>
          <a:stretch>
            <a:fillRect/>
          </a:stretch>
        </p:blipFill>
        <p:spPr>
          <a:prstGeom prst="roundRect">
            <a:avLst>
              <a:gd name="adj" fmla="val 2628"/>
            </a:avLst>
          </a:prstGeom>
        </p:spPr>
      </p:pic>
    </p:spTree>
    <p:extLst>
      <p:ext uri="{BB962C8B-B14F-4D97-AF65-F5344CB8AC3E}">
        <p14:creationId xmlns:p14="http://schemas.microsoft.com/office/powerpoint/2010/main" val="32030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04BCDD-3A57-45E4-A9B1-7E5474C1CE56}"/>
              </a:ext>
            </a:extLst>
          </p:cNvPr>
          <p:cNvSpPr txBox="1"/>
          <p:nvPr/>
        </p:nvSpPr>
        <p:spPr>
          <a:xfrm>
            <a:off x="3802449" y="2207161"/>
            <a:ext cx="53674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hlinkClick r:id="rId2" action="ppaction://hlinkfile"/>
              </a:rPr>
              <a:t>Smoke testing</a:t>
            </a:r>
          </a:p>
          <a:p>
            <a:pPr algn="ctr"/>
            <a:r>
              <a:rPr lang="en-US" sz="4000" b="1" dirty="0">
                <a:hlinkClick r:id="rId2" action="ppaction://hlinkfile"/>
              </a:rPr>
              <a:t>AND </a:t>
            </a:r>
          </a:p>
          <a:p>
            <a:pPr algn="ctr"/>
            <a:r>
              <a:rPr lang="en-US" sz="4000" b="1" dirty="0">
                <a:hlinkClick r:id="rId2" action="ppaction://hlinkfile"/>
              </a:rPr>
              <a:t>Regression testing Cases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650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04BCDD-3A57-45E4-A9B1-7E5474C1CE56}"/>
              </a:ext>
            </a:extLst>
          </p:cNvPr>
          <p:cNvSpPr txBox="1"/>
          <p:nvPr/>
        </p:nvSpPr>
        <p:spPr>
          <a:xfrm>
            <a:off x="4138507" y="792481"/>
            <a:ext cx="37253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FF0000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Bugs</a:t>
            </a:r>
            <a:endParaRPr lang="en-US" sz="115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Don&amp;#39;t let bugs get into production environments – Hosk&amp;#39;s Dynamic Blog">
            <a:extLst>
              <a:ext uri="{FF2B5EF4-FFF2-40B4-BE49-F238E27FC236}">
                <a16:creationId xmlns:a16="http://schemas.microsoft.com/office/drawing/2014/main" id="{6A6B6040-D68F-4953-9A73-CAF71BCE4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962" y="2867284"/>
            <a:ext cx="2652076" cy="212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35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F185-2E09-4E53-9166-BCBD58CA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6636" y="932447"/>
            <a:ext cx="6164653" cy="1371600"/>
          </a:xfrm>
        </p:spPr>
        <p:txBody>
          <a:bodyPr>
            <a:normAutofit/>
          </a:bodyPr>
          <a:lstStyle/>
          <a:p>
            <a:r>
              <a:rPr lang="en-US" sz="3600" b="1" dirty="0"/>
              <a:t>Challenging we faced:</a:t>
            </a:r>
          </a:p>
        </p:txBody>
      </p:sp>
      <p:pic>
        <p:nvPicPr>
          <p:cNvPr id="6" name="Picture Placeholder 5" descr="Marketing with solid fill">
            <a:extLst>
              <a:ext uri="{FF2B5EF4-FFF2-40B4-BE49-F238E27FC236}">
                <a16:creationId xmlns:a16="http://schemas.microsoft.com/office/drawing/2014/main" id="{7DE71AB7-9794-4DA0-A13A-0F1B7E640E7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15" r="14115"/>
          <a:stretch>
            <a:fillRect/>
          </a:stretch>
        </p:blipFill>
        <p:spPr>
          <a:xfrm>
            <a:off x="1882941" y="1805912"/>
            <a:ext cx="2805253" cy="39090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FB7F6-A331-4963-9E60-A3C36620A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85712" y="2514600"/>
            <a:ext cx="5299910" cy="182880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Communication Issue due to the size of the team and different backgrounds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Time management Issue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Test cases are not detailed enough and do not covered all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08857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F185-2E09-4E53-9166-BCBD58CA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790" y="1010653"/>
            <a:ext cx="6772248" cy="1371600"/>
          </a:xfrm>
        </p:spPr>
        <p:txBody>
          <a:bodyPr>
            <a:normAutofit/>
          </a:bodyPr>
          <a:lstStyle/>
          <a:p>
            <a:r>
              <a:rPr lang="en-US" sz="3200" b="1" dirty="0"/>
              <a:t>How we overcame the challenges:</a:t>
            </a:r>
          </a:p>
        </p:txBody>
      </p:sp>
      <p:pic>
        <p:nvPicPr>
          <p:cNvPr id="6" name="Picture Placeholder 5" descr="Marketing with solid fill">
            <a:extLst>
              <a:ext uri="{FF2B5EF4-FFF2-40B4-BE49-F238E27FC236}">
                <a16:creationId xmlns:a16="http://schemas.microsoft.com/office/drawing/2014/main" id="{7DE71AB7-9794-4DA0-A13A-0F1B7E640E7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15" r="14115"/>
          <a:stretch>
            <a:fillRect/>
          </a:stretch>
        </p:blipFill>
        <p:spPr>
          <a:xfrm>
            <a:off x="1882941" y="1805912"/>
            <a:ext cx="2805253" cy="39090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FB7F6-A331-4963-9E60-A3C36620A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2179" y="2701088"/>
            <a:ext cx="6142121" cy="2430379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All the meetings we’ve had along with individual discussions have been very helpful.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Work with all team members to figure out the best solutions that works for everyone.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In the next sprint, our team will be more knowledgeable which will help us improve on creating better test cases.</a:t>
            </a:r>
          </a:p>
        </p:txBody>
      </p:sp>
    </p:spTree>
    <p:extLst>
      <p:ext uri="{BB962C8B-B14F-4D97-AF65-F5344CB8AC3E}">
        <p14:creationId xmlns:p14="http://schemas.microsoft.com/office/powerpoint/2010/main" val="160849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386</TotalTime>
  <Words>191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Celestial</vt:lpstr>
      <vt:lpstr>Team 3</vt:lpstr>
      <vt:lpstr>Scrum framework (1 week sprint)</vt:lpstr>
      <vt:lpstr>Project summary</vt:lpstr>
      <vt:lpstr>Project summary</vt:lpstr>
      <vt:lpstr>PowerPoint Presentation</vt:lpstr>
      <vt:lpstr>PowerPoint Presentation</vt:lpstr>
      <vt:lpstr>PowerPoint Presentation</vt:lpstr>
      <vt:lpstr>Challenging we faced:</vt:lpstr>
      <vt:lpstr>How we overcame the challenges: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</dc:title>
  <dc:creator>amp chen</dc:creator>
  <cp:lastModifiedBy>jim.m.chen@outlook.com</cp:lastModifiedBy>
  <cp:revision>47</cp:revision>
  <dcterms:created xsi:type="dcterms:W3CDTF">2021-12-31T15:26:43Z</dcterms:created>
  <dcterms:modified xsi:type="dcterms:W3CDTF">2022-01-01T02:09:58Z</dcterms:modified>
</cp:coreProperties>
</file>