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6BFF-0062-37BC-0CA3-25F33451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1DBB1-BA6C-3B47-7774-27A8753F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817C-9BCF-F3E3-951D-BE1197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A93F-427A-6E9F-0161-7CF7CDA1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8B22-DAF1-6172-9481-AC9C7733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79B8-EAC6-6BDE-37C4-EF994302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B38C0-EAAF-CFAF-180B-25DB8E4FF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3F07-3412-2D94-AA36-9159BF0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8910-C602-49C2-8405-F35F57DB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8FEB-8D39-168B-F1F4-AAEA2990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28960-B71C-AD84-6E92-816FFAD79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1CD8-58D4-D57A-71CD-C4973262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DD03-0BE6-7125-27EB-5B5D642F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1D5A-3B3C-0E70-A47E-1A8A3248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31D8-E5C3-B3D8-B1F6-9BB6ACA5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4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E07D-69F4-9F59-682E-E2CB0C87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DC22-3DFE-B6CF-6338-152E76B4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0A3-3F7D-1426-C115-BF419383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7575-A7C2-84FD-11D5-C0882AF2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45983-023A-F269-69F1-8AA26A0E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0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4433-061D-6387-D5B8-075C2319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0D8A-62D4-D49D-D790-28FC707E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CBE4-3C6D-CFED-69DB-93CA45AB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E2E1-AA96-E126-F925-6C2BFD99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C8D9-0FA8-8301-B83F-E86B6AE3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8753-9F8F-7982-B511-DD3687FB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75B3-00C3-C840-6504-C82020537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12B96-774E-3E49-4BCE-685CFAD07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472A-00CB-FEA8-DEC3-709DAF4C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BB0F-2D45-3E23-0A45-64AF31B0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9C5CB-7300-0B66-6B71-FBBC84D7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0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7F63-75C1-85C6-9BB8-6A6B95C7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4167-6102-0EA6-526C-4D658071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EEB9-C5CC-A9F0-00C4-2E747910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80306-1A3A-011E-54AC-8F9E88FD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C9F32-344B-9B1C-7045-05A19EEDC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2FF58-DB4B-4AAC-A946-397FDC6B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64D2B-8466-39AC-31F5-2DA68D6A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EEA1A-D14C-80C9-3C97-5830D02A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24A0-6C76-6F24-D376-05A4EE58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D70B5-0F17-BB4A-95A1-83251E65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182AC-458E-F847-B465-F1977762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02B8E-61A4-3F7B-D994-CF4A972C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0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7DC85-9F1A-68CE-9832-9072971D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E9675-4AD0-42F2-09A8-75FF914C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CAE3-EC99-8E54-E75C-A1CA2737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1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786A-CF3D-B0C4-3CC1-91A91D95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8D19-6AB6-1E34-6343-C8073DB7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183D0-EE27-ACE4-404E-6FA2C073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5476-AE07-1CC2-5550-834DC3F7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28198-CFBC-372C-9E30-BF2658D1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F0BB-18A2-6CB1-D4C4-42FA343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3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ABFC-7A68-B24B-58D8-DC89C498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88FE8-40BF-C2B1-AF90-D4B80A990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FB78-64A1-C5A1-4ED1-1E645F0F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5827-25F4-1AA8-5700-89C94EE8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C9480-A8BC-60EC-B4EE-75D5A2F8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9E28-0E8D-A583-FFCB-F4D42D9C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5CDCE-DCF7-543F-CA50-313A99EF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D5665-9FFA-0E0E-DF28-27B209BA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8E39-15DB-7814-6A89-A5666471C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7046-FB66-4FC7-96CC-D7FB509328B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A6CC-3299-2FC5-0D44-B917B8D1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EC68-6929-FCFB-5BDA-D524B8538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9E38-1754-4EDD-88C8-53BC7AD0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1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8290-ECCB-BD48-A178-FD8F5C456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GOD IS GREAT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ED756-2002-A247-FC67-68C38D907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GOD WITH 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28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GOD IS GREAT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 IS GREAT</dc:title>
  <dc:creator>STEPHIN S</dc:creator>
  <cp:lastModifiedBy>STEPHIN S</cp:lastModifiedBy>
  <cp:revision>1</cp:revision>
  <dcterms:created xsi:type="dcterms:W3CDTF">2024-01-16T14:00:15Z</dcterms:created>
  <dcterms:modified xsi:type="dcterms:W3CDTF">2024-01-16T14:00:45Z</dcterms:modified>
</cp:coreProperties>
</file>