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A9E0"/>
    <a:srgbClr val="EC6A1E"/>
    <a:srgbClr val="93C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44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5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0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0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8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2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DBBD-4F56-41D7-B227-413291DBD713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CF7-50DD-41FC-B89E-EAFEF1A8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F70F6-C9D9-46A0-A04A-4CD1B0A49403}" type="datetimeFigureOut">
              <a:rPr lang="en-US" smtClean="0"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F3D71-5D44-4D67-8805-514B04D33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023" y="3995972"/>
            <a:ext cx="9144000" cy="981916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Nippon IT Solutions</a:t>
            </a:r>
            <a:endParaRPr lang="en-US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005" y="2048746"/>
            <a:ext cx="3168037" cy="157070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18446" y="690312"/>
            <a:ext cx="9144000" cy="9819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Hey heard of database company?</a:t>
            </a:r>
            <a:endParaRPr lang="en-US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18446" y="2209830"/>
            <a:ext cx="9144000" cy="9819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No?</a:t>
            </a:r>
            <a:endParaRPr lang="en-US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5023" y="786478"/>
            <a:ext cx="9144000" cy="9819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Let us get Introduced than</a:t>
            </a:r>
            <a:endParaRPr lang="en-US" dirty="0">
              <a:latin typeface="+mn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60948" y="5146598"/>
            <a:ext cx="9144000" cy="635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+mn-lt"/>
              </a:rPr>
              <a:t>A Database Services Company</a:t>
            </a:r>
            <a:endParaRPr lang="en-US" sz="4000" dirty="0">
              <a:latin typeface="+mn-lt"/>
            </a:endParaRPr>
          </a:p>
        </p:txBody>
      </p:sp>
      <p:pic>
        <p:nvPicPr>
          <p:cNvPr id="13" name="Breakfast_in_Pari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371600" y="691398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" presetClass="exit" presetSubtype="4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25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2" presetClass="exit" presetSubtype="8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5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5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250"/>
                            </p:stCondLst>
                            <p:childTnLst>
                              <p:par>
                                <p:cTn id="44" presetID="4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9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2" grpId="0"/>
      <p:bldP spid="2" grpId="1"/>
      <p:bldP spid="6" grpId="0"/>
      <p:bldP spid="6" grpId="1"/>
      <p:bldP spid="7" grpId="0"/>
      <p:bldP spid="7" grpId="1"/>
      <p:bldP spid="8" grpId="0"/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4123" y="190657"/>
            <a:ext cx="23430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are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Who Are W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14"/>
          <a:stretch/>
        </p:blipFill>
        <p:spPr bwMode="auto">
          <a:xfrm>
            <a:off x="5048957" y="3791390"/>
            <a:ext cx="6287738" cy="285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 rot="16200000">
            <a:off x="4016544" y="1970142"/>
            <a:ext cx="2021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</a:t>
            </a:r>
            <a:endParaRPr lang="en-US" sz="36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08466" y="1831642"/>
            <a:ext cx="2526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EC6A1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Youthful</a:t>
            </a:r>
            <a:endParaRPr lang="en-US" sz="5400" b="0" cap="none" spc="0" dirty="0">
              <a:ln w="0"/>
              <a:solidFill>
                <a:srgbClr val="EC6A1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64182" y="2895963"/>
            <a:ext cx="5400389" cy="92333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rgbClr val="2AA9E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TechnologyHungry</a:t>
            </a:r>
            <a:endParaRPr lang="en-US" sz="5400" b="0" cap="none" spc="0" dirty="0">
              <a:ln w="0"/>
              <a:solidFill>
                <a:srgbClr val="2AA9E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92323" y="2477883"/>
            <a:ext cx="9441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</a:t>
            </a:r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2616286" y="2585568"/>
            <a:ext cx="371358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 err="1" smtClean="0">
                <a:ln w="0"/>
                <a:solidFill>
                  <a:srgbClr val="93C73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NipponITS</a:t>
            </a:r>
            <a:endParaRPr lang="en-US" sz="6600" dirty="0">
              <a:ln w="0"/>
              <a:solidFill>
                <a:srgbClr val="93C73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57" y="2368367"/>
            <a:ext cx="2211764" cy="109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8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4" accel="50000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2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3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5" presetID="2" presetClass="entr" presetSubtype="12" accel="50000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0" presetID="2" presetClass="entr" presetSubtype="6" accel="50000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22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23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25" presetID="2" presetClass="entr" presetSubtype="2" accel="50000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2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2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30" presetID="2" presetClass="entr" presetSubtype="4" accel="50000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32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33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35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92D05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6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92D050"/>
                                          </p:to>
                                        </p:animClr>
                                        <p:set>
                                          <p:cBhvr>
                                            <p:cTn id="37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anim to="1.5" calcmode="lin" valueType="num">
                                          <p:cBhvr override="childStyle">
                                            <p:cTn id="38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style.fontSize</p:attrName>
                                            </p:attrNameLst>
                                          </p:cBhvr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6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1" dur="2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4" dur="20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2800"/>
                                </p:stCondLst>
                                <p:childTnLst>
                                  <p:par>
                                    <p:cTn id="46" presetID="26" presetClass="emph" presetSubtype="0" repeatCount="3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20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100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6" presetClass="emph" presetSubtype="0" repeatCount="3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" dur="20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1" dur="100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26" presetClass="emph" presetSubtype="0" repeatCount="3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2000" tmFilter="0, 0; .2, .5; .8, .5; 1, 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4" dur="1000" autoRev="1" fill="hold"/>
                                            <p:tgtEl>
                                              <p:spTgt spid="10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uild="allAtOnce"/>
          <p:bldP spid="5" grpId="1" build="allAtOnce"/>
          <p:bldP spid="7" grpId="0"/>
          <p:bldP spid="8" grpId="0"/>
          <p:bldP spid="9" grpId="0"/>
          <p:bldP spid="10" grpId="0"/>
          <p:bldP spid="11" grpId="0"/>
          <p:bldP spid="11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4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15" presetID="2" presetClass="entr" presetSubtype="12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20" presetID="2" presetClass="entr" presetSubtype="6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25" presetID="2" presetClass="entr" presetSubtype="2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30" presetID="2" presetClass="entr" presetSubtype="4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Clr clrSpc="rgb" dir="cw">
                                          <p:cBhvr override="childStyle">
                                            <p:cTn id="35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92D05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36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92D050"/>
                                          </p:to>
                                        </p:animClr>
                                        <p:set>
                                          <p:cBhvr>
                                            <p:cTn id="37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anim to="1.5" calcmode="lin" valueType="num">
                                          <p:cBhvr override="childStyle">
                                            <p:cTn id="38" dur="2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style.fontSize</p:attrName>
                                            </p:attrNameLst>
                                          </p:cBhvr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6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1" dur="2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6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44" dur="200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2800"/>
                                </p:stCondLst>
                                <p:childTnLst>
                                  <p:par>
                                    <p:cTn id="46" presetID="26" presetClass="emph" presetSubtype="0" repeatCount="3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" dur="2000" tmFilter="0, 0; .2, .5; .8, .5; 1, 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8" dur="1000" autoRev="1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26" presetClass="emph" presetSubtype="0" repeatCount="3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" dur="20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1" dur="100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2" presetID="26" presetClass="emph" presetSubtype="0" repeatCount="3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2000" tmFilter="0, 0; .2, .5; .8, .5; 1, 0"/>
                                            <p:tgtEl>
                                              <p:spTgt spid="102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4" dur="1000" autoRev="1" fill="hold"/>
                                            <p:tgtEl>
                                              <p:spTgt spid="102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uild="allAtOnce"/>
          <p:bldP spid="5" grpId="1" build="allAtOnce"/>
          <p:bldP spid="7" grpId="0"/>
          <p:bldP spid="8" grpId="0"/>
          <p:bldP spid="9" grpId="0"/>
          <p:bldP spid="10" grpId="0"/>
          <p:bldP spid="11" grpId="0"/>
          <p:bldP spid="11" grpId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27</Words>
  <Application>Microsoft Office PowerPoint</Application>
  <PresentationFormat>Widescreen</PresentationFormat>
  <Paragraphs>11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Nippon IT Solutions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Nippon IT Solutions</dc:title>
  <dc:creator>Vinay Mistry</dc:creator>
  <cp:lastModifiedBy>Vinay Mistry</cp:lastModifiedBy>
  <cp:revision>15</cp:revision>
  <dcterms:created xsi:type="dcterms:W3CDTF">2015-01-05T09:30:24Z</dcterms:created>
  <dcterms:modified xsi:type="dcterms:W3CDTF">2015-01-05T10:49:30Z</dcterms:modified>
</cp:coreProperties>
</file>