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734"/>
    <a:srgbClr val="EC6A1E"/>
    <a:srgbClr val="2A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B33F5-140C-4730-9BFA-D449C7E2E86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</dgm:pt>
    <dgm:pt modelId="{4F0DA45D-670E-4C07-99D9-9BA0444A8B13}">
      <dgm:prSet phldrT="[Text]"/>
      <dgm:spPr>
        <a:solidFill>
          <a:srgbClr val="93C734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IN" b="1" dirty="0" smtClean="0"/>
            <a:t>Consulting</a:t>
          </a:r>
          <a:endParaRPr lang="en-IN" b="1" dirty="0"/>
        </a:p>
      </dgm:t>
    </dgm:pt>
    <dgm:pt modelId="{9ECE503F-0D33-40B2-B44D-7E8B9A785870}" type="parTrans" cxnId="{A2EBA06E-FF6D-4A55-9751-EF8389D4C7C4}">
      <dgm:prSet/>
      <dgm:spPr/>
      <dgm:t>
        <a:bodyPr/>
        <a:lstStyle/>
        <a:p>
          <a:endParaRPr lang="en-IN"/>
        </a:p>
      </dgm:t>
    </dgm:pt>
    <dgm:pt modelId="{2B183D70-F21F-490A-9B01-0142B8F55AF4}" type="sibTrans" cxnId="{A2EBA06E-FF6D-4A55-9751-EF8389D4C7C4}">
      <dgm:prSet/>
      <dgm:spPr/>
      <dgm:t>
        <a:bodyPr/>
        <a:lstStyle/>
        <a:p>
          <a:endParaRPr lang="en-IN"/>
        </a:p>
      </dgm:t>
    </dgm:pt>
    <dgm:pt modelId="{9D176FAE-0A5D-47B6-815D-BCA164CD6817}">
      <dgm:prSet phldrT="[Text]"/>
      <dgm:spPr>
        <a:solidFill>
          <a:srgbClr val="EC6A1E"/>
        </a:solidFill>
      </dgm:spPr>
      <dgm:t>
        <a:bodyPr/>
        <a:lstStyle/>
        <a:p>
          <a:r>
            <a:rPr lang="en-IN" b="1" dirty="0" smtClean="0"/>
            <a:t>Implementation</a:t>
          </a:r>
          <a:endParaRPr lang="en-IN" b="1" dirty="0"/>
        </a:p>
      </dgm:t>
    </dgm:pt>
    <dgm:pt modelId="{3A263E12-FFC0-4C0F-851A-92B435BB619F}" type="parTrans" cxnId="{B4FA60BB-358B-4BCC-91E5-304010128090}">
      <dgm:prSet/>
      <dgm:spPr/>
      <dgm:t>
        <a:bodyPr/>
        <a:lstStyle/>
        <a:p>
          <a:endParaRPr lang="en-IN"/>
        </a:p>
      </dgm:t>
    </dgm:pt>
    <dgm:pt modelId="{08389358-B15F-4C59-BB4E-646A075CAB33}" type="sibTrans" cxnId="{B4FA60BB-358B-4BCC-91E5-304010128090}">
      <dgm:prSet/>
      <dgm:spPr/>
      <dgm:t>
        <a:bodyPr/>
        <a:lstStyle/>
        <a:p>
          <a:endParaRPr lang="en-IN"/>
        </a:p>
      </dgm:t>
    </dgm:pt>
    <dgm:pt modelId="{D82D6DB6-A367-4D0F-B12F-C755B46EF8DF}">
      <dgm:prSet phldrT="[Text]"/>
      <dgm:spPr>
        <a:solidFill>
          <a:srgbClr val="93C734"/>
        </a:solidFill>
      </dgm:spPr>
      <dgm:t>
        <a:bodyPr/>
        <a:lstStyle/>
        <a:p>
          <a:r>
            <a:rPr lang="en-IN" b="1" dirty="0" smtClean="0"/>
            <a:t>Support</a:t>
          </a:r>
          <a:endParaRPr lang="en-IN" b="1" dirty="0"/>
        </a:p>
      </dgm:t>
    </dgm:pt>
    <dgm:pt modelId="{142CE90C-84CB-49FA-B655-26EB98D690FD}" type="parTrans" cxnId="{E834C510-4253-407E-A202-7DBC25F9E4CE}">
      <dgm:prSet/>
      <dgm:spPr/>
      <dgm:t>
        <a:bodyPr/>
        <a:lstStyle/>
        <a:p>
          <a:endParaRPr lang="en-IN"/>
        </a:p>
      </dgm:t>
    </dgm:pt>
    <dgm:pt modelId="{8A740BB7-0DF5-4349-B991-46AE1727A332}" type="sibTrans" cxnId="{E834C510-4253-407E-A202-7DBC25F9E4CE}">
      <dgm:prSet/>
      <dgm:spPr/>
      <dgm:t>
        <a:bodyPr/>
        <a:lstStyle/>
        <a:p>
          <a:endParaRPr lang="en-IN"/>
        </a:p>
      </dgm:t>
    </dgm:pt>
    <dgm:pt modelId="{08859BC2-B529-41B6-824E-DDCD7F78AD15}">
      <dgm:prSet/>
      <dgm:spPr>
        <a:solidFill>
          <a:srgbClr val="93C734"/>
        </a:solidFill>
      </dgm:spPr>
      <dgm:t>
        <a:bodyPr/>
        <a:lstStyle/>
        <a:p>
          <a:pPr>
            <a:spcAft>
              <a:spcPts val="600"/>
            </a:spcAft>
          </a:pPr>
          <a:r>
            <a:rPr lang="en-IN" b="0" dirty="0" smtClean="0"/>
            <a:t>DW &amp; BI Strategy</a:t>
          </a:r>
          <a:endParaRPr lang="en-IN" b="0" dirty="0"/>
        </a:p>
      </dgm:t>
    </dgm:pt>
    <dgm:pt modelId="{233D67C9-B00F-4EFA-A95C-396BE94FF99C}" type="parTrans" cxnId="{783C3E1A-2506-4F45-92C6-540A9A10D453}">
      <dgm:prSet/>
      <dgm:spPr/>
      <dgm:t>
        <a:bodyPr/>
        <a:lstStyle/>
        <a:p>
          <a:endParaRPr lang="en-IN"/>
        </a:p>
      </dgm:t>
    </dgm:pt>
    <dgm:pt modelId="{3DB96B3D-DA50-4832-81F9-1DBE287670E7}" type="sibTrans" cxnId="{783C3E1A-2506-4F45-92C6-540A9A10D453}">
      <dgm:prSet/>
      <dgm:spPr/>
      <dgm:t>
        <a:bodyPr/>
        <a:lstStyle/>
        <a:p>
          <a:endParaRPr lang="en-IN"/>
        </a:p>
      </dgm:t>
    </dgm:pt>
    <dgm:pt modelId="{1C25928A-B1CB-4EBE-9628-771616537D09}">
      <dgm:prSet/>
      <dgm:spPr>
        <a:solidFill>
          <a:srgbClr val="93C734"/>
        </a:solidFill>
      </dgm:spPr>
      <dgm:t>
        <a:bodyPr/>
        <a:lstStyle/>
        <a:p>
          <a:pPr>
            <a:spcAft>
              <a:spcPts val="600"/>
            </a:spcAft>
          </a:pPr>
          <a:r>
            <a:rPr lang="en-IN" b="0" dirty="0" smtClean="0"/>
            <a:t>Business requirements</a:t>
          </a:r>
          <a:endParaRPr lang="en-IN" b="0" dirty="0"/>
        </a:p>
      </dgm:t>
    </dgm:pt>
    <dgm:pt modelId="{DEDA3339-7C81-4B21-804C-6F8B585FE279}" type="parTrans" cxnId="{87D2F852-0298-4558-9992-FBB63FDA3FA7}">
      <dgm:prSet/>
      <dgm:spPr/>
      <dgm:t>
        <a:bodyPr/>
        <a:lstStyle/>
        <a:p>
          <a:endParaRPr lang="en-IN"/>
        </a:p>
      </dgm:t>
    </dgm:pt>
    <dgm:pt modelId="{2F3B8FE9-3DC7-4588-9D4F-1F7F3A30B387}" type="sibTrans" cxnId="{87D2F852-0298-4558-9992-FBB63FDA3FA7}">
      <dgm:prSet/>
      <dgm:spPr/>
      <dgm:t>
        <a:bodyPr/>
        <a:lstStyle/>
        <a:p>
          <a:endParaRPr lang="en-IN"/>
        </a:p>
      </dgm:t>
    </dgm:pt>
    <dgm:pt modelId="{1C1CF8C8-0CC4-4567-86A3-7F5371BEFB0D}">
      <dgm:prSet/>
      <dgm:spPr>
        <a:solidFill>
          <a:srgbClr val="93C734"/>
        </a:solidFill>
      </dgm:spPr>
      <dgm:t>
        <a:bodyPr/>
        <a:lstStyle/>
        <a:p>
          <a:pPr>
            <a:spcAft>
              <a:spcPts val="600"/>
            </a:spcAft>
          </a:pPr>
          <a:r>
            <a:rPr lang="en-IN" b="0" dirty="0" smtClean="0"/>
            <a:t>Dimensional Modelling</a:t>
          </a:r>
          <a:endParaRPr lang="en-IN" b="0" dirty="0"/>
        </a:p>
      </dgm:t>
    </dgm:pt>
    <dgm:pt modelId="{C7120D81-D841-4437-BDDE-8AC5C63726DA}" type="parTrans" cxnId="{19F3E1BF-FAF4-43EE-8A47-64EFD6443156}">
      <dgm:prSet/>
      <dgm:spPr/>
      <dgm:t>
        <a:bodyPr/>
        <a:lstStyle/>
        <a:p>
          <a:endParaRPr lang="en-IN"/>
        </a:p>
      </dgm:t>
    </dgm:pt>
    <dgm:pt modelId="{590E0C2B-8A0D-4A51-849C-BAA7EA7778A7}" type="sibTrans" cxnId="{19F3E1BF-FAF4-43EE-8A47-64EFD6443156}">
      <dgm:prSet/>
      <dgm:spPr/>
      <dgm:t>
        <a:bodyPr/>
        <a:lstStyle/>
        <a:p>
          <a:endParaRPr lang="en-IN"/>
        </a:p>
      </dgm:t>
    </dgm:pt>
    <dgm:pt modelId="{E264AD2E-5CD4-4764-90B2-9CA48642A284}">
      <dgm:prSet/>
      <dgm:spPr>
        <a:solidFill>
          <a:srgbClr val="93C734"/>
        </a:solidFill>
      </dgm:spPr>
      <dgm:t>
        <a:bodyPr/>
        <a:lstStyle/>
        <a:p>
          <a:pPr>
            <a:spcAft>
              <a:spcPts val="600"/>
            </a:spcAft>
          </a:pPr>
          <a:r>
            <a:rPr lang="en-IN" b="0" dirty="0" smtClean="0"/>
            <a:t>Dimensional Model Design Review</a:t>
          </a:r>
          <a:endParaRPr lang="en-IN" b="0" dirty="0"/>
        </a:p>
      </dgm:t>
    </dgm:pt>
    <dgm:pt modelId="{384EB9F2-2AC2-47A7-9757-E8883C327E1D}" type="parTrans" cxnId="{D26B01D0-1BFC-4A18-90BA-6651BFE5E60A}">
      <dgm:prSet/>
      <dgm:spPr/>
      <dgm:t>
        <a:bodyPr/>
        <a:lstStyle/>
        <a:p>
          <a:endParaRPr lang="en-IN"/>
        </a:p>
      </dgm:t>
    </dgm:pt>
    <dgm:pt modelId="{12106FA6-C5C4-46D0-BC45-09E27DA0ED4D}" type="sibTrans" cxnId="{D26B01D0-1BFC-4A18-90BA-6651BFE5E60A}">
      <dgm:prSet/>
      <dgm:spPr/>
      <dgm:t>
        <a:bodyPr/>
        <a:lstStyle/>
        <a:p>
          <a:endParaRPr lang="en-IN"/>
        </a:p>
      </dgm:t>
    </dgm:pt>
    <dgm:pt modelId="{6153AAA3-B15C-4C2A-9796-4FBCCCAB3764}">
      <dgm:prSet phldrT="[Text]"/>
      <dgm:spPr>
        <a:solidFill>
          <a:srgbClr val="EC6A1E"/>
        </a:solidFill>
      </dgm:spPr>
      <dgm:t>
        <a:bodyPr/>
        <a:lstStyle/>
        <a:p>
          <a:r>
            <a:rPr lang="en-IN" dirty="0" smtClean="0"/>
            <a:t>DW-Database</a:t>
          </a:r>
          <a:endParaRPr lang="en-IN" dirty="0"/>
        </a:p>
      </dgm:t>
    </dgm:pt>
    <dgm:pt modelId="{30FA49C6-BCBD-404A-BB76-6128C408860C}" type="parTrans" cxnId="{4EA3A4D2-1ABC-48E3-9D74-7AD2D1837050}">
      <dgm:prSet/>
      <dgm:spPr/>
      <dgm:t>
        <a:bodyPr/>
        <a:lstStyle/>
        <a:p>
          <a:endParaRPr lang="en-IN"/>
        </a:p>
      </dgm:t>
    </dgm:pt>
    <dgm:pt modelId="{4C1BE8B0-8ECC-4BE2-82D2-636EA113A625}" type="sibTrans" cxnId="{4EA3A4D2-1ABC-48E3-9D74-7AD2D1837050}">
      <dgm:prSet/>
      <dgm:spPr/>
      <dgm:t>
        <a:bodyPr/>
        <a:lstStyle/>
        <a:p>
          <a:endParaRPr lang="en-IN"/>
        </a:p>
      </dgm:t>
    </dgm:pt>
    <dgm:pt modelId="{4D6491FD-00AE-4FFC-B8CE-59F236D931E3}">
      <dgm:prSet phldrT="[Text]"/>
      <dgm:spPr>
        <a:solidFill>
          <a:srgbClr val="EC6A1E"/>
        </a:solidFill>
      </dgm:spPr>
      <dgm:t>
        <a:bodyPr/>
        <a:lstStyle/>
        <a:p>
          <a:r>
            <a:rPr lang="en-IN" dirty="0" smtClean="0"/>
            <a:t>BI and Reporting Tools</a:t>
          </a:r>
          <a:endParaRPr lang="en-IN" dirty="0"/>
        </a:p>
      </dgm:t>
    </dgm:pt>
    <dgm:pt modelId="{D009BFA3-DC66-4476-A134-CAFAD1E9A9C0}" type="parTrans" cxnId="{08AC95FF-39D8-4CAA-8BD1-ACBE4F32C3D7}">
      <dgm:prSet/>
      <dgm:spPr/>
      <dgm:t>
        <a:bodyPr/>
        <a:lstStyle/>
        <a:p>
          <a:endParaRPr lang="en-IN"/>
        </a:p>
      </dgm:t>
    </dgm:pt>
    <dgm:pt modelId="{7511EE48-9AF2-45B2-9431-C833A5DB47E0}" type="sibTrans" cxnId="{08AC95FF-39D8-4CAA-8BD1-ACBE4F32C3D7}">
      <dgm:prSet/>
      <dgm:spPr/>
      <dgm:t>
        <a:bodyPr/>
        <a:lstStyle/>
        <a:p>
          <a:endParaRPr lang="en-IN"/>
        </a:p>
      </dgm:t>
    </dgm:pt>
    <dgm:pt modelId="{7C3511B3-AF97-45B8-9291-9AB65CA4AF88}">
      <dgm:prSet phldrT="[Text]"/>
      <dgm:spPr>
        <a:solidFill>
          <a:srgbClr val="2AA9E0"/>
        </a:solidFill>
      </dgm:spPr>
      <dgm:t>
        <a:bodyPr/>
        <a:lstStyle/>
        <a:p>
          <a:r>
            <a:rPr lang="en-IN" b="1" dirty="0" smtClean="0"/>
            <a:t>Development</a:t>
          </a:r>
          <a:endParaRPr lang="en-IN" b="1" dirty="0"/>
        </a:p>
      </dgm:t>
    </dgm:pt>
    <dgm:pt modelId="{B9BF1429-823F-4571-9A4E-9B34140649A0}" type="parTrans" cxnId="{A944A243-A870-4F26-88C5-54F7223C1769}">
      <dgm:prSet/>
      <dgm:spPr/>
      <dgm:t>
        <a:bodyPr/>
        <a:lstStyle/>
        <a:p>
          <a:endParaRPr lang="en-IN"/>
        </a:p>
      </dgm:t>
    </dgm:pt>
    <dgm:pt modelId="{CEA4814D-078A-4C8F-948C-C3B522910F5D}" type="sibTrans" cxnId="{A944A243-A870-4F26-88C5-54F7223C1769}">
      <dgm:prSet/>
      <dgm:spPr/>
      <dgm:t>
        <a:bodyPr/>
        <a:lstStyle/>
        <a:p>
          <a:endParaRPr lang="en-IN"/>
        </a:p>
      </dgm:t>
    </dgm:pt>
    <dgm:pt modelId="{B0CD49F5-6CB7-430F-832D-F128142A6789}">
      <dgm:prSet phldrT="[Text]"/>
      <dgm:spPr>
        <a:solidFill>
          <a:srgbClr val="EC6A1E"/>
        </a:solidFill>
      </dgm:spPr>
      <dgm:t>
        <a:bodyPr/>
        <a:lstStyle/>
        <a:p>
          <a:r>
            <a:rPr lang="en-IN" dirty="0" smtClean="0"/>
            <a:t>ETL (extraction Transformation and Loading)</a:t>
          </a:r>
          <a:endParaRPr lang="en-IN" dirty="0"/>
        </a:p>
      </dgm:t>
    </dgm:pt>
    <dgm:pt modelId="{3489B63A-3CC1-4BD5-846F-58A7EDD7B01D}" type="parTrans" cxnId="{C9066231-5D76-4FBE-8AC2-610C0251DA29}">
      <dgm:prSet/>
      <dgm:spPr/>
      <dgm:t>
        <a:bodyPr/>
        <a:lstStyle/>
        <a:p>
          <a:endParaRPr lang="en-IN"/>
        </a:p>
      </dgm:t>
    </dgm:pt>
    <dgm:pt modelId="{F8D3D9EE-A19C-4421-A9D8-5D5FBA6A0B73}" type="sibTrans" cxnId="{C9066231-5D76-4FBE-8AC2-610C0251DA29}">
      <dgm:prSet/>
      <dgm:spPr/>
      <dgm:t>
        <a:bodyPr/>
        <a:lstStyle/>
        <a:p>
          <a:endParaRPr lang="en-IN"/>
        </a:p>
      </dgm:t>
    </dgm:pt>
    <dgm:pt modelId="{BCC3453A-9D86-4341-B90E-E929361A47ED}">
      <dgm:prSet phldrT="[Text]"/>
      <dgm:spPr>
        <a:solidFill>
          <a:srgbClr val="2AA9E0"/>
        </a:solidFill>
      </dgm:spPr>
      <dgm:t>
        <a:bodyPr/>
        <a:lstStyle/>
        <a:p>
          <a:r>
            <a:rPr lang="en-IN" dirty="0" smtClean="0"/>
            <a:t>DW Management</a:t>
          </a:r>
          <a:endParaRPr lang="en-IN" dirty="0"/>
        </a:p>
      </dgm:t>
    </dgm:pt>
    <dgm:pt modelId="{4E35A600-264D-405F-BEC7-711CDA6D64C6}" type="parTrans" cxnId="{09E5C78D-088D-4AA6-BDF1-7A1D5C6325E9}">
      <dgm:prSet/>
      <dgm:spPr/>
      <dgm:t>
        <a:bodyPr/>
        <a:lstStyle/>
        <a:p>
          <a:endParaRPr lang="en-IN"/>
        </a:p>
      </dgm:t>
    </dgm:pt>
    <dgm:pt modelId="{90F0D047-1BE2-4E1D-815E-14932B9D143E}" type="sibTrans" cxnId="{09E5C78D-088D-4AA6-BDF1-7A1D5C6325E9}">
      <dgm:prSet/>
      <dgm:spPr/>
      <dgm:t>
        <a:bodyPr/>
        <a:lstStyle/>
        <a:p>
          <a:endParaRPr lang="en-IN"/>
        </a:p>
      </dgm:t>
    </dgm:pt>
    <dgm:pt modelId="{26AF75F5-9D72-4F30-827C-FC068B691716}">
      <dgm:prSet phldrT="[Text]"/>
      <dgm:spPr>
        <a:solidFill>
          <a:srgbClr val="2AA9E0"/>
        </a:solidFill>
      </dgm:spPr>
      <dgm:t>
        <a:bodyPr/>
        <a:lstStyle/>
        <a:p>
          <a:r>
            <a:rPr lang="en-IN" dirty="0" smtClean="0"/>
            <a:t>ETL package Development</a:t>
          </a:r>
          <a:endParaRPr lang="en-IN" dirty="0"/>
        </a:p>
      </dgm:t>
    </dgm:pt>
    <dgm:pt modelId="{75D1686B-C065-42FC-9E17-05A0BB8632BC}" type="parTrans" cxnId="{74EC1B7A-D29B-4154-9905-DCF378C4724E}">
      <dgm:prSet/>
      <dgm:spPr/>
      <dgm:t>
        <a:bodyPr/>
        <a:lstStyle/>
        <a:p>
          <a:endParaRPr lang="en-IN"/>
        </a:p>
      </dgm:t>
    </dgm:pt>
    <dgm:pt modelId="{F9BDAEE4-F7B9-4657-AB0E-AF0B87EC1D0F}" type="sibTrans" cxnId="{74EC1B7A-D29B-4154-9905-DCF378C4724E}">
      <dgm:prSet/>
      <dgm:spPr/>
      <dgm:t>
        <a:bodyPr/>
        <a:lstStyle/>
        <a:p>
          <a:endParaRPr lang="en-IN"/>
        </a:p>
      </dgm:t>
    </dgm:pt>
    <dgm:pt modelId="{FB8FEAAF-04F0-4D91-B542-321117B8617A}">
      <dgm:prSet phldrT="[Text]"/>
      <dgm:spPr>
        <a:solidFill>
          <a:srgbClr val="2AA9E0"/>
        </a:solidFill>
      </dgm:spPr>
      <dgm:t>
        <a:bodyPr/>
        <a:lstStyle/>
        <a:p>
          <a:r>
            <a:rPr lang="en-IN" dirty="0" smtClean="0"/>
            <a:t>Reports Development</a:t>
          </a:r>
          <a:endParaRPr lang="en-IN" dirty="0"/>
        </a:p>
      </dgm:t>
    </dgm:pt>
    <dgm:pt modelId="{C8CF978D-B9CA-4244-AD05-E483FE52F4D4}" type="parTrans" cxnId="{5F510416-44ED-4D0A-A04C-AA38D05B8D8C}">
      <dgm:prSet/>
      <dgm:spPr/>
      <dgm:t>
        <a:bodyPr/>
        <a:lstStyle/>
        <a:p>
          <a:endParaRPr lang="en-IN"/>
        </a:p>
      </dgm:t>
    </dgm:pt>
    <dgm:pt modelId="{68E19D46-8133-4BAC-AA37-E13F0E403838}" type="sibTrans" cxnId="{5F510416-44ED-4D0A-A04C-AA38D05B8D8C}">
      <dgm:prSet/>
      <dgm:spPr/>
      <dgm:t>
        <a:bodyPr/>
        <a:lstStyle/>
        <a:p>
          <a:endParaRPr lang="en-IN"/>
        </a:p>
      </dgm:t>
    </dgm:pt>
    <dgm:pt modelId="{D3B36246-1B74-43B7-9DF2-CA84CBFC8D00}">
      <dgm:prSet phldrT="[Text]"/>
      <dgm:spPr>
        <a:solidFill>
          <a:srgbClr val="93C734"/>
        </a:solidFill>
      </dgm:spPr>
      <dgm:t>
        <a:bodyPr/>
        <a:lstStyle/>
        <a:p>
          <a:r>
            <a:rPr lang="en-IN" dirty="0" smtClean="0"/>
            <a:t>DW Database</a:t>
          </a:r>
          <a:endParaRPr lang="en-IN" dirty="0"/>
        </a:p>
      </dgm:t>
    </dgm:pt>
    <dgm:pt modelId="{71DE6057-0B32-451F-AA81-F4EB9B1AB16F}" type="parTrans" cxnId="{7BDAC247-CC9A-45DC-96A7-62679ED30BCE}">
      <dgm:prSet/>
      <dgm:spPr/>
      <dgm:t>
        <a:bodyPr/>
        <a:lstStyle/>
        <a:p>
          <a:endParaRPr lang="en-IN"/>
        </a:p>
      </dgm:t>
    </dgm:pt>
    <dgm:pt modelId="{5A4B3228-75AB-4593-B5ED-13FAD6BA9F86}" type="sibTrans" cxnId="{7BDAC247-CC9A-45DC-96A7-62679ED30BCE}">
      <dgm:prSet/>
      <dgm:spPr/>
      <dgm:t>
        <a:bodyPr/>
        <a:lstStyle/>
        <a:p>
          <a:endParaRPr lang="en-IN"/>
        </a:p>
      </dgm:t>
    </dgm:pt>
    <dgm:pt modelId="{AB49861D-EC1F-4517-816D-CC5E45DCB03F}">
      <dgm:prSet phldrT="[Text]"/>
      <dgm:spPr>
        <a:solidFill>
          <a:srgbClr val="2AA9E0"/>
        </a:solidFill>
      </dgm:spPr>
      <dgm:t>
        <a:bodyPr/>
        <a:lstStyle/>
        <a:p>
          <a:r>
            <a:rPr lang="en-IN" dirty="0" smtClean="0"/>
            <a:t>Analytics Development</a:t>
          </a:r>
          <a:endParaRPr lang="en-IN" dirty="0"/>
        </a:p>
      </dgm:t>
    </dgm:pt>
    <dgm:pt modelId="{E0BB0118-99E4-47EC-A957-63AFBCD4FA9D}" type="parTrans" cxnId="{E62AD617-D518-4066-AE14-80557DEBF6A2}">
      <dgm:prSet/>
      <dgm:spPr/>
      <dgm:t>
        <a:bodyPr/>
        <a:lstStyle/>
        <a:p>
          <a:endParaRPr lang="en-IN"/>
        </a:p>
      </dgm:t>
    </dgm:pt>
    <dgm:pt modelId="{D566B852-D544-427E-A23F-063C28900A2E}" type="sibTrans" cxnId="{E62AD617-D518-4066-AE14-80557DEBF6A2}">
      <dgm:prSet/>
      <dgm:spPr/>
      <dgm:t>
        <a:bodyPr/>
        <a:lstStyle/>
        <a:p>
          <a:endParaRPr lang="en-IN"/>
        </a:p>
      </dgm:t>
    </dgm:pt>
    <dgm:pt modelId="{E51BD221-AC61-4911-883F-0EA066E02D01}">
      <dgm:prSet phldrT="[Text]"/>
      <dgm:spPr>
        <a:solidFill>
          <a:srgbClr val="93C734"/>
        </a:solidFill>
      </dgm:spPr>
      <dgm:t>
        <a:bodyPr/>
        <a:lstStyle/>
        <a:p>
          <a:r>
            <a:rPr lang="en-IN" dirty="0" smtClean="0"/>
            <a:t>Changing ETL Packages</a:t>
          </a:r>
          <a:endParaRPr lang="en-IN" dirty="0"/>
        </a:p>
      </dgm:t>
    </dgm:pt>
    <dgm:pt modelId="{44FD0352-CC10-42DB-8EC2-0A6A22E31B20}" type="parTrans" cxnId="{A3B3B8AE-FEA8-489E-BD37-255618F8172C}">
      <dgm:prSet/>
      <dgm:spPr/>
      <dgm:t>
        <a:bodyPr/>
        <a:lstStyle/>
        <a:p>
          <a:endParaRPr lang="en-IN"/>
        </a:p>
      </dgm:t>
    </dgm:pt>
    <dgm:pt modelId="{87FFD1F6-D12A-465F-B210-32795B4EB711}" type="sibTrans" cxnId="{A3B3B8AE-FEA8-489E-BD37-255618F8172C}">
      <dgm:prSet/>
      <dgm:spPr/>
      <dgm:t>
        <a:bodyPr/>
        <a:lstStyle/>
        <a:p>
          <a:endParaRPr lang="en-IN"/>
        </a:p>
      </dgm:t>
    </dgm:pt>
    <dgm:pt modelId="{DBA92CE4-0C0F-493C-A305-32BDACD2FB09}">
      <dgm:prSet phldrT="[Text]"/>
      <dgm:spPr>
        <a:solidFill>
          <a:srgbClr val="93C734"/>
        </a:solidFill>
      </dgm:spPr>
      <dgm:t>
        <a:bodyPr/>
        <a:lstStyle/>
        <a:p>
          <a:r>
            <a:rPr lang="en-IN" dirty="0" smtClean="0"/>
            <a:t>Performance issues</a:t>
          </a:r>
          <a:endParaRPr lang="en-IN" dirty="0"/>
        </a:p>
      </dgm:t>
    </dgm:pt>
    <dgm:pt modelId="{642E6A44-3D86-4693-861E-BC8B35F636EE}" type="parTrans" cxnId="{E86C5F63-FC6C-47B7-8522-BEB9C3550952}">
      <dgm:prSet/>
      <dgm:spPr/>
      <dgm:t>
        <a:bodyPr/>
        <a:lstStyle/>
        <a:p>
          <a:endParaRPr lang="en-IN"/>
        </a:p>
      </dgm:t>
    </dgm:pt>
    <dgm:pt modelId="{11151E59-0857-49BF-B1C5-5EB81B6521BC}" type="sibTrans" cxnId="{E86C5F63-FC6C-47B7-8522-BEB9C3550952}">
      <dgm:prSet/>
      <dgm:spPr/>
      <dgm:t>
        <a:bodyPr/>
        <a:lstStyle/>
        <a:p>
          <a:endParaRPr lang="en-IN"/>
        </a:p>
      </dgm:t>
    </dgm:pt>
    <dgm:pt modelId="{579AAE69-B127-40BD-81E5-EE656C144C38}">
      <dgm:prSet phldrT="[Text]"/>
      <dgm:spPr>
        <a:solidFill>
          <a:srgbClr val="93C734"/>
        </a:solidFill>
      </dgm:spPr>
      <dgm:t>
        <a:bodyPr/>
        <a:lstStyle/>
        <a:p>
          <a:r>
            <a:rPr lang="en-IN" dirty="0" smtClean="0"/>
            <a:t>Manual loading of data if needed.</a:t>
          </a:r>
          <a:endParaRPr lang="en-IN" dirty="0"/>
        </a:p>
      </dgm:t>
    </dgm:pt>
    <dgm:pt modelId="{F99C047B-5CF9-4C98-A1B8-32B5AE56B314}" type="parTrans" cxnId="{0500BC09-C2AA-4DCD-9D05-4758AF5E84AB}">
      <dgm:prSet/>
      <dgm:spPr/>
      <dgm:t>
        <a:bodyPr/>
        <a:lstStyle/>
        <a:p>
          <a:endParaRPr lang="en-IN"/>
        </a:p>
      </dgm:t>
    </dgm:pt>
    <dgm:pt modelId="{9DA15AF8-B6C1-4D92-8432-3CF398B5E474}" type="sibTrans" cxnId="{0500BC09-C2AA-4DCD-9D05-4758AF5E84AB}">
      <dgm:prSet/>
      <dgm:spPr/>
      <dgm:t>
        <a:bodyPr/>
        <a:lstStyle/>
        <a:p>
          <a:endParaRPr lang="en-IN"/>
        </a:p>
      </dgm:t>
    </dgm:pt>
    <dgm:pt modelId="{5B9E4C76-453B-4740-8218-88AB3F3D5334}">
      <dgm:prSet phldrT="[Text]"/>
      <dgm:spPr>
        <a:solidFill>
          <a:srgbClr val="93C734"/>
        </a:solidFill>
      </dgm:spPr>
      <dgm:t>
        <a:bodyPr/>
        <a:lstStyle/>
        <a:p>
          <a:r>
            <a:rPr lang="en-IN" dirty="0" smtClean="0"/>
            <a:t>Monitoring </a:t>
          </a:r>
          <a:endParaRPr lang="en-IN" dirty="0"/>
        </a:p>
      </dgm:t>
    </dgm:pt>
    <dgm:pt modelId="{83A14285-E769-4C8A-9B22-E01B668F1D72}" type="parTrans" cxnId="{1F81F6F6-FD78-4AE6-90FF-D96A8960B3ED}">
      <dgm:prSet/>
      <dgm:spPr/>
      <dgm:t>
        <a:bodyPr/>
        <a:lstStyle/>
        <a:p>
          <a:endParaRPr lang="en-IN"/>
        </a:p>
      </dgm:t>
    </dgm:pt>
    <dgm:pt modelId="{78372E67-2906-474C-AE46-7CF930935D66}" type="sibTrans" cxnId="{1F81F6F6-FD78-4AE6-90FF-D96A8960B3ED}">
      <dgm:prSet/>
      <dgm:spPr/>
      <dgm:t>
        <a:bodyPr/>
        <a:lstStyle/>
        <a:p>
          <a:endParaRPr lang="en-IN"/>
        </a:p>
      </dgm:t>
    </dgm:pt>
    <dgm:pt modelId="{BA55A844-6E9C-423D-9E6A-A9B0911314D0}" type="pres">
      <dgm:prSet presAssocID="{11CB33F5-140C-4730-9BFA-D449C7E2E866}" presName="Name0" presStyleCnt="0">
        <dgm:presLayoutVars>
          <dgm:dir/>
          <dgm:resizeHandles val="exact"/>
        </dgm:presLayoutVars>
      </dgm:prSet>
      <dgm:spPr/>
    </dgm:pt>
    <dgm:pt modelId="{25F26EDC-99FB-480C-AF85-F4388B2CC770}" type="pres">
      <dgm:prSet presAssocID="{4F0DA45D-670E-4C07-99D9-9BA0444A8B13}" presName="node" presStyleLbl="node1" presStyleIdx="0" presStyleCnt="4">
        <dgm:presLayoutVars>
          <dgm:bulletEnabled val="1"/>
        </dgm:presLayoutVars>
      </dgm:prSet>
      <dgm:spPr/>
    </dgm:pt>
    <dgm:pt modelId="{8299B5A2-53D3-4C06-AF97-0864160A7780}" type="pres">
      <dgm:prSet presAssocID="{2B183D70-F21F-490A-9B01-0142B8F55AF4}" presName="sibTrans" presStyleCnt="0"/>
      <dgm:spPr/>
    </dgm:pt>
    <dgm:pt modelId="{6A789CE6-2492-4A7D-B76E-C58930CEFE3F}" type="pres">
      <dgm:prSet presAssocID="{9D176FAE-0A5D-47B6-815D-BCA164CD6817}" presName="node" presStyleLbl="node1" presStyleIdx="1" presStyleCnt="4" custLinFactNeighborX="8930" custLinFactNeighborY="-8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4A7F3C-2575-4CEB-A177-570ED9FB8F1B}" type="pres">
      <dgm:prSet presAssocID="{08389358-B15F-4C59-BB4E-646A075CAB33}" presName="sibTrans" presStyleCnt="0"/>
      <dgm:spPr/>
    </dgm:pt>
    <dgm:pt modelId="{B9FF3D8C-AED1-49E2-8999-CEA930AAA0F8}" type="pres">
      <dgm:prSet presAssocID="{7C3511B3-AF97-45B8-9291-9AB65CA4AF8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2F5B85-DEB2-41FA-A00D-788938A326E4}" type="pres">
      <dgm:prSet presAssocID="{CEA4814D-078A-4C8F-948C-C3B522910F5D}" presName="sibTrans" presStyleCnt="0"/>
      <dgm:spPr/>
    </dgm:pt>
    <dgm:pt modelId="{7AB51D03-A72E-44D1-B7C2-B1EBD956EFB2}" type="pres">
      <dgm:prSet presAssocID="{D82D6DB6-A367-4D0F-B12F-C755B46EF8DF}" presName="node" presStyleLbl="node1" presStyleIdx="3" presStyleCnt="4" custLinFactX="53450" custLinFactNeighborX="100000" custLinFactNeighborY="408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6C5F63-FC6C-47B7-8522-BEB9C3550952}" srcId="{D82D6DB6-A367-4D0F-B12F-C755B46EF8DF}" destId="{DBA92CE4-0C0F-493C-A305-32BDACD2FB09}" srcOrd="2" destOrd="0" parTransId="{642E6A44-3D86-4693-861E-BC8B35F636EE}" sibTransId="{11151E59-0857-49BF-B1C5-5EB81B6521BC}"/>
    <dgm:cxn modelId="{401DD8C3-781D-4D77-9512-44B3F12DD697}" type="presOf" srcId="{7C3511B3-AF97-45B8-9291-9AB65CA4AF88}" destId="{B9FF3D8C-AED1-49E2-8999-CEA930AAA0F8}" srcOrd="0" destOrd="0" presId="urn:microsoft.com/office/officeart/2005/8/layout/hList6"/>
    <dgm:cxn modelId="{0500BC09-C2AA-4DCD-9D05-4758AF5E84AB}" srcId="{D82D6DB6-A367-4D0F-B12F-C755B46EF8DF}" destId="{579AAE69-B127-40BD-81E5-EE656C144C38}" srcOrd="3" destOrd="0" parTransId="{F99C047B-5CF9-4C98-A1B8-32B5AE56B314}" sibTransId="{9DA15AF8-B6C1-4D92-8432-3CF398B5E474}"/>
    <dgm:cxn modelId="{63BB8771-7641-4DB7-A4CD-366D82D893D4}" type="presOf" srcId="{11CB33F5-140C-4730-9BFA-D449C7E2E866}" destId="{BA55A844-6E9C-423D-9E6A-A9B0911314D0}" srcOrd="0" destOrd="0" presId="urn:microsoft.com/office/officeart/2005/8/layout/hList6"/>
    <dgm:cxn modelId="{7BDAC247-CC9A-45DC-96A7-62679ED30BCE}" srcId="{D82D6DB6-A367-4D0F-B12F-C755B46EF8DF}" destId="{D3B36246-1B74-43B7-9DF2-CA84CBFC8D00}" srcOrd="0" destOrd="0" parTransId="{71DE6057-0B32-451F-AA81-F4EB9B1AB16F}" sibTransId="{5A4B3228-75AB-4593-B5ED-13FAD6BA9F86}"/>
    <dgm:cxn modelId="{0C2591D5-4DE8-4265-8EAF-F17EB4E09C06}" type="presOf" srcId="{5B9E4C76-453B-4740-8218-88AB3F3D5334}" destId="{7AB51D03-A72E-44D1-B7C2-B1EBD956EFB2}" srcOrd="0" destOrd="5" presId="urn:microsoft.com/office/officeart/2005/8/layout/hList6"/>
    <dgm:cxn modelId="{A34D2DFB-E0A9-4742-94C2-7517FD739520}" type="presOf" srcId="{B0CD49F5-6CB7-430F-832D-F128142A6789}" destId="{6A789CE6-2492-4A7D-B76E-C58930CEFE3F}" srcOrd="0" destOrd="2" presId="urn:microsoft.com/office/officeart/2005/8/layout/hList6"/>
    <dgm:cxn modelId="{9787047B-39BE-49EC-BA98-EAEC62151C8A}" type="presOf" srcId="{1C1CF8C8-0CC4-4567-86A3-7F5371BEFB0D}" destId="{25F26EDC-99FB-480C-AF85-F4388B2CC770}" srcOrd="0" destOrd="3" presId="urn:microsoft.com/office/officeart/2005/8/layout/hList6"/>
    <dgm:cxn modelId="{C60DA6A9-2D4B-4E63-9351-2B9704298CB6}" type="presOf" srcId="{08859BC2-B529-41B6-824E-DDCD7F78AD15}" destId="{25F26EDC-99FB-480C-AF85-F4388B2CC770}" srcOrd="0" destOrd="1" presId="urn:microsoft.com/office/officeart/2005/8/layout/hList6"/>
    <dgm:cxn modelId="{1F81F6F6-FD78-4AE6-90FF-D96A8960B3ED}" srcId="{D82D6DB6-A367-4D0F-B12F-C755B46EF8DF}" destId="{5B9E4C76-453B-4740-8218-88AB3F3D5334}" srcOrd="4" destOrd="0" parTransId="{83A14285-E769-4C8A-9B22-E01B668F1D72}" sibTransId="{78372E67-2906-474C-AE46-7CF930935D66}"/>
    <dgm:cxn modelId="{6FAE4C0C-916F-41B9-9756-A3D1B7668FA0}" type="presOf" srcId="{D82D6DB6-A367-4D0F-B12F-C755B46EF8DF}" destId="{7AB51D03-A72E-44D1-B7C2-B1EBD956EFB2}" srcOrd="0" destOrd="0" presId="urn:microsoft.com/office/officeart/2005/8/layout/hList6"/>
    <dgm:cxn modelId="{CD874296-5FDA-4D50-99B2-EFEE952AB1D0}" type="presOf" srcId="{AB49861D-EC1F-4517-816D-CC5E45DCB03F}" destId="{B9FF3D8C-AED1-49E2-8999-CEA930AAA0F8}" srcOrd="0" destOrd="4" presId="urn:microsoft.com/office/officeart/2005/8/layout/hList6"/>
    <dgm:cxn modelId="{E834C510-4253-407E-A202-7DBC25F9E4CE}" srcId="{11CB33F5-140C-4730-9BFA-D449C7E2E866}" destId="{D82D6DB6-A367-4D0F-B12F-C755B46EF8DF}" srcOrd="3" destOrd="0" parTransId="{142CE90C-84CB-49FA-B655-26EB98D690FD}" sibTransId="{8A740BB7-0DF5-4349-B991-46AE1727A332}"/>
    <dgm:cxn modelId="{CDC447BA-CDFC-434A-837C-42E5DEA6DE29}" type="presOf" srcId="{D3B36246-1B74-43B7-9DF2-CA84CBFC8D00}" destId="{7AB51D03-A72E-44D1-B7C2-B1EBD956EFB2}" srcOrd="0" destOrd="1" presId="urn:microsoft.com/office/officeart/2005/8/layout/hList6"/>
    <dgm:cxn modelId="{B4FA60BB-358B-4BCC-91E5-304010128090}" srcId="{11CB33F5-140C-4730-9BFA-D449C7E2E866}" destId="{9D176FAE-0A5D-47B6-815D-BCA164CD6817}" srcOrd="1" destOrd="0" parTransId="{3A263E12-FFC0-4C0F-851A-92B435BB619F}" sibTransId="{08389358-B15F-4C59-BB4E-646A075CAB33}"/>
    <dgm:cxn modelId="{4A213022-4E90-42D5-9603-4BB80718A577}" type="presOf" srcId="{9D176FAE-0A5D-47B6-815D-BCA164CD6817}" destId="{6A789CE6-2492-4A7D-B76E-C58930CEFE3F}" srcOrd="0" destOrd="0" presId="urn:microsoft.com/office/officeart/2005/8/layout/hList6"/>
    <dgm:cxn modelId="{3F06ED0B-22C1-45B3-81ED-74B9A0588229}" type="presOf" srcId="{E264AD2E-5CD4-4764-90B2-9CA48642A284}" destId="{25F26EDC-99FB-480C-AF85-F4388B2CC770}" srcOrd="0" destOrd="4" presId="urn:microsoft.com/office/officeart/2005/8/layout/hList6"/>
    <dgm:cxn modelId="{15156013-27AA-4312-811F-1267606442DD}" type="presOf" srcId="{6153AAA3-B15C-4C2A-9796-4FBCCCAB3764}" destId="{6A789CE6-2492-4A7D-B76E-C58930CEFE3F}" srcOrd="0" destOrd="1" presId="urn:microsoft.com/office/officeart/2005/8/layout/hList6"/>
    <dgm:cxn modelId="{8A2D41F5-8F7B-4B36-A2AB-EADDA5846CB9}" type="presOf" srcId="{FB8FEAAF-04F0-4D91-B542-321117B8617A}" destId="{B9FF3D8C-AED1-49E2-8999-CEA930AAA0F8}" srcOrd="0" destOrd="3" presId="urn:microsoft.com/office/officeart/2005/8/layout/hList6"/>
    <dgm:cxn modelId="{783C3E1A-2506-4F45-92C6-540A9A10D453}" srcId="{4F0DA45D-670E-4C07-99D9-9BA0444A8B13}" destId="{08859BC2-B529-41B6-824E-DDCD7F78AD15}" srcOrd="0" destOrd="0" parTransId="{233D67C9-B00F-4EFA-A95C-396BE94FF99C}" sibTransId="{3DB96B3D-DA50-4832-81F9-1DBE287670E7}"/>
    <dgm:cxn modelId="{C9066231-5D76-4FBE-8AC2-610C0251DA29}" srcId="{9D176FAE-0A5D-47B6-815D-BCA164CD6817}" destId="{B0CD49F5-6CB7-430F-832D-F128142A6789}" srcOrd="1" destOrd="0" parTransId="{3489B63A-3CC1-4BD5-846F-58A7EDD7B01D}" sibTransId="{F8D3D9EE-A19C-4421-A9D8-5D5FBA6A0B73}"/>
    <dgm:cxn modelId="{FD1BEA44-00AE-433F-8E83-0247F5FF9B41}" type="presOf" srcId="{DBA92CE4-0C0F-493C-A305-32BDACD2FB09}" destId="{7AB51D03-A72E-44D1-B7C2-B1EBD956EFB2}" srcOrd="0" destOrd="3" presId="urn:microsoft.com/office/officeart/2005/8/layout/hList6"/>
    <dgm:cxn modelId="{87D2F852-0298-4558-9992-FBB63FDA3FA7}" srcId="{4F0DA45D-670E-4C07-99D9-9BA0444A8B13}" destId="{1C25928A-B1CB-4EBE-9628-771616537D09}" srcOrd="1" destOrd="0" parTransId="{DEDA3339-7C81-4B21-804C-6F8B585FE279}" sibTransId="{2F3B8FE9-3DC7-4588-9D4F-1F7F3A30B387}"/>
    <dgm:cxn modelId="{4E7D18D4-A9B1-4711-A0B7-8CB1623828E7}" type="presOf" srcId="{BCC3453A-9D86-4341-B90E-E929361A47ED}" destId="{B9FF3D8C-AED1-49E2-8999-CEA930AAA0F8}" srcOrd="0" destOrd="1" presId="urn:microsoft.com/office/officeart/2005/8/layout/hList6"/>
    <dgm:cxn modelId="{09E5C78D-088D-4AA6-BDF1-7A1D5C6325E9}" srcId="{7C3511B3-AF97-45B8-9291-9AB65CA4AF88}" destId="{BCC3453A-9D86-4341-B90E-E929361A47ED}" srcOrd="0" destOrd="0" parTransId="{4E35A600-264D-405F-BEC7-711CDA6D64C6}" sibTransId="{90F0D047-1BE2-4E1D-815E-14932B9D143E}"/>
    <dgm:cxn modelId="{E62AD617-D518-4066-AE14-80557DEBF6A2}" srcId="{7C3511B3-AF97-45B8-9291-9AB65CA4AF88}" destId="{AB49861D-EC1F-4517-816D-CC5E45DCB03F}" srcOrd="3" destOrd="0" parTransId="{E0BB0118-99E4-47EC-A957-63AFBCD4FA9D}" sibTransId="{D566B852-D544-427E-A23F-063C28900A2E}"/>
    <dgm:cxn modelId="{D26B01D0-1BFC-4A18-90BA-6651BFE5E60A}" srcId="{4F0DA45D-670E-4C07-99D9-9BA0444A8B13}" destId="{E264AD2E-5CD4-4764-90B2-9CA48642A284}" srcOrd="3" destOrd="0" parTransId="{384EB9F2-2AC2-47A7-9757-E8883C327E1D}" sibTransId="{12106FA6-C5C4-46D0-BC45-09E27DA0ED4D}"/>
    <dgm:cxn modelId="{A3B3B8AE-FEA8-489E-BD37-255618F8172C}" srcId="{D82D6DB6-A367-4D0F-B12F-C755B46EF8DF}" destId="{E51BD221-AC61-4911-883F-0EA066E02D01}" srcOrd="1" destOrd="0" parTransId="{44FD0352-CC10-42DB-8EC2-0A6A22E31B20}" sibTransId="{87FFD1F6-D12A-465F-B210-32795B4EB711}"/>
    <dgm:cxn modelId="{08AC95FF-39D8-4CAA-8BD1-ACBE4F32C3D7}" srcId="{9D176FAE-0A5D-47B6-815D-BCA164CD6817}" destId="{4D6491FD-00AE-4FFC-B8CE-59F236D931E3}" srcOrd="2" destOrd="0" parTransId="{D009BFA3-DC66-4476-A134-CAFAD1E9A9C0}" sibTransId="{7511EE48-9AF2-45B2-9431-C833A5DB47E0}"/>
    <dgm:cxn modelId="{1EB10E9A-D7FF-46C3-8800-8F6FF06DD290}" type="presOf" srcId="{E51BD221-AC61-4911-883F-0EA066E02D01}" destId="{7AB51D03-A72E-44D1-B7C2-B1EBD956EFB2}" srcOrd="0" destOrd="2" presId="urn:microsoft.com/office/officeart/2005/8/layout/hList6"/>
    <dgm:cxn modelId="{19F3E1BF-FAF4-43EE-8A47-64EFD6443156}" srcId="{4F0DA45D-670E-4C07-99D9-9BA0444A8B13}" destId="{1C1CF8C8-0CC4-4567-86A3-7F5371BEFB0D}" srcOrd="2" destOrd="0" parTransId="{C7120D81-D841-4437-BDDE-8AC5C63726DA}" sibTransId="{590E0C2B-8A0D-4A51-849C-BAA7EA7778A7}"/>
    <dgm:cxn modelId="{A2EBA06E-FF6D-4A55-9751-EF8389D4C7C4}" srcId="{11CB33F5-140C-4730-9BFA-D449C7E2E866}" destId="{4F0DA45D-670E-4C07-99D9-9BA0444A8B13}" srcOrd="0" destOrd="0" parTransId="{9ECE503F-0D33-40B2-B44D-7E8B9A785870}" sibTransId="{2B183D70-F21F-490A-9B01-0142B8F55AF4}"/>
    <dgm:cxn modelId="{5F510416-44ED-4D0A-A04C-AA38D05B8D8C}" srcId="{7C3511B3-AF97-45B8-9291-9AB65CA4AF88}" destId="{FB8FEAAF-04F0-4D91-B542-321117B8617A}" srcOrd="2" destOrd="0" parTransId="{C8CF978D-B9CA-4244-AD05-E483FE52F4D4}" sibTransId="{68E19D46-8133-4BAC-AA37-E13F0E403838}"/>
    <dgm:cxn modelId="{FD80F797-7BDA-4353-9B01-D20F90891C88}" type="presOf" srcId="{1C25928A-B1CB-4EBE-9628-771616537D09}" destId="{25F26EDC-99FB-480C-AF85-F4388B2CC770}" srcOrd="0" destOrd="2" presId="urn:microsoft.com/office/officeart/2005/8/layout/hList6"/>
    <dgm:cxn modelId="{74EC1B7A-D29B-4154-9905-DCF378C4724E}" srcId="{7C3511B3-AF97-45B8-9291-9AB65CA4AF88}" destId="{26AF75F5-9D72-4F30-827C-FC068B691716}" srcOrd="1" destOrd="0" parTransId="{75D1686B-C065-42FC-9E17-05A0BB8632BC}" sibTransId="{F9BDAEE4-F7B9-4657-AB0E-AF0B87EC1D0F}"/>
    <dgm:cxn modelId="{11F018A0-598F-46CF-A6F2-5EA49BC36CEE}" type="presOf" srcId="{4D6491FD-00AE-4FFC-B8CE-59F236D931E3}" destId="{6A789CE6-2492-4A7D-B76E-C58930CEFE3F}" srcOrd="0" destOrd="3" presId="urn:microsoft.com/office/officeart/2005/8/layout/hList6"/>
    <dgm:cxn modelId="{930FE685-B12A-4766-9AC6-2D14B15D512A}" type="presOf" srcId="{26AF75F5-9D72-4F30-827C-FC068B691716}" destId="{B9FF3D8C-AED1-49E2-8999-CEA930AAA0F8}" srcOrd="0" destOrd="2" presId="urn:microsoft.com/office/officeart/2005/8/layout/hList6"/>
    <dgm:cxn modelId="{4EA3A4D2-1ABC-48E3-9D74-7AD2D1837050}" srcId="{9D176FAE-0A5D-47B6-815D-BCA164CD6817}" destId="{6153AAA3-B15C-4C2A-9796-4FBCCCAB3764}" srcOrd="0" destOrd="0" parTransId="{30FA49C6-BCBD-404A-BB76-6128C408860C}" sibTransId="{4C1BE8B0-8ECC-4BE2-82D2-636EA113A625}"/>
    <dgm:cxn modelId="{9A06676A-7C04-45EF-BADE-0EF53D5CE3BD}" type="presOf" srcId="{4F0DA45D-670E-4C07-99D9-9BA0444A8B13}" destId="{25F26EDC-99FB-480C-AF85-F4388B2CC770}" srcOrd="0" destOrd="0" presId="urn:microsoft.com/office/officeart/2005/8/layout/hList6"/>
    <dgm:cxn modelId="{06696521-781F-497A-86E9-FE112C9D21CE}" type="presOf" srcId="{579AAE69-B127-40BD-81E5-EE656C144C38}" destId="{7AB51D03-A72E-44D1-B7C2-B1EBD956EFB2}" srcOrd="0" destOrd="4" presId="urn:microsoft.com/office/officeart/2005/8/layout/hList6"/>
    <dgm:cxn modelId="{A944A243-A870-4F26-88C5-54F7223C1769}" srcId="{11CB33F5-140C-4730-9BFA-D449C7E2E866}" destId="{7C3511B3-AF97-45B8-9291-9AB65CA4AF88}" srcOrd="2" destOrd="0" parTransId="{B9BF1429-823F-4571-9A4E-9B34140649A0}" sibTransId="{CEA4814D-078A-4C8F-948C-C3B522910F5D}"/>
    <dgm:cxn modelId="{FE17CD9D-D007-4FF7-809E-76A334DAA7E5}" type="presParOf" srcId="{BA55A844-6E9C-423D-9E6A-A9B0911314D0}" destId="{25F26EDC-99FB-480C-AF85-F4388B2CC770}" srcOrd="0" destOrd="0" presId="urn:microsoft.com/office/officeart/2005/8/layout/hList6"/>
    <dgm:cxn modelId="{E845F8BD-66F9-44C8-84A3-E3746EFA5AA3}" type="presParOf" srcId="{BA55A844-6E9C-423D-9E6A-A9B0911314D0}" destId="{8299B5A2-53D3-4C06-AF97-0864160A7780}" srcOrd="1" destOrd="0" presId="urn:microsoft.com/office/officeart/2005/8/layout/hList6"/>
    <dgm:cxn modelId="{6200A82A-DEDD-4405-9A1E-59B336EDD884}" type="presParOf" srcId="{BA55A844-6E9C-423D-9E6A-A9B0911314D0}" destId="{6A789CE6-2492-4A7D-B76E-C58930CEFE3F}" srcOrd="2" destOrd="0" presId="urn:microsoft.com/office/officeart/2005/8/layout/hList6"/>
    <dgm:cxn modelId="{4CEDE4EE-BA45-4BC7-8934-1ABC5E5A1A18}" type="presParOf" srcId="{BA55A844-6E9C-423D-9E6A-A9B0911314D0}" destId="{474A7F3C-2575-4CEB-A177-570ED9FB8F1B}" srcOrd="3" destOrd="0" presId="urn:microsoft.com/office/officeart/2005/8/layout/hList6"/>
    <dgm:cxn modelId="{2E64EC0D-35AF-46ED-9498-C2D169F5CFE5}" type="presParOf" srcId="{BA55A844-6E9C-423D-9E6A-A9B0911314D0}" destId="{B9FF3D8C-AED1-49E2-8999-CEA930AAA0F8}" srcOrd="4" destOrd="0" presId="urn:microsoft.com/office/officeart/2005/8/layout/hList6"/>
    <dgm:cxn modelId="{4CE0EF7C-8B41-43A2-A0D8-8293700E6638}" type="presParOf" srcId="{BA55A844-6E9C-423D-9E6A-A9B0911314D0}" destId="{852F5B85-DEB2-41FA-A00D-788938A326E4}" srcOrd="5" destOrd="0" presId="urn:microsoft.com/office/officeart/2005/8/layout/hList6"/>
    <dgm:cxn modelId="{B8E7AF21-9865-4519-8DE8-5DFA068557A5}" type="presParOf" srcId="{BA55A844-6E9C-423D-9E6A-A9B0911314D0}" destId="{7AB51D03-A72E-44D1-B7C2-B1EBD956EFB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26EDC-99FB-480C-AF85-F4388B2CC770}">
      <dsp:nvSpPr>
        <dsp:cNvPr id="0" name=""/>
        <dsp:cNvSpPr/>
      </dsp:nvSpPr>
      <dsp:spPr>
        <a:xfrm rot="16200000">
          <a:off x="-691545" y="693504"/>
          <a:ext cx="3309869" cy="1922859"/>
        </a:xfrm>
        <a:prstGeom prst="flowChartManualOperation">
          <a:avLst/>
        </a:prstGeom>
        <a:solidFill>
          <a:srgbClr val="93C7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117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Consulting</a:t>
          </a:r>
          <a:endParaRPr lang="en-IN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IN" sz="1400" b="0" kern="1200" dirty="0" smtClean="0"/>
            <a:t>DW &amp; BI Strategy</a:t>
          </a:r>
          <a:endParaRPr lang="en-IN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IN" sz="1400" b="0" kern="1200" dirty="0" smtClean="0"/>
            <a:t>Business requirements</a:t>
          </a:r>
          <a:endParaRPr lang="en-IN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IN" sz="1400" b="0" kern="1200" dirty="0" smtClean="0"/>
            <a:t>Dimensional Modelling</a:t>
          </a:r>
          <a:endParaRPr lang="en-IN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IN" sz="1400" b="0" kern="1200" dirty="0" smtClean="0"/>
            <a:t>Dimensional Model Design Review</a:t>
          </a:r>
          <a:endParaRPr lang="en-IN" sz="1400" b="0" kern="1200" dirty="0"/>
        </a:p>
      </dsp:txBody>
      <dsp:txXfrm rot="5400000">
        <a:off x="1960" y="661973"/>
        <a:ext cx="1922859" cy="1985921"/>
      </dsp:txXfrm>
    </dsp:sp>
    <dsp:sp modelId="{6A789CE6-2492-4A7D-B76E-C58930CEFE3F}">
      <dsp:nvSpPr>
        <dsp:cNvPr id="0" name=""/>
        <dsp:cNvSpPr/>
      </dsp:nvSpPr>
      <dsp:spPr>
        <a:xfrm rot="16200000">
          <a:off x="1388406" y="693504"/>
          <a:ext cx="3309869" cy="1922859"/>
        </a:xfrm>
        <a:prstGeom prst="flowChartManualOperation">
          <a:avLst/>
        </a:prstGeom>
        <a:solidFill>
          <a:srgbClr val="EC6A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117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Implementation</a:t>
          </a:r>
          <a:endParaRPr lang="en-IN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DW-Database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ETL (extraction Transformation and Loading)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BI and Reporting Tools</a:t>
          </a:r>
          <a:endParaRPr lang="en-IN" sz="1400" kern="1200" dirty="0"/>
        </a:p>
      </dsp:txBody>
      <dsp:txXfrm rot="5400000">
        <a:off x="2081911" y="661973"/>
        <a:ext cx="1922859" cy="1985921"/>
      </dsp:txXfrm>
    </dsp:sp>
    <dsp:sp modelId="{B9FF3D8C-AED1-49E2-8999-CEA930AAA0F8}">
      <dsp:nvSpPr>
        <dsp:cNvPr id="0" name=""/>
        <dsp:cNvSpPr/>
      </dsp:nvSpPr>
      <dsp:spPr>
        <a:xfrm rot="16200000">
          <a:off x="3442602" y="693504"/>
          <a:ext cx="3309869" cy="1922859"/>
        </a:xfrm>
        <a:prstGeom prst="flowChartManualOperation">
          <a:avLst/>
        </a:prstGeom>
        <a:solidFill>
          <a:srgbClr val="2AA9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117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Development</a:t>
          </a:r>
          <a:endParaRPr lang="en-IN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DW Management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ETL package Development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Reports Development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Analytics Development</a:t>
          </a:r>
          <a:endParaRPr lang="en-IN" sz="1400" kern="1200" dirty="0"/>
        </a:p>
      </dsp:txBody>
      <dsp:txXfrm rot="5400000">
        <a:off x="4136107" y="661973"/>
        <a:ext cx="1922859" cy="1985921"/>
      </dsp:txXfrm>
    </dsp:sp>
    <dsp:sp modelId="{7AB51D03-A72E-44D1-B7C2-B1EBD956EFB2}">
      <dsp:nvSpPr>
        <dsp:cNvPr id="0" name=""/>
        <dsp:cNvSpPr/>
      </dsp:nvSpPr>
      <dsp:spPr>
        <a:xfrm rot="16200000">
          <a:off x="5511635" y="693504"/>
          <a:ext cx="3309869" cy="1922859"/>
        </a:xfrm>
        <a:prstGeom prst="flowChartManualOperation">
          <a:avLst/>
        </a:prstGeom>
        <a:solidFill>
          <a:srgbClr val="93C7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117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Support</a:t>
          </a:r>
          <a:endParaRPr lang="en-IN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DW Database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Changing ETL Packages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Performance issues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Manual loading of data if needed.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Monitoring </a:t>
          </a:r>
          <a:endParaRPr lang="en-IN" sz="1400" kern="1200" dirty="0"/>
        </a:p>
      </dsp:txBody>
      <dsp:txXfrm rot="5400000">
        <a:off x="6205140" y="661973"/>
        <a:ext cx="1922859" cy="1985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55917-1024-4CD4-8DA7-21EC49DC8299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7BBD2-F586-4C25-A732-94C907EFB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4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7785"/>
            <a:ext cx="9144000" cy="18921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3449" y="-3235"/>
            <a:ext cx="12195448" cy="6221893"/>
            <a:chOff x="-3449" y="-3235"/>
            <a:chExt cx="12195448" cy="6221893"/>
          </a:xfrm>
        </p:grpSpPr>
        <p:sp>
          <p:nvSpPr>
            <p:cNvPr id="7" name="Flowchart: Document 6"/>
            <p:cNvSpPr/>
            <p:nvPr userDrawn="1"/>
          </p:nvSpPr>
          <p:spPr>
            <a:xfrm rot="16200000">
              <a:off x="-2384924" y="2584949"/>
              <a:ext cx="6015554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705" y="419764"/>
              <a:ext cx="1786269" cy="887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140450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98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04" y="365125"/>
            <a:ext cx="1010809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5704" y="1825625"/>
            <a:ext cx="10108096" cy="4253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4668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4544" y="6356350"/>
            <a:ext cx="5217941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2282" y="6323587"/>
            <a:ext cx="976425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3449" y="-3235"/>
            <a:ext cx="12195448" cy="6745265"/>
            <a:chOff x="-3449" y="-3235"/>
            <a:chExt cx="12195448" cy="6745265"/>
          </a:xfrm>
        </p:grpSpPr>
        <p:sp>
          <p:nvSpPr>
            <p:cNvPr id="14" name="Flowchart: Document 13"/>
            <p:cNvSpPr/>
            <p:nvPr userDrawn="1"/>
          </p:nvSpPr>
          <p:spPr>
            <a:xfrm rot="16200000">
              <a:off x="-2342014" y="2542040"/>
              <a:ext cx="5929736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897" y="6127917"/>
              <a:ext cx="1235903" cy="61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051550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779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5704" y="365125"/>
            <a:ext cx="732679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4668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4544" y="6356350"/>
            <a:ext cx="5217941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2282" y="6323587"/>
            <a:ext cx="976425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3449" y="-3235"/>
            <a:ext cx="12195448" cy="6754937"/>
            <a:chOff x="-3449" y="-3235"/>
            <a:chExt cx="12195448" cy="6754937"/>
          </a:xfrm>
        </p:grpSpPr>
        <p:sp>
          <p:nvSpPr>
            <p:cNvPr id="15" name="Flowchart: Document 14"/>
            <p:cNvSpPr/>
            <p:nvPr userDrawn="1"/>
          </p:nvSpPr>
          <p:spPr>
            <a:xfrm rot="16200000">
              <a:off x="-2345272" y="2545299"/>
              <a:ext cx="5936251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897" y="6137589"/>
              <a:ext cx="1235903" cy="61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058066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55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04" y="365125"/>
            <a:ext cx="101080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704" y="1839693"/>
            <a:ext cx="10108095" cy="3967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4668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4544" y="6356350"/>
            <a:ext cx="5217941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2282" y="6323587"/>
            <a:ext cx="97642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3449" y="-3235"/>
            <a:ext cx="12195448" cy="6746852"/>
            <a:chOff x="-3449" y="-3235"/>
            <a:chExt cx="12195448" cy="6746852"/>
          </a:xfrm>
        </p:grpSpPr>
        <p:sp>
          <p:nvSpPr>
            <p:cNvPr id="12" name="Flowchart: Document 11"/>
            <p:cNvSpPr/>
            <p:nvPr userDrawn="1"/>
          </p:nvSpPr>
          <p:spPr>
            <a:xfrm rot="16200000">
              <a:off x="-2351815" y="2551841"/>
              <a:ext cx="5949337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897" y="6129504"/>
              <a:ext cx="1235903" cy="61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071151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1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04" y="1709738"/>
            <a:ext cx="1010174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704" y="4589463"/>
            <a:ext cx="1010174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3449" y="-3235"/>
            <a:ext cx="12195448" cy="6221893"/>
            <a:chOff x="-3449" y="-3235"/>
            <a:chExt cx="12195448" cy="6221893"/>
          </a:xfrm>
        </p:grpSpPr>
        <p:sp>
          <p:nvSpPr>
            <p:cNvPr id="13" name="Flowchart: Document 12"/>
            <p:cNvSpPr/>
            <p:nvPr userDrawn="1"/>
          </p:nvSpPr>
          <p:spPr>
            <a:xfrm rot="16200000">
              <a:off x="-2384924" y="2584949"/>
              <a:ext cx="6015554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705" y="421409"/>
              <a:ext cx="1786269" cy="887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140450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46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04" y="365125"/>
            <a:ext cx="1010809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5704" y="1825625"/>
            <a:ext cx="5053496" cy="42696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300" y="1825625"/>
            <a:ext cx="4889500" cy="42205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4668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4544" y="6356350"/>
            <a:ext cx="5217941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2282" y="6323587"/>
            <a:ext cx="976425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3449" y="-3235"/>
            <a:ext cx="12195448" cy="6748989"/>
            <a:chOff x="-3449" y="-3235"/>
            <a:chExt cx="12195448" cy="6748989"/>
          </a:xfrm>
        </p:grpSpPr>
        <p:sp>
          <p:nvSpPr>
            <p:cNvPr id="15" name="Flowchart: Document 14"/>
            <p:cNvSpPr/>
            <p:nvPr userDrawn="1"/>
          </p:nvSpPr>
          <p:spPr>
            <a:xfrm rot="16200000">
              <a:off x="-2342807" y="2542833"/>
              <a:ext cx="5931322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897" y="6131641"/>
              <a:ext cx="1235903" cy="61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053136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494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04" y="365125"/>
            <a:ext cx="1010968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702" y="1681163"/>
            <a:ext cx="49137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5706" y="2561079"/>
            <a:ext cx="4913794" cy="359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7301" y="1681163"/>
            <a:ext cx="5018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7301" y="2561079"/>
            <a:ext cx="5016500" cy="359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4668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4544" y="6356350"/>
            <a:ext cx="5217941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2282" y="6323587"/>
            <a:ext cx="976425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3449" y="-3235"/>
            <a:ext cx="12195448" cy="6751615"/>
            <a:chOff x="-3449" y="-3235"/>
            <a:chExt cx="12195448" cy="6751615"/>
          </a:xfrm>
        </p:grpSpPr>
        <p:sp>
          <p:nvSpPr>
            <p:cNvPr id="17" name="Flowchart: Document 16"/>
            <p:cNvSpPr/>
            <p:nvPr userDrawn="1"/>
          </p:nvSpPr>
          <p:spPr>
            <a:xfrm rot="16200000">
              <a:off x="-2343600" y="2543628"/>
              <a:ext cx="5932910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897" y="6134267"/>
              <a:ext cx="1235903" cy="61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054725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148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04" y="365125"/>
            <a:ext cx="1010809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4668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4544" y="6356350"/>
            <a:ext cx="5217941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2282" y="6323587"/>
            <a:ext cx="976425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-3449" y="-3235"/>
            <a:ext cx="12195448" cy="6746852"/>
            <a:chOff x="-3449" y="-3235"/>
            <a:chExt cx="12195448" cy="6746852"/>
          </a:xfrm>
        </p:grpSpPr>
        <p:sp>
          <p:nvSpPr>
            <p:cNvPr id="13" name="Flowchart: Document 12"/>
            <p:cNvSpPr/>
            <p:nvPr userDrawn="1"/>
          </p:nvSpPr>
          <p:spPr>
            <a:xfrm rot="16200000">
              <a:off x="-2342806" y="2542831"/>
              <a:ext cx="5931319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897" y="6129504"/>
              <a:ext cx="1235903" cy="61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053135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78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4668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4544" y="6356350"/>
            <a:ext cx="5217941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2282" y="6323587"/>
            <a:ext cx="976425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3449" y="-3235"/>
            <a:ext cx="12195448" cy="6748440"/>
            <a:chOff x="-3449" y="-3235"/>
            <a:chExt cx="12195448" cy="6748440"/>
          </a:xfrm>
        </p:grpSpPr>
        <p:sp>
          <p:nvSpPr>
            <p:cNvPr id="12" name="Flowchart: Document 11"/>
            <p:cNvSpPr/>
            <p:nvPr userDrawn="1"/>
          </p:nvSpPr>
          <p:spPr>
            <a:xfrm rot="16200000">
              <a:off x="-2342807" y="2542833"/>
              <a:ext cx="5931322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897" y="6131092"/>
              <a:ext cx="1235903" cy="61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053136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9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05" y="457200"/>
            <a:ext cx="407559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9900" y="987425"/>
            <a:ext cx="58054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5704" y="2057400"/>
            <a:ext cx="407559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4668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4544" y="6356350"/>
            <a:ext cx="5217941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2282" y="6323587"/>
            <a:ext cx="976425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3449" y="-3235"/>
            <a:ext cx="12195448" cy="6764314"/>
            <a:chOff x="-3449" y="-3235"/>
            <a:chExt cx="12195448" cy="6764314"/>
          </a:xfrm>
        </p:grpSpPr>
        <p:sp>
          <p:nvSpPr>
            <p:cNvPr id="17" name="Flowchart: Document 16"/>
            <p:cNvSpPr/>
            <p:nvPr userDrawn="1"/>
          </p:nvSpPr>
          <p:spPr>
            <a:xfrm rot="16200000">
              <a:off x="-2355296" y="2555322"/>
              <a:ext cx="5956301" cy="1245703"/>
            </a:xfrm>
            <a:prstGeom prst="flowChartDocument">
              <a:avLst/>
            </a:prstGeom>
            <a:solidFill>
              <a:srgbClr val="93C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Nippon IT Solutions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897" y="6146966"/>
              <a:ext cx="1235903" cy="61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235"/>
              <a:ext cx="12191999" cy="30479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49" y="6076950"/>
              <a:ext cx="12191999" cy="7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/>
          <p:cNvSpPr/>
          <p:nvPr userDrawn="1"/>
        </p:nvSpPr>
        <p:spPr>
          <a:xfrm rot="16200000">
            <a:off x="-2354587" y="2554613"/>
            <a:ext cx="5954881" cy="1245703"/>
          </a:xfrm>
          <a:prstGeom prst="flowChartDocument">
            <a:avLst/>
          </a:prstGeom>
          <a:solidFill>
            <a:srgbClr val="93C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04" y="457200"/>
            <a:ext cx="434229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8200" y="987425"/>
            <a:ext cx="543718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5704" y="2057400"/>
            <a:ext cx="43422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4668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E339E-8E18-4BD0-BB3B-4E3EB3C0F522}" type="datetimeFigureOut">
              <a:rPr lang="en-US" smtClean="0"/>
              <a:pPr/>
              <a:t>6/4/2015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4544" y="6356350"/>
            <a:ext cx="5217941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2282" y="6323587"/>
            <a:ext cx="976425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3E93E6-B618-4B9C-8343-D9B8A6EA4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2" descr="Nippon IT Soluti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897" y="6154903"/>
            <a:ext cx="1235903" cy="61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5"/>
            <a:ext cx="12191999" cy="3047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9" y="6076950"/>
            <a:ext cx="12191999" cy="7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8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7278976"/>
              </p:ext>
            </p:extLst>
          </p:nvPr>
        </p:nvGraphicFramePr>
        <p:xfrm>
          <a:off x="2289578" y="1700013"/>
          <a:ext cx="8128000" cy="330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pponits_template.potx" id="{F0B1FF59-EBDC-4349-A579-55E8D774ABCD}" vid="{627AA175-B192-4304-B47D-680FC4E9A0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Nipponits_template</Template>
  <TotalTime>1</TotalTime>
  <Words>52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Mistry</dc:creator>
  <cp:lastModifiedBy>Vinay Mistry</cp:lastModifiedBy>
  <cp:revision>1</cp:revision>
  <dcterms:created xsi:type="dcterms:W3CDTF">2015-06-04T06:55:25Z</dcterms:created>
  <dcterms:modified xsi:type="dcterms:W3CDTF">2015-06-04T06:57:11Z</dcterms:modified>
</cp:coreProperties>
</file>