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111111"/>
    <a:srgbClr val="FC9804"/>
    <a:srgbClr val="CDCDFF"/>
    <a:srgbClr val="8AE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03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B77F-0E2C-4331-BA24-34A49869E504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0841-ACDE-4047-BEC3-5459A6231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2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F596-8747-4EFB-AA2A-229500E53EB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D19-C2B7-4E11-A819-25A1890CB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81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F596-8747-4EFB-AA2A-229500E53EB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D19-C2B7-4E11-A819-25A1890CB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52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F596-8747-4EFB-AA2A-229500E53EB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D19-C2B7-4E11-A819-25A1890CB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84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F596-8747-4EFB-AA2A-229500E53EB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D19-C2B7-4E11-A819-25A1890CB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87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F596-8747-4EFB-AA2A-229500E53EB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D19-C2B7-4E11-A819-25A1890CB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05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F596-8747-4EFB-AA2A-229500E53EB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D19-C2B7-4E11-A819-25A1890CB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F596-8747-4EFB-AA2A-229500E53EB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D19-C2B7-4E11-A819-25A1890CB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80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F596-8747-4EFB-AA2A-229500E53EB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D19-C2B7-4E11-A819-25A1890CB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0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F596-8747-4EFB-AA2A-229500E53EB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D19-C2B7-4E11-A819-25A1890CB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39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F596-8747-4EFB-AA2A-229500E53EB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D19-C2B7-4E11-A819-25A1890CB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27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F596-8747-4EFB-AA2A-229500E53EB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D19-C2B7-4E11-A819-25A1890CB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4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F596-8747-4EFB-AA2A-229500E53EB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8DD19-C2B7-4E11-A819-25A1890CB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05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876508"/>
            <a:ext cx="12192000" cy="13278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224501" y="2170486"/>
            <a:ext cx="9129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Игра-</a:t>
            </a:r>
            <a:r>
              <a:rPr lang="ru-RU" sz="4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платформер</a:t>
            </a:r>
            <a:r>
              <a:rPr lang="en-US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Lavarun</a:t>
            </a: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0355" y="3832529"/>
            <a:ext cx="44374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2060"/>
                </a:solidFill>
                <a:latin typeface="+mj-lt"/>
              </a:rPr>
              <a:t>Над проектом работали</a:t>
            </a:r>
            <a:r>
              <a:rPr lang="en-US" sz="3200" dirty="0" smtClean="0">
                <a:solidFill>
                  <a:srgbClr val="002060"/>
                </a:solidFill>
                <a:latin typeface="+mj-lt"/>
              </a:rPr>
              <a:t>:</a:t>
            </a:r>
          </a:p>
          <a:p>
            <a:pPr algn="ctr"/>
            <a:r>
              <a:rPr lang="ru-RU" sz="3200" dirty="0" err="1" smtClean="0">
                <a:solidFill>
                  <a:srgbClr val="002060"/>
                </a:solidFill>
                <a:latin typeface="+mj-lt"/>
              </a:rPr>
              <a:t>Голдобин</a:t>
            </a:r>
            <a:r>
              <a:rPr lang="ru-RU" sz="3200" dirty="0" smtClean="0">
                <a:solidFill>
                  <a:srgbClr val="002060"/>
                </a:solidFill>
                <a:latin typeface="+mj-lt"/>
              </a:rPr>
              <a:t> Георгий</a:t>
            </a:r>
          </a:p>
          <a:p>
            <a:pPr algn="ctr"/>
            <a:r>
              <a:rPr lang="ru-RU" sz="3200" dirty="0" err="1" smtClean="0">
                <a:solidFill>
                  <a:srgbClr val="002060"/>
                </a:solidFill>
                <a:latin typeface="+mj-lt"/>
              </a:rPr>
              <a:t>Трегубов</a:t>
            </a:r>
            <a:r>
              <a:rPr lang="ru-RU" sz="3200" dirty="0" smtClean="0">
                <a:solidFill>
                  <a:srgbClr val="002060"/>
                </a:solidFill>
                <a:latin typeface="+mj-lt"/>
              </a:rPr>
              <a:t> Антон</a:t>
            </a:r>
            <a:endParaRPr lang="ru-RU" sz="3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" y="6368994"/>
            <a:ext cx="369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Тюмень</a:t>
            </a:r>
            <a:r>
              <a:rPr lang="en-US" dirty="0" smtClean="0"/>
              <a:t>, </a:t>
            </a:r>
            <a:r>
              <a:rPr lang="ru-RU" dirty="0" smtClean="0"/>
              <a:t>Яндекс</a:t>
            </a:r>
            <a:r>
              <a:rPr lang="en-US" dirty="0" smtClean="0"/>
              <a:t>.</a:t>
            </a:r>
            <a:r>
              <a:rPr lang="ru-RU" dirty="0" smtClean="0"/>
              <a:t>Лицей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err="1" smtClean="0"/>
              <a:t>АйТиЛаб</a:t>
            </a:r>
            <a:r>
              <a:rPr lang="en-US" dirty="0"/>
              <a:t>-</a:t>
            </a:r>
            <a:r>
              <a:rPr lang="ru-RU" dirty="0" smtClean="0"/>
              <a:t>16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354462" y="6368994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3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06" y="1061368"/>
            <a:ext cx="82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002060"/>
                </a:solidFill>
              </a:rPr>
              <a:t>Цель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906" y="1523033"/>
            <a:ext cx="1971924" cy="63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41906" y="1586155"/>
            <a:ext cx="747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Сделать игру-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платформер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на языке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Python,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используя библиотеку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Pygame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906" y="2633379"/>
            <a:ext cx="1755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002060"/>
                </a:solidFill>
              </a:rPr>
              <a:t>Сюжет игры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41906" y="3095044"/>
            <a:ext cx="1971924" cy="63122"/>
          </a:xfrm>
          <a:prstGeom prst="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41906" y="3158166"/>
            <a:ext cx="90520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Главный герой игры – космонавт Джонни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Он был с экспедицией на другой планете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 их корабль скоро отправится обратно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но Джонни находится далеко от него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Его задача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это добраться до корабля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проходя через множество препятствий этой планеты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таких как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шипы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лава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К тому же у него ограничен кислород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но к счастью на этой планете есть</a:t>
            </a:r>
            <a:b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станции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 которых можно его пополнить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4010">
            <a:off x="9365568" y="266700"/>
            <a:ext cx="1641919" cy="360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9072" y="2274838"/>
            <a:ext cx="7234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0" dirty="0" err="1" smtClean="0">
                <a:solidFill>
                  <a:srgbClr val="FC9804"/>
                </a:solidFill>
                <a:latin typeface="Consolas" panose="020B0609020204030204" pitchFamily="49" charset="0"/>
              </a:rPr>
              <a:t>Lava</a:t>
            </a:r>
            <a:r>
              <a:rPr lang="en-US" sz="14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run</a:t>
            </a:r>
            <a:endParaRPr lang="ru-RU" sz="144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6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25876" cy="31522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875" y="-1"/>
            <a:ext cx="6762114" cy="39956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27" y="3152274"/>
            <a:ext cx="4247147" cy="36973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873" y="3992895"/>
            <a:ext cx="6088347" cy="285671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 smtClean="0">
                <a:latin typeface="Century Gothic" panose="020B0502020202020204" pitchFamily="34" charset="0"/>
                <a:cs typeface="Courier New" panose="02070309020205020404" pitchFamily="49" charset="0"/>
              </a:rPr>
              <a:t>Разработка</a:t>
            </a:r>
            <a:endParaRPr lang="ru-RU" sz="66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8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100000">
              <a:srgbClr val="1B1B1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3"/>
            <a:ext cx="5895475" cy="68571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49474" y="2829262"/>
            <a:ext cx="5852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+mj-lt"/>
              </a:rPr>
              <a:t>Карта поделена на области –</a:t>
            </a:r>
            <a:br>
              <a:rPr lang="ru-RU" sz="3600" dirty="0" smtClean="0">
                <a:solidFill>
                  <a:schemeClr val="bg1"/>
                </a:solidFill>
                <a:latin typeface="+mj-lt"/>
              </a:rPr>
            </a:br>
            <a:r>
              <a:rPr lang="ru-RU" sz="3600" dirty="0" err="1" smtClean="0">
                <a:solidFill>
                  <a:schemeClr val="bg1"/>
                </a:solidFill>
                <a:latin typeface="+mj-lt"/>
              </a:rPr>
              <a:t>чанки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ru-RU" sz="3600" dirty="0" smtClean="0">
                <a:solidFill>
                  <a:schemeClr val="bg1"/>
                </a:solidFill>
                <a:latin typeface="+mj-lt"/>
              </a:rPr>
              <a:t>размером 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16x16</a:t>
            </a:r>
            <a:endParaRPr lang="ru-RU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79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100000">
              <a:srgbClr val="1B1B1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700"/>
            <a:ext cx="6401385" cy="4422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96100" y="2489924"/>
            <a:ext cx="49450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+mj-lt"/>
              </a:rPr>
              <a:t>Так выглядит паттерн</a:t>
            </a:r>
            <a:br>
              <a:rPr lang="ru-RU" sz="3600" dirty="0" smtClean="0">
                <a:solidFill>
                  <a:schemeClr val="bg1"/>
                </a:solidFill>
                <a:latin typeface="+mj-lt"/>
              </a:rPr>
            </a:br>
            <a:r>
              <a:rPr lang="ru-RU" sz="3600" dirty="0" smtClean="0">
                <a:solidFill>
                  <a:schemeClr val="bg1"/>
                </a:solidFill>
                <a:latin typeface="+mj-lt"/>
              </a:rPr>
              <a:t>(шаблон для генерации </a:t>
            </a:r>
            <a:br>
              <a:rPr lang="ru-RU" sz="3600" dirty="0" smtClean="0">
                <a:solidFill>
                  <a:schemeClr val="bg1"/>
                </a:solidFill>
                <a:latin typeface="+mj-lt"/>
              </a:rPr>
            </a:br>
            <a:r>
              <a:rPr lang="ru-RU" sz="3600" dirty="0" err="1" smtClean="0">
                <a:solidFill>
                  <a:schemeClr val="bg1"/>
                </a:solidFill>
                <a:latin typeface="+mj-lt"/>
              </a:rPr>
              <a:t>чанка</a:t>
            </a:r>
            <a:r>
              <a:rPr lang="ru-RU" sz="3600" dirty="0" smtClean="0">
                <a:solidFill>
                  <a:schemeClr val="bg1"/>
                </a:solidFill>
                <a:latin typeface="+mj-lt"/>
              </a:rPr>
              <a:t>)</a:t>
            </a:r>
            <a:endParaRPr lang="ru-RU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649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13108"/>
            <a:ext cx="12192000" cy="13278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991624" y="2923099"/>
            <a:ext cx="6208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Спасибо за внимание!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62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Consolas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Дмитриев</dc:creator>
  <cp:lastModifiedBy>Антон Дмитриев</cp:lastModifiedBy>
  <cp:revision>7</cp:revision>
  <dcterms:created xsi:type="dcterms:W3CDTF">2021-02-25T09:59:10Z</dcterms:created>
  <dcterms:modified xsi:type="dcterms:W3CDTF">2021-02-25T10:40:27Z</dcterms:modified>
</cp:coreProperties>
</file>