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58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56C4-1553-4F03-86C6-344D189AC0E5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7C78-0AC3-400D-90A0-D8641B444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83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56C4-1553-4F03-86C6-344D189AC0E5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7C78-0AC3-400D-90A0-D8641B444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27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56C4-1553-4F03-86C6-344D189AC0E5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7C78-0AC3-400D-90A0-D8641B444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35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56C4-1553-4F03-86C6-344D189AC0E5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7C78-0AC3-400D-90A0-D8641B444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73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56C4-1553-4F03-86C6-344D189AC0E5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7C78-0AC3-400D-90A0-D8641B444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28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56C4-1553-4F03-86C6-344D189AC0E5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7C78-0AC3-400D-90A0-D8641B444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56C4-1553-4F03-86C6-344D189AC0E5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7C78-0AC3-400D-90A0-D8641B444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07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56C4-1553-4F03-86C6-344D189AC0E5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7C78-0AC3-400D-90A0-D8641B444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20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56C4-1553-4F03-86C6-344D189AC0E5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7C78-0AC3-400D-90A0-D8641B444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4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56C4-1553-4F03-86C6-344D189AC0E5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7C78-0AC3-400D-90A0-D8641B444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26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56C4-1553-4F03-86C6-344D189AC0E5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7C78-0AC3-400D-90A0-D8641B444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48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656C4-1553-4F03-86C6-344D189AC0E5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A7C78-0AC3-400D-90A0-D8641B444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131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6D551-EEB4-419A-91DF-13AB75D44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NON SYLLABUS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BCE99-EB27-4950-A7A1-BFBC6AE8AA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POORNIMA GROUP OF INSTITUTIONS</a:t>
            </a:r>
          </a:p>
          <a:p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334571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5F95B-6023-4A19-9D45-606E2626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Submitted by:-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9ADBA-F8AC-40BE-80BA-C9886B15A9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Registration No:-PGI20CA028</a:t>
            </a:r>
          </a:p>
          <a:p>
            <a:r>
              <a:rPr lang="en-IN" sz="3600" dirty="0"/>
              <a:t>Name:- </a:t>
            </a:r>
            <a:r>
              <a:rPr lang="en-IN" sz="3600" dirty="0" err="1"/>
              <a:t>Prabhupad</a:t>
            </a:r>
            <a:r>
              <a:rPr lang="en-IN" sz="3600" dirty="0"/>
              <a:t> Vyas</a:t>
            </a:r>
          </a:p>
          <a:p>
            <a:r>
              <a:rPr lang="en-IN" sz="3600" dirty="0"/>
              <a:t>Section:- G</a:t>
            </a:r>
          </a:p>
          <a:p>
            <a:r>
              <a:rPr lang="en-IN" sz="3600" dirty="0"/>
              <a:t>College:- PGI</a:t>
            </a:r>
          </a:p>
          <a:p>
            <a:r>
              <a:rPr lang="en-IN" sz="3600" dirty="0"/>
              <a:t>Topic:- E-Learning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BCD66-FBF6-425B-ACC1-BDA461E7C1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Registration No:-PGI20CA027</a:t>
            </a:r>
          </a:p>
          <a:p>
            <a:r>
              <a:rPr lang="en-IN" sz="3600" dirty="0"/>
              <a:t>Name:-Nipun Tiwari</a:t>
            </a:r>
          </a:p>
          <a:p>
            <a:r>
              <a:rPr lang="en-IN" sz="3600" dirty="0"/>
              <a:t>Section:-G</a:t>
            </a:r>
          </a:p>
          <a:p>
            <a:r>
              <a:rPr lang="en-IN" sz="3600" dirty="0"/>
              <a:t>College:-PGI</a:t>
            </a:r>
          </a:p>
          <a:p>
            <a:r>
              <a:rPr lang="en-IN" sz="3600" dirty="0"/>
              <a:t>Topic:- E-Learning</a:t>
            </a:r>
          </a:p>
        </p:txBody>
      </p:sp>
    </p:spTree>
    <p:extLst>
      <p:ext uri="{BB962C8B-B14F-4D97-AF65-F5344CB8AC3E}">
        <p14:creationId xmlns:p14="http://schemas.microsoft.com/office/powerpoint/2010/main" val="573499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796404-7537-48F6-B709-30C9922E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6829"/>
            <a:ext cx="10515600" cy="798022"/>
          </a:xfrm>
        </p:spPr>
        <p:txBody>
          <a:bodyPr>
            <a:normAutofit/>
          </a:bodyPr>
          <a:lstStyle/>
          <a:p>
            <a:r>
              <a:rPr lang="en-IN" b="1" dirty="0"/>
              <a:t>Abstract:-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C13BD8-B3CB-49FE-803E-010C87417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796"/>
            <a:ext cx="10515600" cy="359941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E-learning fulfils the thirst of knowledge and offers online content that can be delivered for the learner at anywhere, anytime and any age through a wide range of e-learning solution while compared with traditional learning system. It also provides the rapid access to specific knowledge and information.</a:t>
            </a:r>
            <a:endParaRPr lang="en-IN" sz="240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74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1589-F495-4964-92A6-396D4F3F7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E-Learning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3CAF1-E171-4C0F-A92A-1DF80DD29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A learning system based on </a:t>
            </a:r>
            <a:r>
              <a:rPr lang="en-US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formalised</a:t>
            </a:r>
            <a:r>
              <a:rPr lang="en-US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teaching but with the help of electronic resources</a:t>
            </a: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 is known as E-learning. While teaching can be based in or out of the classrooms, the use of computers and the Internet forms the major component of E-learning.</a:t>
            </a:r>
            <a:endParaRPr lang="en-IN" sz="32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21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579D-808A-4058-93A1-1C17A1A3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E-Learning:- BANE or BOON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70F25-E7F5-4FE7-8D74-495BD76696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            BANE</a:t>
            </a:r>
            <a:endParaRPr lang="en-IN" sz="3600" b="1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IN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Saves time and money.</a:t>
            </a:r>
          </a:p>
          <a:p>
            <a: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Better retention.</a:t>
            </a:r>
          </a:p>
          <a:p>
            <a: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Personalized learning.</a:t>
            </a:r>
          </a:p>
          <a:p>
            <a: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Environment-friendly.</a:t>
            </a:r>
            <a:endParaRPr lang="en-IN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EB805-1802-4394-AFC8-B096F6452E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              BOON</a:t>
            </a:r>
          </a:p>
          <a:p>
            <a: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Lacks social interaction.</a:t>
            </a:r>
          </a:p>
          <a:p>
            <a: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Cheating is unavoidable.</a:t>
            </a:r>
          </a:p>
          <a:p>
            <a: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Focuses more on theory.</a:t>
            </a:r>
          </a:p>
          <a:p>
            <a: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Inaccessible to others.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52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E8E9FE-0995-4C89-9FCA-27B5B2195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/>
          <a:lstStyle/>
          <a:p>
            <a:r>
              <a:rPr lang="en-IN" b="1" dirty="0"/>
              <a:t>Conclusion:-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A220A3-2F83-47F2-855A-D9FF6D3F4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334"/>
            <a:ext cx="10515600" cy="4991629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E-learning is not just a change of technology. </a:t>
            </a:r>
            <a:r>
              <a:rPr lang="en-US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part of a redefinition of how we as a species transmit knowledge, skills, and values to younger generations of workers and students.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258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1ED241-6C90-4493-86B9-0DB2E109B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9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B10822-E017-4599-9510-DE7317AB5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24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224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Open Sans</vt:lpstr>
      <vt:lpstr>Times New Roman</vt:lpstr>
      <vt:lpstr>Office Theme</vt:lpstr>
      <vt:lpstr>NON SYLLABUS PROJECT</vt:lpstr>
      <vt:lpstr>Submitted by:-</vt:lpstr>
      <vt:lpstr>Abstract:-</vt:lpstr>
      <vt:lpstr>What is E-Learning ?</vt:lpstr>
      <vt:lpstr>E-Learning:- BANE or BOON ?</vt:lpstr>
      <vt:lpstr>Conclusion:-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SYLLABUS PROJECT</dc:title>
  <dc:creator>Nipun Tiwari</dc:creator>
  <cp:lastModifiedBy>Nipun Tiwari</cp:lastModifiedBy>
  <cp:revision>2</cp:revision>
  <dcterms:created xsi:type="dcterms:W3CDTF">2021-07-21T11:53:24Z</dcterms:created>
  <dcterms:modified xsi:type="dcterms:W3CDTF">2021-08-06T15:27:00Z</dcterms:modified>
</cp:coreProperties>
</file>