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DAA6F-605B-493E-939E-4B2A120E0B0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855AC63-388F-4A9C-87AB-A1C22A79774D}">
      <dgm:prSet phldrT="[Text]"/>
      <dgm:spPr/>
      <dgm:t>
        <a:bodyPr/>
        <a:lstStyle/>
        <a:p>
          <a:r>
            <a:rPr lang="en-US" dirty="0"/>
            <a:t>Annotations</a:t>
          </a:r>
          <a:endParaRPr lang="en-IN" dirty="0"/>
        </a:p>
      </dgm:t>
    </dgm:pt>
    <dgm:pt modelId="{3263FAF4-EA20-4FFE-BD01-D01473A2D95C}" type="parTrans" cxnId="{5BF0BBF9-CBCB-46D7-87D1-9E3079DBE755}">
      <dgm:prSet/>
      <dgm:spPr/>
      <dgm:t>
        <a:bodyPr/>
        <a:lstStyle/>
        <a:p>
          <a:endParaRPr lang="en-IN"/>
        </a:p>
      </dgm:t>
    </dgm:pt>
    <dgm:pt modelId="{C639CE4F-45A0-46E8-B0DF-95D9DD3D50D5}" type="sibTrans" cxnId="{5BF0BBF9-CBCB-46D7-87D1-9E3079DBE755}">
      <dgm:prSet/>
      <dgm:spPr/>
      <dgm:t>
        <a:bodyPr/>
        <a:lstStyle/>
        <a:p>
          <a:endParaRPr lang="en-IN"/>
        </a:p>
      </dgm:t>
    </dgm:pt>
    <dgm:pt modelId="{AA090D14-CE74-48B9-AE6E-32DC6EAC2B6A}">
      <dgm:prSet phldrT="[Text]"/>
      <dgm:spPr/>
      <dgm:t>
        <a:bodyPr/>
        <a:lstStyle/>
        <a:p>
          <a:r>
            <a:rPr lang="en-US" dirty="0"/>
            <a:t>Marker Annotations</a:t>
          </a:r>
          <a:endParaRPr lang="en-IN" dirty="0"/>
        </a:p>
      </dgm:t>
    </dgm:pt>
    <dgm:pt modelId="{6B50DF39-69A0-48D4-8070-E3087FE8D58F}" type="parTrans" cxnId="{D28E254F-3260-4A2B-83AF-CF5DC4DB3278}">
      <dgm:prSet/>
      <dgm:spPr/>
      <dgm:t>
        <a:bodyPr/>
        <a:lstStyle/>
        <a:p>
          <a:endParaRPr lang="en-IN"/>
        </a:p>
      </dgm:t>
    </dgm:pt>
    <dgm:pt modelId="{24299B27-617E-4A6A-8CBF-0C20AEAED3DB}" type="sibTrans" cxnId="{D28E254F-3260-4A2B-83AF-CF5DC4DB3278}">
      <dgm:prSet/>
      <dgm:spPr/>
      <dgm:t>
        <a:bodyPr/>
        <a:lstStyle/>
        <a:p>
          <a:endParaRPr lang="en-IN"/>
        </a:p>
      </dgm:t>
    </dgm:pt>
    <dgm:pt modelId="{9E428505-4DD6-4E73-94F4-5BCE6B82FA00}">
      <dgm:prSet phldrT="[Text]"/>
      <dgm:spPr/>
      <dgm:t>
        <a:bodyPr/>
        <a:lstStyle/>
        <a:p>
          <a:r>
            <a:rPr lang="en-US" dirty="0"/>
            <a:t>Single Annotations</a:t>
          </a:r>
          <a:endParaRPr lang="en-IN" dirty="0"/>
        </a:p>
      </dgm:t>
    </dgm:pt>
    <dgm:pt modelId="{795CF664-9F07-49A7-9E81-67FE7C6E9FB4}" type="parTrans" cxnId="{3FD43401-E41C-4990-99E9-4A791DC03875}">
      <dgm:prSet/>
      <dgm:spPr/>
      <dgm:t>
        <a:bodyPr/>
        <a:lstStyle/>
        <a:p>
          <a:endParaRPr lang="en-IN"/>
        </a:p>
      </dgm:t>
    </dgm:pt>
    <dgm:pt modelId="{A4DC6702-C156-4290-87F4-DA33B96F5EC4}" type="sibTrans" cxnId="{3FD43401-E41C-4990-99E9-4A791DC03875}">
      <dgm:prSet/>
      <dgm:spPr/>
      <dgm:t>
        <a:bodyPr/>
        <a:lstStyle/>
        <a:p>
          <a:endParaRPr lang="en-IN"/>
        </a:p>
      </dgm:t>
    </dgm:pt>
    <dgm:pt modelId="{54883D38-C4D6-441A-B814-E9E2B3A20E71}">
      <dgm:prSet phldrT="[Text]"/>
      <dgm:spPr/>
      <dgm:t>
        <a:bodyPr/>
        <a:lstStyle/>
        <a:p>
          <a:r>
            <a:rPr lang="en-US" dirty="0"/>
            <a:t>Full Annotations</a:t>
          </a:r>
          <a:endParaRPr lang="en-IN" dirty="0"/>
        </a:p>
      </dgm:t>
    </dgm:pt>
    <dgm:pt modelId="{A865B0BB-BC1B-4815-B842-551186E3A826}" type="parTrans" cxnId="{3248DF98-5423-44E3-8A96-0C872E0A640B}">
      <dgm:prSet/>
      <dgm:spPr/>
      <dgm:t>
        <a:bodyPr/>
        <a:lstStyle/>
        <a:p>
          <a:endParaRPr lang="en-IN"/>
        </a:p>
      </dgm:t>
    </dgm:pt>
    <dgm:pt modelId="{88EFE8C0-9085-4241-B18A-2923A08F0F7C}" type="sibTrans" cxnId="{3248DF98-5423-44E3-8A96-0C872E0A640B}">
      <dgm:prSet/>
      <dgm:spPr/>
      <dgm:t>
        <a:bodyPr/>
        <a:lstStyle/>
        <a:p>
          <a:endParaRPr lang="en-IN"/>
        </a:p>
      </dgm:t>
    </dgm:pt>
    <dgm:pt modelId="{7121CA75-AFFA-49F9-B376-3D3549BCB8BB}" type="pres">
      <dgm:prSet presAssocID="{2F0DAA6F-605B-493E-939E-4B2A120E0B0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BFD3F5-AA5D-467C-98C8-DCAE517FFF07}" type="pres">
      <dgm:prSet presAssocID="{5855AC63-388F-4A9C-87AB-A1C22A79774D}" presName="centerShape" presStyleLbl="node0" presStyleIdx="0" presStyleCnt="1"/>
      <dgm:spPr/>
    </dgm:pt>
    <dgm:pt modelId="{D6921318-ACD2-4CA0-8F0F-EA50D903DB74}" type="pres">
      <dgm:prSet presAssocID="{6B50DF39-69A0-48D4-8070-E3087FE8D58F}" presName="parTrans" presStyleLbl="bgSibTrans2D1" presStyleIdx="0" presStyleCnt="3"/>
      <dgm:spPr/>
    </dgm:pt>
    <dgm:pt modelId="{A710BCCD-9409-4549-A4C1-DB87B0190B02}" type="pres">
      <dgm:prSet presAssocID="{AA090D14-CE74-48B9-AE6E-32DC6EAC2B6A}" presName="node" presStyleLbl="node1" presStyleIdx="0" presStyleCnt="3">
        <dgm:presLayoutVars>
          <dgm:bulletEnabled val="1"/>
        </dgm:presLayoutVars>
      </dgm:prSet>
      <dgm:spPr/>
    </dgm:pt>
    <dgm:pt modelId="{BDA5A0F2-E50C-4B5E-BFCD-4BA00CFA45EC}" type="pres">
      <dgm:prSet presAssocID="{795CF664-9F07-49A7-9E81-67FE7C6E9FB4}" presName="parTrans" presStyleLbl="bgSibTrans2D1" presStyleIdx="1" presStyleCnt="3"/>
      <dgm:spPr/>
    </dgm:pt>
    <dgm:pt modelId="{96B3270F-65D7-4A3F-9942-070A59E9C215}" type="pres">
      <dgm:prSet presAssocID="{9E428505-4DD6-4E73-94F4-5BCE6B82FA00}" presName="node" presStyleLbl="node1" presStyleIdx="1" presStyleCnt="3">
        <dgm:presLayoutVars>
          <dgm:bulletEnabled val="1"/>
        </dgm:presLayoutVars>
      </dgm:prSet>
      <dgm:spPr/>
    </dgm:pt>
    <dgm:pt modelId="{0A30E174-9D85-4A93-BDA8-5BAB742F7DFF}" type="pres">
      <dgm:prSet presAssocID="{A865B0BB-BC1B-4815-B842-551186E3A826}" presName="parTrans" presStyleLbl="bgSibTrans2D1" presStyleIdx="2" presStyleCnt="3"/>
      <dgm:spPr/>
    </dgm:pt>
    <dgm:pt modelId="{7413BF0B-584B-4606-80EA-3963CF14E1C2}" type="pres">
      <dgm:prSet presAssocID="{54883D38-C4D6-441A-B814-E9E2B3A20E71}" presName="node" presStyleLbl="node1" presStyleIdx="2" presStyleCnt="3">
        <dgm:presLayoutVars>
          <dgm:bulletEnabled val="1"/>
        </dgm:presLayoutVars>
      </dgm:prSet>
      <dgm:spPr/>
    </dgm:pt>
  </dgm:ptLst>
  <dgm:cxnLst>
    <dgm:cxn modelId="{3FD43401-E41C-4990-99E9-4A791DC03875}" srcId="{5855AC63-388F-4A9C-87AB-A1C22A79774D}" destId="{9E428505-4DD6-4E73-94F4-5BCE6B82FA00}" srcOrd="1" destOrd="0" parTransId="{795CF664-9F07-49A7-9E81-67FE7C6E9FB4}" sibTransId="{A4DC6702-C156-4290-87F4-DA33B96F5EC4}"/>
    <dgm:cxn modelId="{B9ED701B-68A6-44E8-8B08-8BF080886814}" type="presOf" srcId="{2F0DAA6F-605B-493E-939E-4B2A120E0B05}" destId="{7121CA75-AFFA-49F9-B376-3D3549BCB8BB}" srcOrd="0" destOrd="0" presId="urn:microsoft.com/office/officeart/2005/8/layout/radial4"/>
    <dgm:cxn modelId="{3EE7ED25-7E66-458D-9F7F-2DA81E06E6A4}" type="presOf" srcId="{5855AC63-388F-4A9C-87AB-A1C22A79774D}" destId="{90BFD3F5-AA5D-467C-98C8-DCAE517FFF07}" srcOrd="0" destOrd="0" presId="urn:microsoft.com/office/officeart/2005/8/layout/radial4"/>
    <dgm:cxn modelId="{CF4E9C34-289B-49D9-AF40-25957181DAF3}" type="presOf" srcId="{A865B0BB-BC1B-4815-B842-551186E3A826}" destId="{0A30E174-9D85-4A93-BDA8-5BAB742F7DFF}" srcOrd="0" destOrd="0" presId="urn:microsoft.com/office/officeart/2005/8/layout/radial4"/>
    <dgm:cxn modelId="{D28E254F-3260-4A2B-83AF-CF5DC4DB3278}" srcId="{5855AC63-388F-4A9C-87AB-A1C22A79774D}" destId="{AA090D14-CE74-48B9-AE6E-32DC6EAC2B6A}" srcOrd="0" destOrd="0" parTransId="{6B50DF39-69A0-48D4-8070-E3087FE8D58F}" sibTransId="{24299B27-617E-4A6A-8CBF-0C20AEAED3DB}"/>
    <dgm:cxn modelId="{28E1A178-1930-43B7-A30A-0B77BC627F52}" type="presOf" srcId="{795CF664-9F07-49A7-9E81-67FE7C6E9FB4}" destId="{BDA5A0F2-E50C-4B5E-BFCD-4BA00CFA45EC}" srcOrd="0" destOrd="0" presId="urn:microsoft.com/office/officeart/2005/8/layout/radial4"/>
    <dgm:cxn modelId="{68D4FD82-1918-4DE0-9594-38BF8C0E1781}" type="presOf" srcId="{9E428505-4DD6-4E73-94F4-5BCE6B82FA00}" destId="{96B3270F-65D7-4A3F-9942-070A59E9C215}" srcOrd="0" destOrd="0" presId="urn:microsoft.com/office/officeart/2005/8/layout/radial4"/>
    <dgm:cxn modelId="{7633CF90-3C74-43F6-80B6-1B776AC06234}" type="presOf" srcId="{AA090D14-CE74-48B9-AE6E-32DC6EAC2B6A}" destId="{A710BCCD-9409-4549-A4C1-DB87B0190B02}" srcOrd="0" destOrd="0" presId="urn:microsoft.com/office/officeart/2005/8/layout/radial4"/>
    <dgm:cxn modelId="{3248DF98-5423-44E3-8A96-0C872E0A640B}" srcId="{5855AC63-388F-4A9C-87AB-A1C22A79774D}" destId="{54883D38-C4D6-441A-B814-E9E2B3A20E71}" srcOrd="2" destOrd="0" parTransId="{A865B0BB-BC1B-4815-B842-551186E3A826}" sibTransId="{88EFE8C0-9085-4241-B18A-2923A08F0F7C}"/>
    <dgm:cxn modelId="{9ED074B4-0012-45F7-B425-37010E840EE7}" type="presOf" srcId="{6B50DF39-69A0-48D4-8070-E3087FE8D58F}" destId="{D6921318-ACD2-4CA0-8F0F-EA50D903DB74}" srcOrd="0" destOrd="0" presId="urn:microsoft.com/office/officeart/2005/8/layout/radial4"/>
    <dgm:cxn modelId="{A90BAFC0-CCF6-4F97-9E6B-AD8E3E1A6CD8}" type="presOf" srcId="{54883D38-C4D6-441A-B814-E9E2B3A20E71}" destId="{7413BF0B-584B-4606-80EA-3963CF14E1C2}" srcOrd="0" destOrd="0" presId="urn:microsoft.com/office/officeart/2005/8/layout/radial4"/>
    <dgm:cxn modelId="{5BF0BBF9-CBCB-46D7-87D1-9E3079DBE755}" srcId="{2F0DAA6F-605B-493E-939E-4B2A120E0B05}" destId="{5855AC63-388F-4A9C-87AB-A1C22A79774D}" srcOrd="0" destOrd="0" parTransId="{3263FAF4-EA20-4FFE-BD01-D01473A2D95C}" sibTransId="{C639CE4F-45A0-46E8-B0DF-95D9DD3D50D5}"/>
    <dgm:cxn modelId="{1CA657AF-1FA2-482D-821F-87F07A21E6D8}" type="presParOf" srcId="{7121CA75-AFFA-49F9-B376-3D3549BCB8BB}" destId="{90BFD3F5-AA5D-467C-98C8-DCAE517FFF07}" srcOrd="0" destOrd="0" presId="urn:microsoft.com/office/officeart/2005/8/layout/radial4"/>
    <dgm:cxn modelId="{3B7A360C-014A-48BA-AEA1-0702EF33ED1A}" type="presParOf" srcId="{7121CA75-AFFA-49F9-B376-3D3549BCB8BB}" destId="{D6921318-ACD2-4CA0-8F0F-EA50D903DB74}" srcOrd="1" destOrd="0" presId="urn:microsoft.com/office/officeart/2005/8/layout/radial4"/>
    <dgm:cxn modelId="{183BD9A2-2F78-4CED-B549-FD2E63C87ADD}" type="presParOf" srcId="{7121CA75-AFFA-49F9-B376-3D3549BCB8BB}" destId="{A710BCCD-9409-4549-A4C1-DB87B0190B02}" srcOrd="2" destOrd="0" presId="urn:microsoft.com/office/officeart/2005/8/layout/radial4"/>
    <dgm:cxn modelId="{1A65EF3C-C376-4F7E-829F-6FCE5B26302B}" type="presParOf" srcId="{7121CA75-AFFA-49F9-B376-3D3549BCB8BB}" destId="{BDA5A0F2-E50C-4B5E-BFCD-4BA00CFA45EC}" srcOrd="3" destOrd="0" presId="urn:microsoft.com/office/officeart/2005/8/layout/radial4"/>
    <dgm:cxn modelId="{4319D922-6758-4170-9FB3-586234934EE1}" type="presParOf" srcId="{7121CA75-AFFA-49F9-B376-3D3549BCB8BB}" destId="{96B3270F-65D7-4A3F-9942-070A59E9C215}" srcOrd="4" destOrd="0" presId="urn:microsoft.com/office/officeart/2005/8/layout/radial4"/>
    <dgm:cxn modelId="{37728B6C-15AD-4CE2-9868-A82559493975}" type="presParOf" srcId="{7121CA75-AFFA-49F9-B376-3D3549BCB8BB}" destId="{0A30E174-9D85-4A93-BDA8-5BAB742F7DFF}" srcOrd="5" destOrd="0" presId="urn:microsoft.com/office/officeart/2005/8/layout/radial4"/>
    <dgm:cxn modelId="{472BB81D-4C3A-4384-92DD-620943772DAE}" type="presParOf" srcId="{7121CA75-AFFA-49F9-B376-3D3549BCB8BB}" destId="{7413BF0B-584B-4606-80EA-3963CF14E1C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43C6F-7BA5-4666-A524-1E7F6529227D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C3BAFD-12E5-41F5-ACEB-49ABA7B7928E}">
      <dgm:prSet phldrT="[Text]"/>
      <dgm:spPr/>
      <dgm:t>
        <a:bodyPr/>
        <a:lstStyle/>
        <a:p>
          <a:r>
            <a:rPr lang="en-US" dirty="0"/>
            <a:t>Annotations</a:t>
          </a:r>
          <a:endParaRPr lang="en-IN" dirty="0"/>
        </a:p>
      </dgm:t>
    </dgm:pt>
    <dgm:pt modelId="{21055AE1-5ECF-4753-A9DA-ED4864472D94}" type="parTrans" cxnId="{CFE4A118-154A-4592-A045-2691FD23D632}">
      <dgm:prSet/>
      <dgm:spPr/>
      <dgm:t>
        <a:bodyPr/>
        <a:lstStyle/>
        <a:p>
          <a:endParaRPr lang="en-IN"/>
        </a:p>
      </dgm:t>
    </dgm:pt>
    <dgm:pt modelId="{DA060644-D16E-404B-8EF8-80ADB122149A}" type="sibTrans" cxnId="{CFE4A118-154A-4592-A045-2691FD23D632}">
      <dgm:prSet/>
      <dgm:spPr/>
      <dgm:t>
        <a:bodyPr/>
        <a:lstStyle/>
        <a:p>
          <a:endParaRPr lang="en-IN"/>
        </a:p>
      </dgm:t>
    </dgm:pt>
    <dgm:pt modelId="{F9D9D8C2-92D3-4C04-B2C8-69FBA318B016}">
      <dgm:prSet phldrT="[Text]"/>
      <dgm:spPr/>
      <dgm:t>
        <a:bodyPr/>
        <a:lstStyle/>
        <a:p>
          <a:r>
            <a:rPr lang="en-US" dirty="0"/>
            <a:t>Retention Annotations</a:t>
          </a:r>
          <a:endParaRPr lang="en-IN" dirty="0"/>
        </a:p>
      </dgm:t>
    </dgm:pt>
    <dgm:pt modelId="{2CCCA7B2-7628-49C2-A179-7A2542CF1F6C}" type="parTrans" cxnId="{39482145-84B5-4563-8063-A656CF87EE2E}">
      <dgm:prSet/>
      <dgm:spPr/>
      <dgm:t>
        <a:bodyPr/>
        <a:lstStyle/>
        <a:p>
          <a:endParaRPr lang="en-IN"/>
        </a:p>
      </dgm:t>
    </dgm:pt>
    <dgm:pt modelId="{484DB9C7-F57E-40E7-BD2C-4036B8642541}" type="sibTrans" cxnId="{39482145-84B5-4563-8063-A656CF87EE2E}">
      <dgm:prSet/>
      <dgm:spPr/>
      <dgm:t>
        <a:bodyPr/>
        <a:lstStyle/>
        <a:p>
          <a:endParaRPr lang="en-IN"/>
        </a:p>
      </dgm:t>
    </dgm:pt>
    <dgm:pt modelId="{878AE8E9-4581-4C88-B819-363EC0E7A9C1}">
      <dgm:prSet phldrT="[Text]"/>
      <dgm:spPr/>
      <dgm:t>
        <a:bodyPr/>
        <a:lstStyle/>
        <a:p>
          <a:r>
            <a:rPr lang="en-US" dirty="0"/>
            <a:t>Deprecated Annotations</a:t>
          </a:r>
          <a:endParaRPr lang="en-IN" dirty="0"/>
        </a:p>
      </dgm:t>
    </dgm:pt>
    <dgm:pt modelId="{8AB108DE-792C-43FB-BD04-5BDFE9185551}" type="parTrans" cxnId="{5227956E-0DFE-4190-BC3C-5391D101F23C}">
      <dgm:prSet/>
      <dgm:spPr/>
      <dgm:t>
        <a:bodyPr/>
        <a:lstStyle/>
        <a:p>
          <a:endParaRPr lang="en-IN"/>
        </a:p>
      </dgm:t>
    </dgm:pt>
    <dgm:pt modelId="{97ACA9F9-BFAB-4A1F-B627-0727EEBCBCF1}" type="sibTrans" cxnId="{5227956E-0DFE-4190-BC3C-5391D101F23C}">
      <dgm:prSet/>
      <dgm:spPr/>
      <dgm:t>
        <a:bodyPr/>
        <a:lstStyle/>
        <a:p>
          <a:endParaRPr lang="en-IN"/>
        </a:p>
      </dgm:t>
    </dgm:pt>
    <dgm:pt modelId="{B82559B2-8C77-4DDE-8B6C-8304871A9990}">
      <dgm:prSet phldrT="[Text]"/>
      <dgm:spPr/>
      <dgm:t>
        <a:bodyPr/>
        <a:lstStyle/>
        <a:p>
          <a:r>
            <a:rPr lang="en-US" dirty="0"/>
            <a:t>Override Annotations</a:t>
          </a:r>
          <a:endParaRPr lang="en-IN" dirty="0"/>
        </a:p>
      </dgm:t>
    </dgm:pt>
    <dgm:pt modelId="{8A4FC3E5-7B15-4846-ADB0-5A5A77A52597}" type="parTrans" cxnId="{C93A5281-2132-40FC-BD51-9A15C79CAB1C}">
      <dgm:prSet/>
      <dgm:spPr/>
      <dgm:t>
        <a:bodyPr/>
        <a:lstStyle/>
        <a:p>
          <a:endParaRPr lang="en-IN"/>
        </a:p>
      </dgm:t>
    </dgm:pt>
    <dgm:pt modelId="{3765D986-C4AB-4418-8F07-5C89F188C5CF}" type="sibTrans" cxnId="{C93A5281-2132-40FC-BD51-9A15C79CAB1C}">
      <dgm:prSet/>
      <dgm:spPr/>
      <dgm:t>
        <a:bodyPr/>
        <a:lstStyle/>
        <a:p>
          <a:endParaRPr lang="en-IN"/>
        </a:p>
      </dgm:t>
    </dgm:pt>
    <dgm:pt modelId="{5BC7C2A4-0243-4414-8BCB-65BAF1F4235F}">
      <dgm:prSet phldrT="[Text]"/>
      <dgm:spPr/>
      <dgm:t>
        <a:bodyPr/>
        <a:lstStyle/>
        <a:p>
          <a:r>
            <a:rPr lang="en-US" dirty="0"/>
            <a:t>Suppress Warning Annotation</a:t>
          </a:r>
          <a:endParaRPr lang="en-IN" dirty="0"/>
        </a:p>
      </dgm:t>
    </dgm:pt>
    <dgm:pt modelId="{ECAF2FE0-0A35-4D12-A66D-0D7C4C43737F}" type="parTrans" cxnId="{297CC8C0-5346-4E01-8DDF-635A58F3703D}">
      <dgm:prSet/>
      <dgm:spPr/>
      <dgm:t>
        <a:bodyPr/>
        <a:lstStyle/>
        <a:p>
          <a:endParaRPr lang="en-IN"/>
        </a:p>
      </dgm:t>
    </dgm:pt>
    <dgm:pt modelId="{59920637-7381-4718-9464-D56AB3947145}" type="sibTrans" cxnId="{297CC8C0-5346-4E01-8DDF-635A58F3703D}">
      <dgm:prSet/>
      <dgm:spPr/>
      <dgm:t>
        <a:bodyPr/>
        <a:lstStyle/>
        <a:p>
          <a:endParaRPr lang="en-IN"/>
        </a:p>
      </dgm:t>
    </dgm:pt>
    <dgm:pt modelId="{5ACC12D2-509E-4847-BDC2-5AE64306BEE4}">
      <dgm:prSet/>
      <dgm:spPr/>
      <dgm:t>
        <a:bodyPr/>
        <a:lstStyle/>
        <a:p>
          <a:r>
            <a:rPr lang="en-US" dirty="0"/>
            <a:t>Inherited Annotations</a:t>
          </a:r>
          <a:endParaRPr lang="en-IN" dirty="0"/>
        </a:p>
      </dgm:t>
    </dgm:pt>
    <dgm:pt modelId="{BE8DFDC2-2E1D-4E4B-94BD-2BC9B470EC98}" type="parTrans" cxnId="{8BCFFE93-75CF-44FB-A14F-04E28B9150AE}">
      <dgm:prSet/>
      <dgm:spPr/>
      <dgm:t>
        <a:bodyPr/>
        <a:lstStyle/>
        <a:p>
          <a:endParaRPr lang="en-IN"/>
        </a:p>
      </dgm:t>
    </dgm:pt>
    <dgm:pt modelId="{487BE67F-B0E5-4D90-AC52-16967B436BC9}" type="sibTrans" cxnId="{8BCFFE93-75CF-44FB-A14F-04E28B9150AE}">
      <dgm:prSet/>
      <dgm:spPr/>
      <dgm:t>
        <a:bodyPr/>
        <a:lstStyle/>
        <a:p>
          <a:endParaRPr lang="en-IN"/>
        </a:p>
      </dgm:t>
    </dgm:pt>
    <dgm:pt modelId="{27EC40A4-0FED-4344-A61C-FB99ED7D6A21}">
      <dgm:prSet/>
      <dgm:spPr/>
      <dgm:t>
        <a:bodyPr/>
        <a:lstStyle/>
        <a:p>
          <a:r>
            <a:rPr lang="en-US" dirty="0"/>
            <a:t>Target Annotation</a:t>
          </a:r>
          <a:endParaRPr lang="en-IN" dirty="0"/>
        </a:p>
      </dgm:t>
    </dgm:pt>
    <dgm:pt modelId="{D597D8E2-B1E8-4DE0-8DEA-5CD922E649F2}" type="parTrans" cxnId="{781DE747-A320-4361-A9C0-6B85E19901AA}">
      <dgm:prSet/>
      <dgm:spPr/>
      <dgm:t>
        <a:bodyPr/>
        <a:lstStyle/>
        <a:p>
          <a:endParaRPr lang="en-IN"/>
        </a:p>
      </dgm:t>
    </dgm:pt>
    <dgm:pt modelId="{EA200096-1752-4D1C-BDBF-448F017CFABC}" type="sibTrans" cxnId="{781DE747-A320-4361-A9C0-6B85E19901AA}">
      <dgm:prSet/>
      <dgm:spPr/>
      <dgm:t>
        <a:bodyPr/>
        <a:lstStyle/>
        <a:p>
          <a:endParaRPr lang="en-IN"/>
        </a:p>
      </dgm:t>
    </dgm:pt>
    <dgm:pt modelId="{E1CDD53F-F4CA-46DD-8EBC-4D8B88B30BC6}">
      <dgm:prSet/>
      <dgm:spPr/>
      <dgm:t>
        <a:bodyPr/>
        <a:lstStyle/>
        <a:p>
          <a:r>
            <a:rPr lang="en-US" dirty="0"/>
            <a:t>Documented Annotation</a:t>
          </a:r>
          <a:endParaRPr lang="en-IN" dirty="0"/>
        </a:p>
      </dgm:t>
    </dgm:pt>
    <dgm:pt modelId="{D9A838DA-4C67-4126-BE67-B041E2DE8759}" type="parTrans" cxnId="{AA18BB91-9C2D-4DA0-A627-F43609B7E785}">
      <dgm:prSet/>
      <dgm:spPr/>
      <dgm:t>
        <a:bodyPr/>
        <a:lstStyle/>
        <a:p>
          <a:endParaRPr lang="en-IN"/>
        </a:p>
      </dgm:t>
    </dgm:pt>
    <dgm:pt modelId="{437F5BB3-2739-40AF-BC0A-663D469DFC4F}" type="sibTrans" cxnId="{AA18BB91-9C2D-4DA0-A627-F43609B7E785}">
      <dgm:prSet/>
      <dgm:spPr/>
      <dgm:t>
        <a:bodyPr/>
        <a:lstStyle/>
        <a:p>
          <a:endParaRPr lang="en-IN"/>
        </a:p>
      </dgm:t>
    </dgm:pt>
    <dgm:pt modelId="{79DA00E8-E50F-4CD8-AF78-A30BA5B7E039}" type="pres">
      <dgm:prSet presAssocID="{86A43C6F-7BA5-4666-A524-1E7F6529227D}" presName="composite" presStyleCnt="0">
        <dgm:presLayoutVars>
          <dgm:chMax val="1"/>
          <dgm:dir/>
          <dgm:resizeHandles val="exact"/>
        </dgm:presLayoutVars>
      </dgm:prSet>
      <dgm:spPr/>
    </dgm:pt>
    <dgm:pt modelId="{CB7E13A0-638F-4FAA-AF2D-29E9D0A5B0B5}" type="pres">
      <dgm:prSet presAssocID="{86A43C6F-7BA5-4666-A524-1E7F6529227D}" presName="radial" presStyleCnt="0">
        <dgm:presLayoutVars>
          <dgm:animLvl val="ctr"/>
        </dgm:presLayoutVars>
      </dgm:prSet>
      <dgm:spPr/>
    </dgm:pt>
    <dgm:pt modelId="{BD0AF1DB-97B9-4EFA-83E4-82E4846491E4}" type="pres">
      <dgm:prSet presAssocID="{2CC3BAFD-12E5-41F5-ACEB-49ABA7B7928E}" presName="centerShape" presStyleLbl="vennNode1" presStyleIdx="0" presStyleCnt="8"/>
      <dgm:spPr/>
    </dgm:pt>
    <dgm:pt modelId="{0751D9E3-9BD3-402E-AD5A-C065CAA853A9}" type="pres">
      <dgm:prSet presAssocID="{F9D9D8C2-92D3-4C04-B2C8-69FBA318B016}" presName="node" presStyleLbl="vennNode1" presStyleIdx="1" presStyleCnt="8">
        <dgm:presLayoutVars>
          <dgm:bulletEnabled val="1"/>
        </dgm:presLayoutVars>
      </dgm:prSet>
      <dgm:spPr/>
    </dgm:pt>
    <dgm:pt modelId="{0D6565FF-5BB2-475E-BB39-9C3BA21E5F40}" type="pres">
      <dgm:prSet presAssocID="{878AE8E9-4581-4C88-B819-363EC0E7A9C1}" presName="node" presStyleLbl="vennNode1" presStyleIdx="2" presStyleCnt="8">
        <dgm:presLayoutVars>
          <dgm:bulletEnabled val="1"/>
        </dgm:presLayoutVars>
      </dgm:prSet>
      <dgm:spPr/>
    </dgm:pt>
    <dgm:pt modelId="{FC8879C5-EC9F-41B2-9D49-08E33D7BED2F}" type="pres">
      <dgm:prSet presAssocID="{B82559B2-8C77-4DDE-8B6C-8304871A9990}" presName="node" presStyleLbl="vennNode1" presStyleIdx="3" presStyleCnt="8">
        <dgm:presLayoutVars>
          <dgm:bulletEnabled val="1"/>
        </dgm:presLayoutVars>
      </dgm:prSet>
      <dgm:spPr/>
    </dgm:pt>
    <dgm:pt modelId="{C0BA998C-EB98-49CB-BE36-EEC5C4D03435}" type="pres">
      <dgm:prSet presAssocID="{5BC7C2A4-0243-4414-8BCB-65BAF1F4235F}" presName="node" presStyleLbl="vennNode1" presStyleIdx="4" presStyleCnt="8">
        <dgm:presLayoutVars>
          <dgm:bulletEnabled val="1"/>
        </dgm:presLayoutVars>
      </dgm:prSet>
      <dgm:spPr/>
    </dgm:pt>
    <dgm:pt modelId="{7A8D1617-0C45-47E1-BD39-9B13EB73CD3B}" type="pres">
      <dgm:prSet presAssocID="{5ACC12D2-509E-4847-BDC2-5AE64306BEE4}" presName="node" presStyleLbl="vennNode1" presStyleIdx="5" presStyleCnt="8">
        <dgm:presLayoutVars>
          <dgm:bulletEnabled val="1"/>
        </dgm:presLayoutVars>
      </dgm:prSet>
      <dgm:spPr/>
    </dgm:pt>
    <dgm:pt modelId="{B960844F-9E2A-487C-B201-B26560D24F89}" type="pres">
      <dgm:prSet presAssocID="{27EC40A4-0FED-4344-A61C-FB99ED7D6A21}" presName="node" presStyleLbl="vennNode1" presStyleIdx="6" presStyleCnt="8">
        <dgm:presLayoutVars>
          <dgm:bulletEnabled val="1"/>
        </dgm:presLayoutVars>
      </dgm:prSet>
      <dgm:spPr/>
    </dgm:pt>
    <dgm:pt modelId="{7EB25020-AF49-4BFF-84A9-35875C08EF4A}" type="pres">
      <dgm:prSet presAssocID="{E1CDD53F-F4CA-46DD-8EBC-4D8B88B30BC6}" presName="node" presStyleLbl="vennNode1" presStyleIdx="7" presStyleCnt="8">
        <dgm:presLayoutVars>
          <dgm:bulletEnabled val="1"/>
        </dgm:presLayoutVars>
      </dgm:prSet>
      <dgm:spPr/>
    </dgm:pt>
  </dgm:ptLst>
  <dgm:cxnLst>
    <dgm:cxn modelId="{3872A408-D963-45BB-8BCA-F7DC7E4490F2}" type="presOf" srcId="{86A43C6F-7BA5-4666-A524-1E7F6529227D}" destId="{79DA00E8-E50F-4CD8-AF78-A30BA5B7E039}" srcOrd="0" destOrd="0" presId="urn:microsoft.com/office/officeart/2005/8/layout/radial3"/>
    <dgm:cxn modelId="{CFE4A118-154A-4592-A045-2691FD23D632}" srcId="{86A43C6F-7BA5-4666-A524-1E7F6529227D}" destId="{2CC3BAFD-12E5-41F5-ACEB-49ABA7B7928E}" srcOrd="0" destOrd="0" parTransId="{21055AE1-5ECF-4753-A9DA-ED4864472D94}" sibTransId="{DA060644-D16E-404B-8EF8-80ADB122149A}"/>
    <dgm:cxn modelId="{5A56891A-F434-4FFF-95F4-0B7A39AA15C2}" type="presOf" srcId="{5ACC12D2-509E-4847-BDC2-5AE64306BEE4}" destId="{7A8D1617-0C45-47E1-BD39-9B13EB73CD3B}" srcOrd="0" destOrd="0" presId="urn:microsoft.com/office/officeart/2005/8/layout/radial3"/>
    <dgm:cxn modelId="{4510AA3A-6FF0-46F2-930C-EDE856D28AC2}" type="presOf" srcId="{878AE8E9-4581-4C88-B819-363EC0E7A9C1}" destId="{0D6565FF-5BB2-475E-BB39-9C3BA21E5F40}" srcOrd="0" destOrd="0" presId="urn:microsoft.com/office/officeart/2005/8/layout/radial3"/>
    <dgm:cxn modelId="{39482145-84B5-4563-8063-A656CF87EE2E}" srcId="{2CC3BAFD-12E5-41F5-ACEB-49ABA7B7928E}" destId="{F9D9D8C2-92D3-4C04-B2C8-69FBA318B016}" srcOrd="0" destOrd="0" parTransId="{2CCCA7B2-7628-49C2-A179-7A2542CF1F6C}" sibTransId="{484DB9C7-F57E-40E7-BD2C-4036B8642541}"/>
    <dgm:cxn modelId="{3899D965-9582-4C80-AC3C-BDA490EB605B}" type="presOf" srcId="{E1CDD53F-F4CA-46DD-8EBC-4D8B88B30BC6}" destId="{7EB25020-AF49-4BFF-84A9-35875C08EF4A}" srcOrd="0" destOrd="0" presId="urn:microsoft.com/office/officeart/2005/8/layout/radial3"/>
    <dgm:cxn modelId="{781DE747-A320-4361-A9C0-6B85E19901AA}" srcId="{2CC3BAFD-12E5-41F5-ACEB-49ABA7B7928E}" destId="{27EC40A4-0FED-4344-A61C-FB99ED7D6A21}" srcOrd="5" destOrd="0" parTransId="{D597D8E2-B1E8-4DE0-8DEA-5CD922E649F2}" sibTransId="{EA200096-1752-4D1C-BDBF-448F017CFABC}"/>
    <dgm:cxn modelId="{5227956E-0DFE-4190-BC3C-5391D101F23C}" srcId="{2CC3BAFD-12E5-41F5-ACEB-49ABA7B7928E}" destId="{878AE8E9-4581-4C88-B819-363EC0E7A9C1}" srcOrd="1" destOrd="0" parTransId="{8AB108DE-792C-43FB-BD04-5BDFE9185551}" sibTransId="{97ACA9F9-BFAB-4A1F-B627-0727EEBCBCF1}"/>
    <dgm:cxn modelId="{C93A5281-2132-40FC-BD51-9A15C79CAB1C}" srcId="{2CC3BAFD-12E5-41F5-ACEB-49ABA7B7928E}" destId="{B82559B2-8C77-4DDE-8B6C-8304871A9990}" srcOrd="2" destOrd="0" parTransId="{8A4FC3E5-7B15-4846-ADB0-5A5A77A52597}" sibTransId="{3765D986-C4AB-4418-8F07-5C89F188C5CF}"/>
    <dgm:cxn modelId="{AA18BB91-9C2D-4DA0-A627-F43609B7E785}" srcId="{2CC3BAFD-12E5-41F5-ACEB-49ABA7B7928E}" destId="{E1CDD53F-F4CA-46DD-8EBC-4D8B88B30BC6}" srcOrd="6" destOrd="0" parTransId="{D9A838DA-4C67-4126-BE67-B041E2DE8759}" sibTransId="{437F5BB3-2739-40AF-BC0A-663D469DFC4F}"/>
    <dgm:cxn modelId="{8BCFFE93-75CF-44FB-A14F-04E28B9150AE}" srcId="{2CC3BAFD-12E5-41F5-ACEB-49ABA7B7928E}" destId="{5ACC12D2-509E-4847-BDC2-5AE64306BEE4}" srcOrd="4" destOrd="0" parTransId="{BE8DFDC2-2E1D-4E4B-94BD-2BC9B470EC98}" sibTransId="{487BE67F-B0E5-4D90-AC52-16967B436BC9}"/>
    <dgm:cxn modelId="{55EBEC97-E20E-4A20-B8C6-5DE419A25CB6}" type="presOf" srcId="{27EC40A4-0FED-4344-A61C-FB99ED7D6A21}" destId="{B960844F-9E2A-487C-B201-B26560D24F89}" srcOrd="0" destOrd="0" presId="urn:microsoft.com/office/officeart/2005/8/layout/radial3"/>
    <dgm:cxn modelId="{C8B27DB0-5DFF-4E21-AB3A-A0467CA4CB11}" type="presOf" srcId="{F9D9D8C2-92D3-4C04-B2C8-69FBA318B016}" destId="{0751D9E3-9BD3-402E-AD5A-C065CAA853A9}" srcOrd="0" destOrd="0" presId="urn:microsoft.com/office/officeart/2005/8/layout/radial3"/>
    <dgm:cxn modelId="{A2D5C6B7-D2D6-426C-8207-E3C31546EAA6}" type="presOf" srcId="{B82559B2-8C77-4DDE-8B6C-8304871A9990}" destId="{FC8879C5-EC9F-41B2-9D49-08E33D7BED2F}" srcOrd="0" destOrd="0" presId="urn:microsoft.com/office/officeart/2005/8/layout/radial3"/>
    <dgm:cxn modelId="{297CC8C0-5346-4E01-8DDF-635A58F3703D}" srcId="{2CC3BAFD-12E5-41F5-ACEB-49ABA7B7928E}" destId="{5BC7C2A4-0243-4414-8BCB-65BAF1F4235F}" srcOrd="3" destOrd="0" parTransId="{ECAF2FE0-0A35-4D12-A66D-0D7C4C43737F}" sibTransId="{59920637-7381-4718-9464-D56AB3947145}"/>
    <dgm:cxn modelId="{335D94C5-4E95-4486-A124-763F0EE523F9}" type="presOf" srcId="{5BC7C2A4-0243-4414-8BCB-65BAF1F4235F}" destId="{C0BA998C-EB98-49CB-BE36-EEC5C4D03435}" srcOrd="0" destOrd="0" presId="urn:microsoft.com/office/officeart/2005/8/layout/radial3"/>
    <dgm:cxn modelId="{82CA58ED-B708-4AEB-8A96-B4542BD62FAA}" type="presOf" srcId="{2CC3BAFD-12E5-41F5-ACEB-49ABA7B7928E}" destId="{BD0AF1DB-97B9-4EFA-83E4-82E4846491E4}" srcOrd="0" destOrd="0" presId="urn:microsoft.com/office/officeart/2005/8/layout/radial3"/>
    <dgm:cxn modelId="{F2C30DF6-C8B8-4770-AABB-1CC4C474FB00}" type="presParOf" srcId="{79DA00E8-E50F-4CD8-AF78-A30BA5B7E039}" destId="{CB7E13A0-638F-4FAA-AF2D-29E9D0A5B0B5}" srcOrd="0" destOrd="0" presId="urn:microsoft.com/office/officeart/2005/8/layout/radial3"/>
    <dgm:cxn modelId="{589201E0-8857-4C95-B5C0-7DB193012470}" type="presParOf" srcId="{CB7E13A0-638F-4FAA-AF2D-29E9D0A5B0B5}" destId="{BD0AF1DB-97B9-4EFA-83E4-82E4846491E4}" srcOrd="0" destOrd="0" presId="urn:microsoft.com/office/officeart/2005/8/layout/radial3"/>
    <dgm:cxn modelId="{3AB9CFA3-238C-449F-B882-4847548696DE}" type="presParOf" srcId="{CB7E13A0-638F-4FAA-AF2D-29E9D0A5B0B5}" destId="{0751D9E3-9BD3-402E-AD5A-C065CAA853A9}" srcOrd="1" destOrd="0" presId="urn:microsoft.com/office/officeart/2005/8/layout/radial3"/>
    <dgm:cxn modelId="{B4F1D4BD-1492-42A9-BC0F-A4BA6C4D950C}" type="presParOf" srcId="{CB7E13A0-638F-4FAA-AF2D-29E9D0A5B0B5}" destId="{0D6565FF-5BB2-475E-BB39-9C3BA21E5F40}" srcOrd="2" destOrd="0" presId="urn:microsoft.com/office/officeart/2005/8/layout/radial3"/>
    <dgm:cxn modelId="{FEB8FEF0-4D3D-48C2-89C6-77BC87EFA4AE}" type="presParOf" srcId="{CB7E13A0-638F-4FAA-AF2D-29E9D0A5B0B5}" destId="{FC8879C5-EC9F-41B2-9D49-08E33D7BED2F}" srcOrd="3" destOrd="0" presId="urn:microsoft.com/office/officeart/2005/8/layout/radial3"/>
    <dgm:cxn modelId="{96F88967-4A3F-4260-9F5D-A332A1B0128A}" type="presParOf" srcId="{CB7E13A0-638F-4FAA-AF2D-29E9D0A5B0B5}" destId="{C0BA998C-EB98-49CB-BE36-EEC5C4D03435}" srcOrd="4" destOrd="0" presId="urn:microsoft.com/office/officeart/2005/8/layout/radial3"/>
    <dgm:cxn modelId="{C5AF9C3A-0C53-4095-B764-F2DF8EBCE0D2}" type="presParOf" srcId="{CB7E13A0-638F-4FAA-AF2D-29E9D0A5B0B5}" destId="{7A8D1617-0C45-47E1-BD39-9B13EB73CD3B}" srcOrd="5" destOrd="0" presId="urn:microsoft.com/office/officeart/2005/8/layout/radial3"/>
    <dgm:cxn modelId="{7FDC128A-0AEE-49F8-A9F1-E47B0B02D6F4}" type="presParOf" srcId="{CB7E13A0-638F-4FAA-AF2D-29E9D0A5B0B5}" destId="{B960844F-9E2A-487C-B201-B26560D24F89}" srcOrd="6" destOrd="0" presId="urn:microsoft.com/office/officeart/2005/8/layout/radial3"/>
    <dgm:cxn modelId="{3F0DFF77-4207-4B81-B8B0-DFCF20A20702}" type="presParOf" srcId="{CB7E13A0-638F-4FAA-AF2D-29E9D0A5B0B5}" destId="{7EB25020-AF49-4BFF-84A9-35875C08EF4A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FD3F5-AA5D-467C-98C8-DCAE517FFF07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Annotations</a:t>
          </a:r>
          <a:endParaRPr lang="en-IN" sz="2100" kern="1200" dirty="0"/>
        </a:p>
      </dsp:txBody>
      <dsp:txXfrm>
        <a:off x="4555914" y="2655647"/>
        <a:ext cx="1403770" cy="1403770"/>
      </dsp:txXfrm>
    </dsp:sp>
    <dsp:sp modelId="{D6921318-ACD2-4CA0-8F0F-EA50D903DB74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0BCCD-9409-4549-A4C1-DB87B0190B02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Marker Annotations</a:t>
          </a:r>
          <a:endParaRPr lang="en-IN" sz="2600" kern="1200" dirty="0"/>
        </a:p>
      </dsp:txBody>
      <dsp:txXfrm>
        <a:off x="2227610" y="1154916"/>
        <a:ext cx="1797586" cy="1420393"/>
      </dsp:txXfrm>
    </dsp:sp>
    <dsp:sp modelId="{BDA5A0F2-E50C-4B5E-BFCD-4BA00CFA45EC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3270F-65D7-4A3F-9942-070A59E9C215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Single Annotations</a:t>
          </a:r>
          <a:endParaRPr lang="en-IN" sz="2600" kern="1200" dirty="0"/>
        </a:p>
      </dsp:txBody>
      <dsp:txXfrm>
        <a:off x="4359006" y="45381"/>
        <a:ext cx="1797586" cy="1420393"/>
      </dsp:txXfrm>
    </dsp:sp>
    <dsp:sp modelId="{0A30E174-9D85-4A93-BDA8-5BAB742F7DFF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3BF0B-584B-4606-80EA-3963CF14E1C2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Full Annotations</a:t>
          </a:r>
          <a:endParaRPr lang="en-IN" sz="2600" kern="1200" dirty="0"/>
        </a:p>
      </dsp:txBody>
      <dsp:txXfrm>
        <a:off x="6490402" y="1154916"/>
        <a:ext cx="1797586" cy="1420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AF1DB-97B9-4EFA-83E4-82E4846491E4}">
      <dsp:nvSpPr>
        <dsp:cNvPr id="0" name=""/>
        <dsp:cNvSpPr/>
      </dsp:nvSpPr>
      <dsp:spPr>
        <a:xfrm>
          <a:off x="4029736" y="1026850"/>
          <a:ext cx="2456126" cy="24561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Annotations</a:t>
          </a:r>
          <a:endParaRPr lang="en-IN" sz="2600" kern="1200" dirty="0"/>
        </a:p>
      </dsp:txBody>
      <dsp:txXfrm>
        <a:off x="4389427" y="1386541"/>
        <a:ext cx="1736744" cy="1736744"/>
      </dsp:txXfrm>
    </dsp:sp>
    <dsp:sp modelId="{0751D9E3-9BD3-402E-AD5A-C065CAA853A9}">
      <dsp:nvSpPr>
        <dsp:cNvPr id="0" name=""/>
        <dsp:cNvSpPr/>
      </dsp:nvSpPr>
      <dsp:spPr>
        <a:xfrm>
          <a:off x="4643768" y="40476"/>
          <a:ext cx="1228063" cy="1228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Retention Annotations</a:t>
          </a:r>
          <a:endParaRPr lang="en-IN" sz="1200" kern="1200" dirty="0"/>
        </a:p>
      </dsp:txBody>
      <dsp:txXfrm>
        <a:off x="4823614" y="220322"/>
        <a:ext cx="868371" cy="868371"/>
      </dsp:txXfrm>
    </dsp:sp>
    <dsp:sp modelId="{0D6565FF-5BB2-475E-BB39-9C3BA21E5F40}">
      <dsp:nvSpPr>
        <dsp:cNvPr id="0" name=""/>
        <dsp:cNvSpPr/>
      </dsp:nvSpPr>
      <dsp:spPr>
        <a:xfrm>
          <a:off x="5895015" y="643045"/>
          <a:ext cx="1228063" cy="1228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Deprecated Annotations</a:t>
          </a:r>
          <a:endParaRPr lang="en-IN" sz="1200" kern="1200" dirty="0"/>
        </a:p>
      </dsp:txBody>
      <dsp:txXfrm>
        <a:off x="6074861" y="822891"/>
        <a:ext cx="868371" cy="868371"/>
      </dsp:txXfrm>
    </dsp:sp>
    <dsp:sp modelId="{FC8879C5-EC9F-41B2-9D49-08E33D7BED2F}">
      <dsp:nvSpPr>
        <dsp:cNvPr id="0" name=""/>
        <dsp:cNvSpPr/>
      </dsp:nvSpPr>
      <dsp:spPr>
        <a:xfrm>
          <a:off x="6204048" y="1997006"/>
          <a:ext cx="1228063" cy="1228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Override Annotations</a:t>
          </a:r>
          <a:endParaRPr lang="en-IN" sz="1200" kern="1200" dirty="0"/>
        </a:p>
      </dsp:txBody>
      <dsp:txXfrm>
        <a:off x="6383894" y="2176852"/>
        <a:ext cx="868371" cy="868371"/>
      </dsp:txXfrm>
    </dsp:sp>
    <dsp:sp modelId="{C0BA998C-EB98-49CB-BE36-EEC5C4D03435}">
      <dsp:nvSpPr>
        <dsp:cNvPr id="0" name=""/>
        <dsp:cNvSpPr/>
      </dsp:nvSpPr>
      <dsp:spPr>
        <a:xfrm>
          <a:off x="5338158" y="3082798"/>
          <a:ext cx="1228063" cy="1228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Suppress Warning Annotation</a:t>
          </a:r>
          <a:endParaRPr lang="en-IN" sz="1200" kern="1200" dirty="0"/>
        </a:p>
      </dsp:txBody>
      <dsp:txXfrm>
        <a:off x="5518004" y="3262644"/>
        <a:ext cx="868371" cy="868371"/>
      </dsp:txXfrm>
    </dsp:sp>
    <dsp:sp modelId="{7A8D1617-0C45-47E1-BD39-9B13EB73CD3B}">
      <dsp:nvSpPr>
        <dsp:cNvPr id="0" name=""/>
        <dsp:cNvSpPr/>
      </dsp:nvSpPr>
      <dsp:spPr>
        <a:xfrm>
          <a:off x="3949378" y="3082798"/>
          <a:ext cx="1228063" cy="1228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Inherited Annotations</a:t>
          </a:r>
          <a:endParaRPr lang="en-IN" sz="1200" kern="1200" dirty="0"/>
        </a:p>
      </dsp:txBody>
      <dsp:txXfrm>
        <a:off x="4129224" y="3262644"/>
        <a:ext cx="868371" cy="868371"/>
      </dsp:txXfrm>
    </dsp:sp>
    <dsp:sp modelId="{B960844F-9E2A-487C-B201-B26560D24F89}">
      <dsp:nvSpPr>
        <dsp:cNvPr id="0" name=""/>
        <dsp:cNvSpPr/>
      </dsp:nvSpPr>
      <dsp:spPr>
        <a:xfrm>
          <a:off x="3083488" y="1997006"/>
          <a:ext cx="1228063" cy="1228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Target Annotation</a:t>
          </a:r>
          <a:endParaRPr lang="en-IN" sz="1200" kern="1200" dirty="0"/>
        </a:p>
      </dsp:txBody>
      <dsp:txXfrm>
        <a:off x="3263334" y="2176852"/>
        <a:ext cx="868371" cy="868371"/>
      </dsp:txXfrm>
    </dsp:sp>
    <dsp:sp modelId="{7EB25020-AF49-4BFF-84A9-35875C08EF4A}">
      <dsp:nvSpPr>
        <dsp:cNvPr id="0" name=""/>
        <dsp:cNvSpPr/>
      </dsp:nvSpPr>
      <dsp:spPr>
        <a:xfrm>
          <a:off x="3392520" y="643045"/>
          <a:ext cx="1228063" cy="1228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Documented Annotation</a:t>
          </a:r>
          <a:endParaRPr lang="en-IN" sz="1200" kern="1200" dirty="0"/>
        </a:p>
      </dsp:txBody>
      <dsp:txXfrm>
        <a:off x="3572366" y="822891"/>
        <a:ext cx="868371" cy="868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F0E6-D297-48CE-93AF-5EF92A729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17432-493F-4480-BD3C-67CB8C147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ED280-C247-4163-86DD-0484A4E6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339CE-3111-4AE2-AA8F-8D99F7E4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9FC8A-6F39-49F2-B228-611591B6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6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3D57-917B-4391-905B-085EF772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F2111-AD55-48A5-81C6-4D04DD8A9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8023-56C7-4517-BD1A-AA0AB48D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7C70-4DCE-4E57-9140-B36233D8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9EBC7-0F44-4009-9E9E-E4567D0A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6A6CD-E9C8-40A3-A84D-51D1FB4B2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2DDE9-5DEA-470E-BFB8-6143C3F5B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5E28-8FE5-4181-970E-BD156861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9411-732D-4511-B25E-89C44E92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5CCA-18DB-4A9E-832C-DB8D400F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8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DFE6-DAC6-405E-88F9-73135312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DD7F-58C7-4436-99AA-9C58552D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BCA8-13E2-41D8-B235-EA5C62CE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1717-CEB0-4750-86DE-43B09122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EA06B-3A59-49A7-AF87-3024279C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13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F6DF-6725-4F26-9C3B-4DEEE4EF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53FD1-7CC2-4606-8459-8419A596B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D2C2-B1DB-413F-93A5-CCFB7369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3FBD7-223C-48CC-82CA-ED848087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C5AE8-3B07-4933-9941-5C048773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06F1-F283-4561-911F-0F0442DA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4352-8990-4296-A47D-1D7C50A93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75F78-8655-4D0F-986C-0CD1317B9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8F94E-EEFE-4349-BEA9-BCD5E961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789AC-BAFC-4EF6-845E-B26071AC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AF3F0-F75B-4D90-BDC4-A386C74D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50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982E-26E5-4DB3-B024-602F810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B3658-8BF6-45E9-B145-77D8B0A1B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59B11-A3F5-4FA3-A161-6ED5B4ED0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3490A-6F0F-4A5D-BCF4-BD3C8C40A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AB46F-74D7-42EE-9E66-049BD17EF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8A5AF-D1B1-4D2A-A5D7-36333882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C6FBB-DC50-414D-A2BB-EB855C3B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00986-4982-4F09-8B12-728590D9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8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9DA8-CE32-4794-A1F6-21D54A77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2BDBD-5CFC-40EE-9893-A9984322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D3A61-2DC2-4D4B-A334-21670140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7594-6D6F-45C1-B63B-FB9AC750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5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50736-A72C-4049-AA9C-F2042E34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5F35C-064C-4CCB-B8A9-895BFDA4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F8465-827B-4A55-B66D-4FE5A53D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0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347F-156B-42AA-91B2-A992F099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53FC-0776-48DC-8018-D1562DB6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00199-E0F9-4612-9BC8-CAFDF0D14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D236-AD93-4486-AE4F-9BB6AB41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8ABC7-2A88-467B-8745-1418F0E6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D4735-F23E-4FC2-A8D1-F1AA57DB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2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9114-4302-426F-ACC5-D6CCBA0B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99F1D-164A-434A-8DE5-AA28CE589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A02F6-FDDC-49CD-845E-E3A02E9B4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81843-0FB9-4021-874C-4C165AC2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F210-973F-4BFB-844D-3F04309AD23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B22A0-EC10-4BE2-B404-FED9E256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8DBDC-2AF1-4765-A0F4-FEFFBD9C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0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37D5C-7AD7-43DB-B597-4071EEFF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145F8-BD95-4681-A833-D1044319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FF787-3D15-4067-A931-896223FC5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5F210-973F-4BFB-844D-3F04309AD23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AEDDB-4E5C-41DE-9A6C-6E9FC9FF2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7D325-94C3-4920-A672-FF6B46ADC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1E3E8-36C9-48F8-9144-DD7EE0FA6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FF51-0BE5-4208-93A1-F2E6CFB8E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9BAE6-9735-41B9-BD69-FFA094411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7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1FE3-9477-4BAB-985C-17B84103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34CD-2552-41DE-B81A-F70803F2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 Custom annotations are the User-defined annotations that are easy to create and use.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93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EC14-3C82-465B-8F2C-5256A32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4417-1983-43FC-88F4-360194A8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Annotations in Java?</a:t>
            </a:r>
          </a:p>
          <a:p>
            <a:r>
              <a:rPr lang="en-US" dirty="0"/>
              <a:t>Why do we need Annotations?</a:t>
            </a:r>
          </a:p>
          <a:p>
            <a:r>
              <a:rPr lang="en-US" dirty="0"/>
              <a:t>Types of Annotations</a:t>
            </a:r>
          </a:p>
          <a:p>
            <a:r>
              <a:rPr lang="en-US" dirty="0"/>
              <a:t>Built-in Annotations in Java</a:t>
            </a:r>
          </a:p>
          <a:p>
            <a:r>
              <a:rPr lang="en-US" dirty="0"/>
              <a:t>Custom Annotations in Java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92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3F11-EFEB-44C7-84EA-81AD16E6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Annotations in Java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225F-CF97-4675-B705-F7A15831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are used to represent the syntactic metadata related to the </a:t>
            </a:r>
            <a:r>
              <a:rPr lang="en-US" i="1" dirty="0"/>
              <a:t>class, interface, methods or fields</a:t>
            </a:r>
            <a:r>
              <a:rPr lang="en-US" dirty="0"/>
              <a:t> used in the source code and some additional information which is used by java interpreter and the JVM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94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F490-92DB-4724-8461-13251252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we need Annotations?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D6E6-5295-4FC4-BE93-37B343A3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Compiler instructions</a:t>
            </a:r>
          </a:p>
          <a:p>
            <a:r>
              <a:rPr lang="en-IN" b="1" dirty="0"/>
              <a:t>Build-time instructions</a:t>
            </a:r>
          </a:p>
          <a:p>
            <a:r>
              <a:rPr lang="en-IN" b="1" dirty="0"/>
              <a:t>Run-time instructions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56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F687-8FE2-4D68-8BA5-A484B2D3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Annotations 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3AD1626-A74F-42E3-A327-3F6531839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688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43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A1AC-17A2-48D4-AC7E-2FCF715D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Marker Annotations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D5B6-F1DF-4DFB-BF4E-095AA8EB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Marker Annotations are declared for the purpose of a Mark which describes their presence. They do not include any members in them which makes them stay empty. </a:t>
            </a:r>
            <a:r>
              <a:rPr lang="en-US" i="1" dirty="0"/>
              <a:t>@Override is an example for Marker Annotations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2C90A1-2279-4D5C-BCC4-C5BD212E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644" y="4131992"/>
            <a:ext cx="435388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package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Types;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@interface</a:t>
            </a:r>
            <a:r>
              <a:rPr lang="en-US" altLang="en-US" sz="3200" dirty="0">
                <a:solidFill>
                  <a:srgbClr val="FFFFFF"/>
                </a:solidFill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MarkerTypeAnnotation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9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44BE-5564-4E64-BF22-33F9035B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Single Annotations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CD6A5-85A6-47D7-8ED2-AB9061B3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itself specifies that the Single Annotations are designed to include a</a:t>
            </a:r>
            <a:r>
              <a:rPr lang="en-US" i="1" dirty="0"/>
              <a:t> single member</a:t>
            </a:r>
            <a:r>
              <a:rPr lang="en-US" dirty="0"/>
              <a:t> in them. The shorthand method is used to specify the value to member declared inside the Single Annotation.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95E8DA-758D-4F87-B723-ABF2CE21A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74" y="3756911"/>
            <a:ext cx="587229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package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Types;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@interface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SingleTypeAnnotation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member()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default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3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F419-CD64-4DF7-BE92-1C6E8D16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Full Annotations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C959-7E2A-404A-98C4-1473CE877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7606" cy="1261524"/>
          </a:xfrm>
        </p:spPr>
        <p:txBody>
          <a:bodyPr/>
          <a:lstStyle/>
          <a:p>
            <a:r>
              <a:rPr lang="en-US" dirty="0"/>
              <a:t>Full or Multiple Annotations are similar to Single Annotations but they can include </a:t>
            </a:r>
            <a:r>
              <a:rPr lang="en-US" i="1" dirty="0"/>
              <a:t>multiple</a:t>
            </a:r>
            <a:r>
              <a:rPr lang="en-US" dirty="0"/>
              <a:t> members/ name, value, pairs.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3C6272B-C940-4A0A-A6CA-FE52E7BEB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975" y="3585040"/>
            <a:ext cx="503339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package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Types;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@interface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FullAnnotationType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 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member1()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default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 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String member2()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default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 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Monaco"/>
              </a:rPr>
              <a:t>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String member3()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default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abc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 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9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5ABD-A8D2-4186-94E9-EB9D9EEE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Built-in Annotations in Java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27CEEC-CB82-459B-BBCD-D656E29BA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6633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1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Monaco</vt:lpstr>
      <vt:lpstr>Office Theme</vt:lpstr>
      <vt:lpstr>Annotation</vt:lpstr>
      <vt:lpstr>Agenda</vt:lpstr>
      <vt:lpstr>What are Annotations in Java ?</vt:lpstr>
      <vt:lpstr>Why do we need Annotations? </vt:lpstr>
      <vt:lpstr>Types of Annotations </vt:lpstr>
      <vt:lpstr>Marker Annotations</vt:lpstr>
      <vt:lpstr>Single Annotations</vt:lpstr>
      <vt:lpstr>Full Annotations</vt:lpstr>
      <vt:lpstr>Built-in Annotations in Java</vt:lpstr>
      <vt:lpstr>Custom Annotations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</dc:title>
  <dc:creator>Vivek Gohil</dc:creator>
  <cp:lastModifiedBy>Vivek Gohil</cp:lastModifiedBy>
  <cp:revision>4</cp:revision>
  <dcterms:created xsi:type="dcterms:W3CDTF">2020-04-19T15:48:29Z</dcterms:created>
  <dcterms:modified xsi:type="dcterms:W3CDTF">2020-04-19T16:26:22Z</dcterms:modified>
</cp:coreProperties>
</file>