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046C-5DF7-AF44-2C8D-20B46585D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0DBE-9DBA-D2C4-D422-F558178F2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C70B4-BEEC-C13A-89C9-26493528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2E1C-F986-49E8-88E6-372AF80A07E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8C528-36BE-770E-A1E0-F18947D7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0F5CF-D8B9-6CDF-F6C1-AA8CB450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E3C2-1C69-4686-9E22-109E11E4B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0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0D7E-73F3-01AF-271D-354A7B34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CC5D0-B91B-C1DE-57A9-199262A86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E510C-13D8-A800-0985-B12DC23F3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2E1C-F986-49E8-88E6-372AF80A07E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3FEBE-1C47-267C-2BDF-B5BF50272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6A7A4-4CA3-3C89-0D33-48B45FA9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E3C2-1C69-4686-9E22-109E11E4B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2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6B33A7-D2BE-0854-05FC-CD81B7902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681B9-FA26-C1BC-9297-779979ADA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87DB-1ECF-B722-9662-65BC9E1A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2E1C-F986-49E8-88E6-372AF80A07E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B7C3F-36AB-79D5-083C-1079416C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9ACB2-0BFA-4083-6A0A-76173F3ED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E3C2-1C69-4686-9E22-109E11E4B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4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9A0C-E72F-BB31-9459-9ABEB554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20122-AE3B-A605-BAB3-009886D9B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74DDD-48CF-8EE1-C9ED-301182CF1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2E1C-F986-49E8-88E6-372AF80A07E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15CFC-17F8-1B13-2EED-F71B6014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A9ACE-604D-EE14-3F35-6024544C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E3C2-1C69-4686-9E22-109E11E4B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324C9-418B-7217-1C80-0C76E29A9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E6A66-116E-F350-42CC-30A94D63F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0C9E1-50BE-BC32-C853-8AF0C62C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2E1C-F986-49E8-88E6-372AF80A07E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9AAFA-6BE5-3053-7FF9-0EBF33684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CCF1E-37B4-2751-8BD7-92B01141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E3C2-1C69-4686-9E22-109E11E4B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9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A961-9F30-9011-CC42-CDB66CA4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3C891-2583-7C1A-D066-E15EB29A2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AD0D4-A1D5-B8BA-1CDF-7A01F10D1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EA4BB-9B9A-FC17-5366-2366B0F0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2E1C-F986-49E8-88E6-372AF80A07E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9B307-2224-122A-E582-400E1649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0475A-29D6-7351-A02E-67578AAA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E3C2-1C69-4686-9E22-109E11E4B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1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DE80-2886-9967-2DF9-0FD1BE9F3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35EF8-D750-566D-4243-F3D355A9C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08879-204D-FC8D-19A3-CD3293EC2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2BA87-F295-1469-439B-219016A49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A32EA4-939F-1EDB-0CAA-31FAAB5E0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34E1D9-0019-C047-69D5-C76DA3D2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2E1C-F986-49E8-88E6-372AF80A07E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2ADD14-97AD-D09C-C51D-2D63723A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0E660-037A-9AC8-4E93-BF13FAE2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E3C2-1C69-4686-9E22-109E11E4B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8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D25C-AEDF-3A82-3DD6-C819ED7A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07459-C794-5777-1346-58A1461F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2E1C-F986-49E8-88E6-372AF80A07E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3BB54-6568-A165-2299-C23FEA0F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7F9C77-A93A-6BB6-FB88-58D18359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E3C2-1C69-4686-9E22-109E11E4B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8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A29BE-91DC-5E51-29BA-6913E6D8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2E1C-F986-49E8-88E6-372AF80A07E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9B556E-BFBB-22DE-EB9A-8438B7CF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BF324-1B01-013E-CC88-68E9F2A9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E3C2-1C69-4686-9E22-109E11E4B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0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0B10-3581-811B-166B-93A2A15D9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3F111-510B-6981-675F-EE32E51ED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54509-3BBF-EDCE-5BF0-D5EC0F517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2A877-61F4-D797-BAD3-53DC4E99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2E1C-F986-49E8-88E6-372AF80A07E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6FA1B-3ED4-BC0D-7F91-479267FF5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88E3E-65BE-3915-0A4E-BF6FFAE4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E3C2-1C69-4686-9E22-109E11E4B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6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0BC3-8941-88DE-4E6D-FE43C854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3829E-C70D-C965-3A5E-11D8E8647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96142-BD12-3BAA-AD66-1B416608F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CA80C-AC99-7E49-9F82-69A48B26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2E1C-F986-49E8-88E6-372AF80A07E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9180-BF94-E075-5E2A-30C9480A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C9F8B-2E5B-2623-4962-3BBC618B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E3C2-1C69-4686-9E22-109E11E4B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7FEA4-CCEE-556A-37E1-2B1D18CB0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6617C-0F58-59F4-7E89-7EB609C4A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51D2A-8E75-ABC4-A115-122EF33A0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12E1C-F986-49E8-88E6-372AF80A07E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8D74F-FF87-829D-48EE-1EF56058B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15C7C-B90C-4ED8-B383-441B323CB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7E3C2-1C69-4686-9E22-109E11E4B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8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CED4-D7D1-664F-5703-5CD5EEA8F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CF536-9DF3-A789-B390-AB500C8112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1335795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</dc:title>
  <dc:creator>Sahan Sachintha</dc:creator>
  <cp:lastModifiedBy>Sahan Sachintha</cp:lastModifiedBy>
  <cp:revision>1</cp:revision>
  <dcterms:created xsi:type="dcterms:W3CDTF">2023-01-06T03:38:23Z</dcterms:created>
  <dcterms:modified xsi:type="dcterms:W3CDTF">2023-01-06T03:38:40Z</dcterms:modified>
</cp:coreProperties>
</file>