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86" r:id="rId1"/>
  </p:sldMasterIdLst>
  <p:sldIdLst>
    <p:sldId id="274" r:id="rId2"/>
    <p:sldId id="257" r:id="rId3"/>
    <p:sldId id="258" r:id="rId4"/>
    <p:sldId id="259" r:id="rId5"/>
    <p:sldId id="260" r:id="rId6"/>
    <p:sldId id="27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EF3"/>
    <a:srgbClr val="D1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107" d="100"/>
          <a:sy n="107" d="100"/>
        </p:scale>
        <p:origin x="715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5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6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184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49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94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54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82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0484" y="2140991"/>
            <a:ext cx="586303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8484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22667" y="3132823"/>
            <a:ext cx="689866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019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9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5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  <p:sldLayoutId id="2147484103" r:id="rId17"/>
    <p:sldLayoutId id="2147484104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4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5443728" y="289559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6879" y="28955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91555" y="28955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90204" y="17068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63356" y="17068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8031" y="17068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68056" y="158191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42731" y="158191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17407" y="1581911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40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5207634" y="1805645"/>
            <a:ext cx="346584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-655" dirty="0">
                <a:solidFill>
                  <a:srgbClr val="FFC000"/>
                </a:solidFill>
              </a:rPr>
              <a:t>Usab</a:t>
            </a:r>
            <a:r>
              <a:rPr lang="en-US" sz="6000" spc="-655" dirty="0">
                <a:solidFill>
                  <a:srgbClr val="FFC000"/>
                </a:solidFill>
              </a:rPr>
              <a:t>i</a:t>
            </a:r>
            <a:r>
              <a:rPr sz="6000" spc="-655" dirty="0">
                <a:solidFill>
                  <a:srgbClr val="FFC000"/>
                </a:solidFill>
              </a:rPr>
              <a:t>lity</a:t>
            </a:r>
            <a:endParaRPr sz="6000" dirty="0">
              <a:solidFill>
                <a:srgbClr val="FFC000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76800" y="2848200"/>
            <a:ext cx="4267200" cy="214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endParaRPr lang="en-US" sz="2300" spc="-370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300" spc="-37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Sadman  Salim  Nipun</a:t>
            </a:r>
            <a:endParaRPr sz="2300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  <a:p>
            <a:pPr marR="6985" algn="ctr">
              <a:lnSpc>
                <a:spcPct val="100000"/>
              </a:lnSpc>
              <a:spcBef>
                <a:spcPts val="5"/>
              </a:spcBef>
            </a:pPr>
            <a:r>
              <a:rPr lang="en-US" sz="2300" spc="-58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2 0  -  4 4 3 4 5  - 3</a:t>
            </a:r>
            <a:endParaRPr lang="en-US" sz="2300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  <a:p>
            <a:pPr marR="6985" algn="ctr">
              <a:lnSpc>
                <a:spcPct val="100000"/>
              </a:lnSpc>
              <a:spcBef>
                <a:spcPts val="5"/>
              </a:spcBef>
            </a:pPr>
            <a:r>
              <a:rPr sz="2300" spc="-29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American</a:t>
            </a:r>
            <a:r>
              <a:rPr sz="2300" spc="-45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2300" spc="-45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2300" spc="-27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International </a:t>
            </a:r>
            <a:r>
              <a:rPr sz="2300" spc="-26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University</a:t>
            </a:r>
            <a:r>
              <a:rPr sz="2300" spc="-48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2300" spc="-32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–Bangladesh</a:t>
            </a:r>
            <a:endParaRPr sz="2300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  <a:p>
            <a:pPr marL="1245235">
              <a:lnSpc>
                <a:spcPct val="100000"/>
              </a:lnSpc>
            </a:pPr>
            <a:r>
              <a:rPr lang="en-US" sz="2300" spc="-32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  </a:t>
            </a:r>
            <a:r>
              <a:rPr sz="2300" spc="-32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Dept. </a:t>
            </a:r>
            <a:r>
              <a:rPr sz="2300" spc="-16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of</a:t>
            </a:r>
            <a:r>
              <a:rPr sz="2300" spc="-56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2300" spc="-56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2300" spc="-36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CSE</a:t>
            </a:r>
            <a:endParaRPr lang="en-US" sz="2300" spc="-360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E84767-B47F-8FB7-A1C5-3A68C63BF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0750"/>
            <a:ext cx="3858264" cy="2806756"/>
          </a:xfrm>
          <a:prstGeom prst="rect">
            <a:avLst/>
          </a:prstGeom>
        </p:spPr>
      </p:pic>
      <p:grpSp>
        <p:nvGrpSpPr>
          <p:cNvPr id="44" name="object 2">
            <a:extLst>
              <a:ext uri="{FF2B5EF4-FFF2-40B4-BE49-F238E27FC236}">
                <a16:creationId xmlns:a16="http://schemas.microsoft.com/office/drawing/2014/main" id="{FFF603CB-6338-A755-A9CC-990124D3E4AE}"/>
              </a:ext>
            </a:extLst>
          </p:cNvPr>
          <p:cNvGrpSpPr/>
          <p:nvPr/>
        </p:nvGrpSpPr>
        <p:grpSpPr>
          <a:xfrm>
            <a:off x="5791200" y="-34940"/>
            <a:ext cx="3458210" cy="1475740"/>
            <a:chOff x="5687580" y="0"/>
            <a:chExt cx="3458210" cy="1475740"/>
          </a:xfrm>
        </p:grpSpPr>
        <p:sp>
          <p:nvSpPr>
            <p:cNvPr id="45" name="object 3">
              <a:extLst>
                <a:ext uri="{FF2B5EF4-FFF2-40B4-BE49-F238E27FC236}">
                  <a16:creationId xmlns:a16="http://schemas.microsoft.com/office/drawing/2014/main" id="{05116C60-50BF-407B-475F-8FC20EF5A9A1}"/>
                </a:ext>
              </a:extLst>
            </p:cNvPr>
            <p:cNvSpPr/>
            <p:nvPr/>
          </p:nvSpPr>
          <p:spPr>
            <a:xfrm>
              <a:off x="5827776" y="451104"/>
              <a:ext cx="1672589" cy="126364"/>
            </a:xfrm>
            <a:custGeom>
              <a:avLst/>
              <a:gdLst/>
              <a:ahLst/>
              <a:cxnLst/>
              <a:rect l="l" t="t" r="r" b="b"/>
              <a:pathLst>
                <a:path w="1672590" h="126365">
                  <a:moveTo>
                    <a:pt x="1672501" y="0"/>
                  </a:moveTo>
                  <a:lnTo>
                    <a:pt x="0" y="125996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">
              <a:extLst>
                <a:ext uri="{FF2B5EF4-FFF2-40B4-BE49-F238E27FC236}">
                  <a16:creationId xmlns:a16="http://schemas.microsoft.com/office/drawing/2014/main" id="{1802ECD6-CFDB-9EA9-74B9-E26AA6C28A5C}"/>
                </a:ext>
              </a:extLst>
            </p:cNvPr>
            <p:cNvSpPr/>
            <p:nvPr/>
          </p:nvSpPr>
          <p:spPr>
            <a:xfrm>
              <a:off x="7513320" y="457199"/>
              <a:ext cx="829944" cy="743585"/>
            </a:xfrm>
            <a:custGeom>
              <a:avLst/>
              <a:gdLst/>
              <a:ahLst/>
              <a:cxnLst/>
              <a:rect l="l" t="t" r="r" b="b"/>
              <a:pathLst>
                <a:path w="829945" h="743585">
                  <a:moveTo>
                    <a:pt x="829500" y="74339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">
              <a:extLst>
                <a:ext uri="{FF2B5EF4-FFF2-40B4-BE49-F238E27FC236}">
                  <a16:creationId xmlns:a16="http://schemas.microsoft.com/office/drawing/2014/main" id="{161C60A1-5E80-C38B-7935-B83ECFD7F212}"/>
                </a:ext>
              </a:extLst>
            </p:cNvPr>
            <p:cNvSpPr/>
            <p:nvPr/>
          </p:nvSpPr>
          <p:spPr>
            <a:xfrm>
              <a:off x="8348472" y="0"/>
              <a:ext cx="792480" cy="1182370"/>
            </a:xfrm>
            <a:custGeom>
              <a:avLst/>
              <a:gdLst/>
              <a:ahLst/>
              <a:cxnLst/>
              <a:rect l="l" t="t" r="r" b="b"/>
              <a:pathLst>
                <a:path w="792479" h="1182370">
                  <a:moveTo>
                    <a:pt x="792418" y="0"/>
                  </a:moveTo>
                  <a:lnTo>
                    <a:pt x="0" y="1181899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6">
              <a:extLst>
                <a:ext uri="{FF2B5EF4-FFF2-40B4-BE49-F238E27FC236}">
                  <a16:creationId xmlns:a16="http://schemas.microsoft.com/office/drawing/2014/main" id="{1978825A-7F3E-07B8-D2E6-C489CC65D1CF}"/>
                </a:ext>
              </a:extLst>
            </p:cNvPr>
            <p:cNvSpPr/>
            <p:nvPr/>
          </p:nvSpPr>
          <p:spPr>
            <a:xfrm>
              <a:off x="8068055" y="893064"/>
              <a:ext cx="573405" cy="571500"/>
            </a:xfrm>
            <a:custGeom>
              <a:avLst/>
              <a:gdLst/>
              <a:ahLst/>
              <a:cxnLst/>
              <a:rect l="l" t="t" r="r" b="b"/>
              <a:pathLst>
                <a:path w="573404" h="571500">
                  <a:moveTo>
                    <a:pt x="286499" y="0"/>
                  </a:moveTo>
                  <a:lnTo>
                    <a:pt x="240012" y="3741"/>
                  </a:lnTo>
                  <a:lnTo>
                    <a:pt x="195918" y="14570"/>
                  </a:lnTo>
                  <a:lnTo>
                    <a:pt x="154808" y="31897"/>
                  </a:lnTo>
                  <a:lnTo>
                    <a:pt x="117269" y="55130"/>
                  </a:lnTo>
                  <a:lnTo>
                    <a:pt x="83889" y="83678"/>
                  </a:lnTo>
                  <a:lnTo>
                    <a:pt x="55259" y="116950"/>
                  </a:lnTo>
                  <a:lnTo>
                    <a:pt x="31966" y="154355"/>
                  </a:lnTo>
                  <a:lnTo>
                    <a:pt x="14599" y="195302"/>
                  </a:lnTo>
                  <a:lnTo>
                    <a:pt x="3748" y="239200"/>
                  </a:lnTo>
                  <a:lnTo>
                    <a:pt x="0" y="285457"/>
                  </a:lnTo>
                  <a:lnTo>
                    <a:pt x="3748" y="331872"/>
                  </a:lnTo>
                  <a:lnTo>
                    <a:pt x="14599" y="375895"/>
                  </a:lnTo>
                  <a:lnTo>
                    <a:pt x="31966" y="416938"/>
                  </a:lnTo>
                  <a:lnTo>
                    <a:pt x="55259" y="454414"/>
                  </a:lnTo>
                  <a:lnTo>
                    <a:pt x="83889" y="487735"/>
                  </a:lnTo>
                  <a:lnTo>
                    <a:pt x="117269" y="516315"/>
                  </a:lnTo>
                  <a:lnTo>
                    <a:pt x="154808" y="539566"/>
                  </a:lnTo>
                  <a:lnTo>
                    <a:pt x="195918" y="556901"/>
                  </a:lnTo>
                  <a:lnTo>
                    <a:pt x="240012" y="567733"/>
                  </a:lnTo>
                  <a:lnTo>
                    <a:pt x="286499" y="571474"/>
                  </a:lnTo>
                  <a:lnTo>
                    <a:pt x="332992" y="567733"/>
                  </a:lnTo>
                  <a:lnTo>
                    <a:pt x="377089" y="556901"/>
                  </a:lnTo>
                  <a:lnTo>
                    <a:pt x="418201" y="539566"/>
                  </a:lnTo>
                  <a:lnTo>
                    <a:pt x="455740" y="516315"/>
                  </a:lnTo>
                  <a:lnTo>
                    <a:pt x="489118" y="487735"/>
                  </a:lnTo>
                  <a:lnTo>
                    <a:pt x="517746" y="454414"/>
                  </a:lnTo>
                  <a:lnTo>
                    <a:pt x="541036" y="416938"/>
                  </a:lnTo>
                  <a:lnTo>
                    <a:pt x="558401" y="375895"/>
                  </a:lnTo>
                  <a:lnTo>
                    <a:pt x="569251" y="331872"/>
                  </a:lnTo>
                  <a:lnTo>
                    <a:pt x="572998" y="285457"/>
                  </a:lnTo>
                  <a:lnTo>
                    <a:pt x="569251" y="239200"/>
                  </a:lnTo>
                  <a:lnTo>
                    <a:pt x="558401" y="195302"/>
                  </a:lnTo>
                  <a:lnTo>
                    <a:pt x="541036" y="154355"/>
                  </a:lnTo>
                  <a:lnTo>
                    <a:pt x="517746" y="116950"/>
                  </a:lnTo>
                  <a:lnTo>
                    <a:pt x="489118" y="83678"/>
                  </a:lnTo>
                  <a:lnTo>
                    <a:pt x="455740" y="55130"/>
                  </a:lnTo>
                  <a:lnTo>
                    <a:pt x="418201" y="31897"/>
                  </a:lnTo>
                  <a:lnTo>
                    <a:pt x="377089" y="14570"/>
                  </a:lnTo>
                  <a:lnTo>
                    <a:pt x="332992" y="374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7">
              <a:extLst>
                <a:ext uri="{FF2B5EF4-FFF2-40B4-BE49-F238E27FC236}">
                  <a16:creationId xmlns:a16="http://schemas.microsoft.com/office/drawing/2014/main" id="{46EF5F91-14C1-6ECA-39DF-AD10A578D003}"/>
                </a:ext>
              </a:extLst>
            </p:cNvPr>
            <p:cNvSpPr/>
            <p:nvPr/>
          </p:nvSpPr>
          <p:spPr>
            <a:xfrm>
              <a:off x="8065033" y="888517"/>
              <a:ext cx="581025" cy="582295"/>
            </a:xfrm>
            <a:custGeom>
              <a:avLst/>
              <a:gdLst/>
              <a:ahLst/>
              <a:cxnLst/>
              <a:rect l="l" t="t" r="r" b="b"/>
              <a:pathLst>
                <a:path w="581025" h="582294">
                  <a:moveTo>
                    <a:pt x="290296" y="0"/>
                  </a:moveTo>
                  <a:lnTo>
                    <a:pt x="243249" y="3810"/>
                  </a:lnTo>
                  <a:lnTo>
                    <a:pt x="198604" y="14841"/>
                  </a:lnTo>
                  <a:lnTo>
                    <a:pt x="156962" y="32490"/>
                  </a:lnTo>
                  <a:lnTo>
                    <a:pt x="118923" y="56155"/>
                  </a:lnTo>
                  <a:lnTo>
                    <a:pt x="85088" y="85236"/>
                  </a:lnTo>
                  <a:lnTo>
                    <a:pt x="56058" y="119128"/>
                  </a:lnTo>
                  <a:lnTo>
                    <a:pt x="32433" y="157232"/>
                  </a:lnTo>
                  <a:lnTo>
                    <a:pt x="14815" y="198945"/>
                  </a:lnTo>
                  <a:lnTo>
                    <a:pt x="3803" y="243666"/>
                  </a:lnTo>
                  <a:lnTo>
                    <a:pt x="0" y="290791"/>
                  </a:lnTo>
                  <a:lnTo>
                    <a:pt x="3803" y="338072"/>
                  </a:lnTo>
                  <a:lnTo>
                    <a:pt x="14815" y="382915"/>
                  </a:lnTo>
                  <a:lnTo>
                    <a:pt x="32433" y="424723"/>
                  </a:lnTo>
                  <a:lnTo>
                    <a:pt x="56058" y="462898"/>
                  </a:lnTo>
                  <a:lnTo>
                    <a:pt x="85088" y="496841"/>
                  </a:lnTo>
                  <a:lnTo>
                    <a:pt x="118923" y="525954"/>
                  </a:lnTo>
                  <a:lnTo>
                    <a:pt x="156962" y="549639"/>
                  </a:lnTo>
                  <a:lnTo>
                    <a:pt x="198604" y="567297"/>
                  </a:lnTo>
                  <a:lnTo>
                    <a:pt x="243249" y="578331"/>
                  </a:lnTo>
                  <a:lnTo>
                    <a:pt x="290296" y="582142"/>
                  </a:lnTo>
                  <a:lnTo>
                    <a:pt x="337350" y="578331"/>
                  </a:lnTo>
                  <a:lnTo>
                    <a:pt x="360268" y="572668"/>
                  </a:lnTo>
                  <a:lnTo>
                    <a:pt x="290296" y="572668"/>
                  </a:lnTo>
                  <a:lnTo>
                    <a:pt x="233540" y="566913"/>
                  </a:lnTo>
                  <a:lnTo>
                    <a:pt x="180744" y="550451"/>
                  </a:lnTo>
                  <a:lnTo>
                    <a:pt x="132957" y="524485"/>
                  </a:lnTo>
                  <a:lnTo>
                    <a:pt x="91224" y="490219"/>
                  </a:lnTo>
                  <a:lnTo>
                    <a:pt x="56999" y="448402"/>
                  </a:lnTo>
                  <a:lnTo>
                    <a:pt x="31075" y="400531"/>
                  </a:lnTo>
                  <a:lnTo>
                    <a:pt x="14644" y="347646"/>
                  </a:lnTo>
                  <a:lnTo>
                    <a:pt x="8902" y="290791"/>
                  </a:lnTo>
                  <a:lnTo>
                    <a:pt x="14644" y="234179"/>
                  </a:lnTo>
                  <a:lnTo>
                    <a:pt x="31075" y="181327"/>
                  </a:lnTo>
                  <a:lnTo>
                    <a:pt x="56999" y="133490"/>
                  </a:lnTo>
                  <a:lnTo>
                    <a:pt x="91224" y="91922"/>
                  </a:lnTo>
                  <a:lnTo>
                    <a:pt x="132957" y="57415"/>
                  </a:lnTo>
                  <a:lnTo>
                    <a:pt x="180744" y="31476"/>
                  </a:lnTo>
                  <a:lnTo>
                    <a:pt x="233540" y="15148"/>
                  </a:lnTo>
                  <a:lnTo>
                    <a:pt x="290296" y="9474"/>
                  </a:lnTo>
                  <a:lnTo>
                    <a:pt x="360275" y="9474"/>
                  </a:lnTo>
                  <a:lnTo>
                    <a:pt x="337350" y="3810"/>
                  </a:lnTo>
                  <a:lnTo>
                    <a:pt x="290296" y="0"/>
                  </a:lnTo>
                  <a:close/>
                </a:path>
                <a:path w="581025" h="582294">
                  <a:moveTo>
                    <a:pt x="360275" y="9474"/>
                  </a:moveTo>
                  <a:lnTo>
                    <a:pt x="290296" y="9474"/>
                  </a:lnTo>
                  <a:lnTo>
                    <a:pt x="347059" y="15148"/>
                  </a:lnTo>
                  <a:lnTo>
                    <a:pt x="399802" y="31476"/>
                  </a:lnTo>
                  <a:lnTo>
                    <a:pt x="447430" y="57415"/>
                  </a:lnTo>
                  <a:lnTo>
                    <a:pt x="488848" y="91922"/>
                  </a:lnTo>
                  <a:lnTo>
                    <a:pt x="523301" y="133490"/>
                  </a:lnTo>
                  <a:lnTo>
                    <a:pt x="549195" y="181327"/>
                  </a:lnTo>
                  <a:lnTo>
                    <a:pt x="565493" y="234179"/>
                  </a:lnTo>
                  <a:lnTo>
                    <a:pt x="571157" y="290791"/>
                  </a:lnTo>
                  <a:lnTo>
                    <a:pt x="565493" y="347646"/>
                  </a:lnTo>
                  <a:lnTo>
                    <a:pt x="549195" y="400531"/>
                  </a:lnTo>
                  <a:lnTo>
                    <a:pt x="523301" y="448402"/>
                  </a:lnTo>
                  <a:lnTo>
                    <a:pt x="488848" y="490219"/>
                  </a:lnTo>
                  <a:lnTo>
                    <a:pt x="447430" y="524485"/>
                  </a:lnTo>
                  <a:lnTo>
                    <a:pt x="399802" y="550451"/>
                  </a:lnTo>
                  <a:lnTo>
                    <a:pt x="347059" y="566913"/>
                  </a:lnTo>
                  <a:lnTo>
                    <a:pt x="290296" y="572668"/>
                  </a:lnTo>
                  <a:lnTo>
                    <a:pt x="360268" y="572668"/>
                  </a:lnTo>
                  <a:lnTo>
                    <a:pt x="423647" y="549639"/>
                  </a:lnTo>
                  <a:lnTo>
                    <a:pt x="461689" y="525954"/>
                  </a:lnTo>
                  <a:lnTo>
                    <a:pt x="495527" y="496841"/>
                  </a:lnTo>
                  <a:lnTo>
                    <a:pt x="524558" y="462898"/>
                  </a:lnTo>
                  <a:lnTo>
                    <a:pt x="548184" y="424723"/>
                  </a:lnTo>
                  <a:lnTo>
                    <a:pt x="565802" y="382915"/>
                  </a:lnTo>
                  <a:lnTo>
                    <a:pt x="576814" y="338072"/>
                  </a:lnTo>
                  <a:lnTo>
                    <a:pt x="580618" y="290791"/>
                  </a:lnTo>
                  <a:lnTo>
                    <a:pt x="576814" y="243666"/>
                  </a:lnTo>
                  <a:lnTo>
                    <a:pt x="565802" y="198945"/>
                  </a:lnTo>
                  <a:lnTo>
                    <a:pt x="548184" y="157232"/>
                  </a:lnTo>
                  <a:lnTo>
                    <a:pt x="524558" y="119128"/>
                  </a:lnTo>
                  <a:lnTo>
                    <a:pt x="495527" y="85236"/>
                  </a:lnTo>
                  <a:lnTo>
                    <a:pt x="461689" y="56155"/>
                  </a:lnTo>
                  <a:lnTo>
                    <a:pt x="423647" y="32490"/>
                  </a:lnTo>
                  <a:lnTo>
                    <a:pt x="382001" y="14841"/>
                  </a:lnTo>
                  <a:lnTo>
                    <a:pt x="360275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8">
              <a:extLst>
                <a:ext uri="{FF2B5EF4-FFF2-40B4-BE49-F238E27FC236}">
                  <a16:creationId xmlns:a16="http://schemas.microsoft.com/office/drawing/2014/main" id="{B07D7C88-CB9E-BB09-7A97-9D3C454F674B}"/>
                </a:ext>
              </a:extLst>
            </p:cNvPr>
            <p:cNvSpPr/>
            <p:nvPr/>
          </p:nvSpPr>
          <p:spPr>
            <a:xfrm>
              <a:off x="8141233" y="964692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096" y="0"/>
                  </a:moveTo>
                  <a:lnTo>
                    <a:pt x="165023" y="5633"/>
                  </a:lnTo>
                  <a:lnTo>
                    <a:pt x="119966" y="21689"/>
                  </a:lnTo>
                  <a:lnTo>
                    <a:pt x="80213" y="46895"/>
                  </a:lnTo>
                  <a:lnTo>
                    <a:pt x="47052" y="79982"/>
                  </a:lnTo>
                  <a:lnTo>
                    <a:pt x="21770" y="119680"/>
                  </a:lnTo>
                  <a:lnTo>
                    <a:pt x="5657" y="164719"/>
                  </a:lnTo>
                  <a:lnTo>
                    <a:pt x="0" y="213829"/>
                  </a:lnTo>
                  <a:lnTo>
                    <a:pt x="5657" y="262980"/>
                  </a:lnTo>
                  <a:lnTo>
                    <a:pt x="21770" y="308105"/>
                  </a:lnTo>
                  <a:lnTo>
                    <a:pt x="47052" y="347917"/>
                  </a:lnTo>
                  <a:lnTo>
                    <a:pt x="80213" y="381126"/>
                  </a:lnTo>
                  <a:lnTo>
                    <a:pt x="119966" y="406443"/>
                  </a:lnTo>
                  <a:lnTo>
                    <a:pt x="165023" y="422579"/>
                  </a:lnTo>
                  <a:lnTo>
                    <a:pt x="214096" y="428244"/>
                  </a:lnTo>
                  <a:lnTo>
                    <a:pt x="263178" y="422579"/>
                  </a:lnTo>
                  <a:lnTo>
                    <a:pt x="308242" y="406443"/>
                  </a:lnTo>
                  <a:lnTo>
                    <a:pt x="348000" y="381126"/>
                  </a:lnTo>
                  <a:lnTo>
                    <a:pt x="381164" y="347917"/>
                  </a:lnTo>
                  <a:lnTo>
                    <a:pt x="406447" y="308105"/>
                  </a:lnTo>
                  <a:lnTo>
                    <a:pt x="422561" y="262980"/>
                  </a:lnTo>
                  <a:lnTo>
                    <a:pt x="428218" y="213829"/>
                  </a:lnTo>
                  <a:lnTo>
                    <a:pt x="422561" y="164719"/>
                  </a:lnTo>
                  <a:lnTo>
                    <a:pt x="406447" y="119680"/>
                  </a:lnTo>
                  <a:lnTo>
                    <a:pt x="381164" y="79982"/>
                  </a:lnTo>
                  <a:lnTo>
                    <a:pt x="348000" y="46895"/>
                  </a:lnTo>
                  <a:lnTo>
                    <a:pt x="308242" y="21689"/>
                  </a:lnTo>
                  <a:lnTo>
                    <a:pt x="263178" y="5633"/>
                  </a:lnTo>
                  <a:lnTo>
                    <a:pt x="214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9">
              <a:extLst>
                <a:ext uri="{FF2B5EF4-FFF2-40B4-BE49-F238E27FC236}">
                  <a16:creationId xmlns:a16="http://schemas.microsoft.com/office/drawing/2014/main" id="{351667F3-50E4-AB71-0070-656FA3E70E40}"/>
                </a:ext>
              </a:extLst>
            </p:cNvPr>
            <p:cNvSpPr/>
            <p:nvPr/>
          </p:nvSpPr>
          <p:spPr>
            <a:xfrm>
              <a:off x="8136661" y="960120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5" h="437515">
                  <a:moveTo>
                    <a:pt x="218655" y="0"/>
                  </a:moveTo>
                  <a:lnTo>
                    <a:pt x="168426" y="5783"/>
                  </a:lnTo>
                  <a:lnTo>
                    <a:pt x="122367" y="22251"/>
                  </a:lnTo>
                  <a:lnTo>
                    <a:pt x="81773" y="48074"/>
                  </a:lnTo>
                  <a:lnTo>
                    <a:pt x="47943" y="81928"/>
                  </a:lnTo>
                  <a:lnTo>
                    <a:pt x="22172" y="122485"/>
                  </a:lnTo>
                  <a:lnTo>
                    <a:pt x="5759" y="168418"/>
                  </a:lnTo>
                  <a:lnTo>
                    <a:pt x="0" y="218401"/>
                  </a:lnTo>
                  <a:lnTo>
                    <a:pt x="5759" y="268599"/>
                  </a:lnTo>
                  <a:lnTo>
                    <a:pt x="22172" y="314684"/>
                  </a:lnTo>
                  <a:lnTo>
                    <a:pt x="47943" y="355340"/>
                  </a:lnTo>
                  <a:lnTo>
                    <a:pt x="81773" y="389251"/>
                  </a:lnTo>
                  <a:lnTo>
                    <a:pt x="122367" y="415102"/>
                  </a:lnTo>
                  <a:lnTo>
                    <a:pt x="168426" y="431578"/>
                  </a:lnTo>
                  <a:lnTo>
                    <a:pt x="218655" y="437362"/>
                  </a:lnTo>
                  <a:lnTo>
                    <a:pt x="268710" y="431578"/>
                  </a:lnTo>
                  <a:lnTo>
                    <a:pt x="279011" y="427888"/>
                  </a:lnTo>
                  <a:lnTo>
                    <a:pt x="218655" y="427888"/>
                  </a:lnTo>
                  <a:lnTo>
                    <a:pt x="176332" y="423641"/>
                  </a:lnTo>
                  <a:lnTo>
                    <a:pt x="136937" y="411454"/>
                  </a:lnTo>
                  <a:lnTo>
                    <a:pt x="101305" y="392162"/>
                  </a:lnTo>
                  <a:lnTo>
                    <a:pt x="70269" y="366598"/>
                  </a:lnTo>
                  <a:lnTo>
                    <a:pt x="44676" y="335620"/>
                  </a:lnTo>
                  <a:lnTo>
                    <a:pt x="25360" y="300034"/>
                  </a:lnTo>
                  <a:lnTo>
                    <a:pt x="13156" y="260681"/>
                  </a:lnTo>
                  <a:lnTo>
                    <a:pt x="8902" y="218401"/>
                  </a:lnTo>
                  <a:lnTo>
                    <a:pt x="13156" y="176454"/>
                  </a:lnTo>
                  <a:lnTo>
                    <a:pt x="25360" y="137272"/>
                  </a:lnTo>
                  <a:lnTo>
                    <a:pt x="44676" y="101746"/>
                  </a:lnTo>
                  <a:lnTo>
                    <a:pt x="70269" y="70764"/>
                  </a:lnTo>
                  <a:lnTo>
                    <a:pt x="101305" y="45210"/>
                  </a:lnTo>
                  <a:lnTo>
                    <a:pt x="136937" y="25917"/>
                  </a:lnTo>
                  <a:lnTo>
                    <a:pt x="176332" y="13725"/>
                  </a:lnTo>
                  <a:lnTo>
                    <a:pt x="218655" y="9474"/>
                  </a:lnTo>
                  <a:lnTo>
                    <a:pt x="279017" y="9474"/>
                  </a:lnTo>
                  <a:lnTo>
                    <a:pt x="268710" y="5783"/>
                  </a:lnTo>
                  <a:lnTo>
                    <a:pt x="218655" y="0"/>
                  </a:lnTo>
                  <a:close/>
                </a:path>
                <a:path w="437515" h="437515">
                  <a:moveTo>
                    <a:pt x="279017" y="9474"/>
                  </a:moveTo>
                  <a:lnTo>
                    <a:pt x="218655" y="9474"/>
                  </a:lnTo>
                  <a:lnTo>
                    <a:pt x="260908" y="13725"/>
                  </a:lnTo>
                  <a:lnTo>
                    <a:pt x="300118" y="25917"/>
                  </a:lnTo>
                  <a:lnTo>
                    <a:pt x="335554" y="45210"/>
                  </a:lnTo>
                  <a:lnTo>
                    <a:pt x="366483" y="70764"/>
                  </a:lnTo>
                  <a:lnTo>
                    <a:pt x="392081" y="101746"/>
                  </a:lnTo>
                  <a:lnTo>
                    <a:pt x="411397" y="137272"/>
                  </a:lnTo>
                  <a:lnTo>
                    <a:pt x="423598" y="176454"/>
                  </a:lnTo>
                  <a:lnTo>
                    <a:pt x="427850" y="218401"/>
                  </a:lnTo>
                  <a:lnTo>
                    <a:pt x="423598" y="260681"/>
                  </a:lnTo>
                  <a:lnTo>
                    <a:pt x="411397" y="300034"/>
                  </a:lnTo>
                  <a:lnTo>
                    <a:pt x="392081" y="335620"/>
                  </a:lnTo>
                  <a:lnTo>
                    <a:pt x="366483" y="366598"/>
                  </a:lnTo>
                  <a:lnTo>
                    <a:pt x="335554" y="392162"/>
                  </a:lnTo>
                  <a:lnTo>
                    <a:pt x="300118" y="411454"/>
                  </a:lnTo>
                  <a:lnTo>
                    <a:pt x="260908" y="423641"/>
                  </a:lnTo>
                  <a:lnTo>
                    <a:pt x="218655" y="427888"/>
                  </a:lnTo>
                  <a:lnTo>
                    <a:pt x="279011" y="427888"/>
                  </a:lnTo>
                  <a:lnTo>
                    <a:pt x="355313" y="389251"/>
                  </a:lnTo>
                  <a:lnTo>
                    <a:pt x="389208" y="355340"/>
                  </a:lnTo>
                  <a:lnTo>
                    <a:pt x="415061" y="314684"/>
                  </a:lnTo>
                  <a:lnTo>
                    <a:pt x="431547" y="268599"/>
                  </a:lnTo>
                  <a:lnTo>
                    <a:pt x="437337" y="218401"/>
                  </a:lnTo>
                  <a:lnTo>
                    <a:pt x="431547" y="168418"/>
                  </a:lnTo>
                  <a:lnTo>
                    <a:pt x="415061" y="122485"/>
                  </a:lnTo>
                  <a:lnTo>
                    <a:pt x="389208" y="81928"/>
                  </a:lnTo>
                  <a:lnTo>
                    <a:pt x="355313" y="48074"/>
                  </a:lnTo>
                  <a:lnTo>
                    <a:pt x="314705" y="22251"/>
                  </a:lnTo>
                  <a:lnTo>
                    <a:pt x="279017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0">
              <a:extLst>
                <a:ext uri="{FF2B5EF4-FFF2-40B4-BE49-F238E27FC236}">
                  <a16:creationId xmlns:a16="http://schemas.microsoft.com/office/drawing/2014/main" id="{C0BC6CA9-644C-17A8-CA70-0C7C804885C7}"/>
                </a:ext>
              </a:extLst>
            </p:cNvPr>
            <p:cNvSpPr/>
            <p:nvPr/>
          </p:nvSpPr>
          <p:spPr>
            <a:xfrm>
              <a:off x="8220481" y="1043965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135127" y="0"/>
                  </a:moveTo>
                  <a:lnTo>
                    <a:pt x="92457" y="6897"/>
                  </a:lnTo>
                  <a:lnTo>
                    <a:pt x="55368" y="26073"/>
                  </a:lnTo>
                  <a:lnTo>
                    <a:pt x="26102" y="55259"/>
                  </a:lnTo>
                  <a:lnTo>
                    <a:pt x="6899" y="92181"/>
                  </a:lnTo>
                  <a:lnTo>
                    <a:pt x="0" y="134569"/>
                  </a:lnTo>
                  <a:lnTo>
                    <a:pt x="6899" y="177242"/>
                  </a:lnTo>
                  <a:lnTo>
                    <a:pt x="26102" y="214337"/>
                  </a:lnTo>
                  <a:lnTo>
                    <a:pt x="55368" y="243611"/>
                  </a:lnTo>
                  <a:lnTo>
                    <a:pt x="92457" y="262820"/>
                  </a:lnTo>
                  <a:lnTo>
                    <a:pt x="135127" y="269722"/>
                  </a:lnTo>
                  <a:lnTo>
                    <a:pt x="177742" y="262820"/>
                  </a:lnTo>
                  <a:lnTo>
                    <a:pt x="214699" y="243611"/>
                  </a:lnTo>
                  <a:lnTo>
                    <a:pt x="243808" y="214337"/>
                  </a:lnTo>
                  <a:lnTo>
                    <a:pt x="262879" y="177242"/>
                  </a:lnTo>
                  <a:lnTo>
                    <a:pt x="269722" y="134569"/>
                  </a:lnTo>
                  <a:lnTo>
                    <a:pt x="262879" y="92181"/>
                  </a:lnTo>
                  <a:lnTo>
                    <a:pt x="243808" y="55259"/>
                  </a:lnTo>
                  <a:lnTo>
                    <a:pt x="214699" y="26073"/>
                  </a:lnTo>
                  <a:lnTo>
                    <a:pt x="177742" y="6897"/>
                  </a:lnTo>
                  <a:lnTo>
                    <a:pt x="135127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1">
              <a:extLst>
                <a:ext uri="{FF2B5EF4-FFF2-40B4-BE49-F238E27FC236}">
                  <a16:creationId xmlns:a16="http://schemas.microsoft.com/office/drawing/2014/main" id="{C6A26B46-14AC-E096-CDD5-2AE54F6FC483}"/>
                </a:ext>
              </a:extLst>
            </p:cNvPr>
            <p:cNvSpPr/>
            <p:nvPr/>
          </p:nvSpPr>
          <p:spPr>
            <a:xfrm>
              <a:off x="8215909" y="1039393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07" y="0"/>
                  </a:moveTo>
                  <a:lnTo>
                    <a:pt x="95263" y="7096"/>
                  </a:lnTo>
                  <a:lnTo>
                    <a:pt x="56984" y="26855"/>
                  </a:lnTo>
                  <a:lnTo>
                    <a:pt x="26837" y="56979"/>
                  </a:lnTo>
                  <a:lnTo>
                    <a:pt x="7086" y="95169"/>
                  </a:lnTo>
                  <a:lnTo>
                    <a:pt x="0" y="139128"/>
                  </a:lnTo>
                  <a:lnTo>
                    <a:pt x="7086" y="183377"/>
                  </a:lnTo>
                  <a:lnTo>
                    <a:pt x="26837" y="221741"/>
                  </a:lnTo>
                  <a:lnTo>
                    <a:pt x="56984" y="251951"/>
                  </a:lnTo>
                  <a:lnTo>
                    <a:pt x="95263" y="271740"/>
                  </a:lnTo>
                  <a:lnTo>
                    <a:pt x="139407" y="278841"/>
                  </a:lnTo>
                  <a:lnTo>
                    <a:pt x="183345" y="271740"/>
                  </a:lnTo>
                  <a:lnTo>
                    <a:pt x="187910" y="269379"/>
                  </a:lnTo>
                  <a:lnTo>
                    <a:pt x="139407" y="269379"/>
                  </a:lnTo>
                  <a:lnTo>
                    <a:pt x="113139" y="266755"/>
                  </a:lnTo>
                  <a:lnTo>
                    <a:pt x="66616" y="247310"/>
                  </a:lnTo>
                  <a:lnTo>
                    <a:pt x="31460" y="212314"/>
                  </a:lnTo>
                  <a:lnTo>
                    <a:pt x="12046" y="165543"/>
                  </a:lnTo>
                  <a:lnTo>
                    <a:pt x="9423" y="139128"/>
                  </a:lnTo>
                  <a:lnTo>
                    <a:pt x="12046" y="113051"/>
                  </a:lnTo>
                  <a:lnTo>
                    <a:pt x="31460" y="66506"/>
                  </a:lnTo>
                  <a:lnTo>
                    <a:pt x="66616" y="31199"/>
                  </a:lnTo>
                  <a:lnTo>
                    <a:pt x="113139" y="11526"/>
                  </a:lnTo>
                  <a:lnTo>
                    <a:pt x="139407" y="8889"/>
                  </a:lnTo>
                  <a:lnTo>
                    <a:pt x="186817" y="8889"/>
                  </a:lnTo>
                  <a:lnTo>
                    <a:pt x="183345" y="7096"/>
                  </a:lnTo>
                  <a:lnTo>
                    <a:pt x="139407" y="0"/>
                  </a:lnTo>
                  <a:close/>
                </a:path>
                <a:path w="279400" h="279400">
                  <a:moveTo>
                    <a:pt x="186817" y="8889"/>
                  </a:moveTo>
                  <a:lnTo>
                    <a:pt x="139407" y="8889"/>
                  </a:lnTo>
                  <a:lnTo>
                    <a:pt x="165682" y="11526"/>
                  </a:lnTo>
                  <a:lnTo>
                    <a:pt x="190031" y="19119"/>
                  </a:lnTo>
                  <a:lnTo>
                    <a:pt x="231063" y="47294"/>
                  </a:lnTo>
                  <a:lnTo>
                    <a:pt x="259191" y="88634"/>
                  </a:lnTo>
                  <a:lnTo>
                    <a:pt x="269392" y="139128"/>
                  </a:lnTo>
                  <a:lnTo>
                    <a:pt x="266764" y="165543"/>
                  </a:lnTo>
                  <a:lnTo>
                    <a:pt x="247136" y="212314"/>
                  </a:lnTo>
                  <a:lnTo>
                    <a:pt x="211983" y="247310"/>
                  </a:lnTo>
                  <a:lnTo>
                    <a:pt x="165682" y="266755"/>
                  </a:lnTo>
                  <a:lnTo>
                    <a:pt x="139407" y="269379"/>
                  </a:lnTo>
                  <a:lnTo>
                    <a:pt x="187910" y="269379"/>
                  </a:lnTo>
                  <a:lnTo>
                    <a:pt x="221604" y="251951"/>
                  </a:lnTo>
                  <a:lnTo>
                    <a:pt x="251837" y="221741"/>
                  </a:lnTo>
                  <a:lnTo>
                    <a:pt x="271699" y="183377"/>
                  </a:lnTo>
                  <a:lnTo>
                    <a:pt x="278841" y="139128"/>
                  </a:lnTo>
                  <a:lnTo>
                    <a:pt x="271699" y="95169"/>
                  </a:lnTo>
                  <a:lnTo>
                    <a:pt x="251837" y="56979"/>
                  </a:lnTo>
                  <a:lnTo>
                    <a:pt x="221604" y="26855"/>
                  </a:lnTo>
                  <a:lnTo>
                    <a:pt x="186817" y="888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2">
              <a:extLst>
                <a:ext uri="{FF2B5EF4-FFF2-40B4-BE49-F238E27FC236}">
                  <a16:creationId xmlns:a16="http://schemas.microsoft.com/office/drawing/2014/main" id="{AE9694CC-DA1F-EDE3-2615-9E190951038C}"/>
                </a:ext>
              </a:extLst>
            </p:cNvPr>
            <p:cNvSpPr/>
            <p:nvPr/>
          </p:nvSpPr>
          <p:spPr>
            <a:xfrm>
              <a:off x="7357872" y="321589"/>
              <a:ext cx="283845" cy="281940"/>
            </a:xfrm>
            <a:custGeom>
              <a:avLst/>
              <a:gdLst/>
              <a:ahLst/>
              <a:cxnLst/>
              <a:rect l="l" t="t" r="r" b="b"/>
              <a:pathLst>
                <a:path w="283845" h="281940">
                  <a:moveTo>
                    <a:pt x="141452" y="0"/>
                  </a:moveTo>
                  <a:lnTo>
                    <a:pt x="96680" y="7157"/>
                  </a:lnTo>
                  <a:lnTo>
                    <a:pt x="57843" y="27100"/>
                  </a:lnTo>
                  <a:lnTo>
                    <a:pt x="27245" y="57530"/>
                  </a:lnTo>
                  <a:lnTo>
                    <a:pt x="7195" y="96150"/>
                  </a:lnTo>
                  <a:lnTo>
                    <a:pt x="0" y="140665"/>
                  </a:lnTo>
                  <a:lnTo>
                    <a:pt x="7195" y="185464"/>
                  </a:lnTo>
                  <a:lnTo>
                    <a:pt x="27245" y="224258"/>
                  </a:lnTo>
                  <a:lnTo>
                    <a:pt x="57843" y="254776"/>
                  </a:lnTo>
                  <a:lnTo>
                    <a:pt x="96680" y="274752"/>
                  </a:lnTo>
                  <a:lnTo>
                    <a:pt x="141452" y="281914"/>
                  </a:lnTo>
                  <a:lnTo>
                    <a:pt x="186489" y="274752"/>
                  </a:lnTo>
                  <a:lnTo>
                    <a:pt x="225485" y="254776"/>
                  </a:lnTo>
                  <a:lnTo>
                    <a:pt x="256162" y="224258"/>
                  </a:lnTo>
                  <a:lnTo>
                    <a:pt x="276239" y="185464"/>
                  </a:lnTo>
                  <a:lnTo>
                    <a:pt x="283438" y="140665"/>
                  </a:lnTo>
                  <a:lnTo>
                    <a:pt x="276239" y="96150"/>
                  </a:lnTo>
                  <a:lnTo>
                    <a:pt x="256162" y="57530"/>
                  </a:lnTo>
                  <a:lnTo>
                    <a:pt x="225485" y="27100"/>
                  </a:lnTo>
                  <a:lnTo>
                    <a:pt x="186489" y="7157"/>
                  </a:lnTo>
                  <a:lnTo>
                    <a:pt x="14145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3">
              <a:extLst>
                <a:ext uri="{FF2B5EF4-FFF2-40B4-BE49-F238E27FC236}">
                  <a16:creationId xmlns:a16="http://schemas.microsoft.com/office/drawing/2014/main" id="{C7CDDD72-F4C3-6FF3-326C-782793DDEA97}"/>
                </a:ext>
              </a:extLst>
            </p:cNvPr>
            <p:cNvSpPr/>
            <p:nvPr/>
          </p:nvSpPr>
          <p:spPr>
            <a:xfrm>
              <a:off x="7353325" y="316992"/>
              <a:ext cx="291465" cy="292735"/>
            </a:xfrm>
            <a:custGeom>
              <a:avLst/>
              <a:gdLst/>
              <a:ahLst/>
              <a:cxnLst/>
              <a:rect l="l" t="t" r="r" b="b"/>
              <a:pathLst>
                <a:path w="291465" h="292734">
                  <a:moveTo>
                    <a:pt x="145529" y="0"/>
                  </a:moveTo>
                  <a:lnTo>
                    <a:pt x="99675" y="7481"/>
                  </a:lnTo>
                  <a:lnTo>
                    <a:pt x="59744" y="28283"/>
                  </a:lnTo>
                  <a:lnTo>
                    <a:pt x="28187" y="59947"/>
                  </a:lnTo>
                  <a:lnTo>
                    <a:pt x="7455" y="100010"/>
                  </a:lnTo>
                  <a:lnTo>
                    <a:pt x="0" y="146011"/>
                  </a:lnTo>
                  <a:lnTo>
                    <a:pt x="7455" y="192288"/>
                  </a:lnTo>
                  <a:lnTo>
                    <a:pt x="28187" y="232523"/>
                  </a:lnTo>
                  <a:lnTo>
                    <a:pt x="59744" y="264279"/>
                  </a:lnTo>
                  <a:lnTo>
                    <a:pt x="99675" y="285119"/>
                  </a:lnTo>
                  <a:lnTo>
                    <a:pt x="145529" y="292607"/>
                  </a:lnTo>
                  <a:lnTo>
                    <a:pt x="191593" y="285119"/>
                  </a:lnTo>
                  <a:lnTo>
                    <a:pt x="195400" y="283133"/>
                  </a:lnTo>
                  <a:lnTo>
                    <a:pt x="145529" y="283133"/>
                  </a:lnTo>
                  <a:lnTo>
                    <a:pt x="118245" y="280308"/>
                  </a:lnTo>
                  <a:lnTo>
                    <a:pt x="69512" y="259607"/>
                  </a:lnTo>
                  <a:lnTo>
                    <a:pt x="32626" y="222832"/>
                  </a:lnTo>
                  <a:lnTo>
                    <a:pt x="12178" y="173710"/>
                  </a:lnTo>
                  <a:lnTo>
                    <a:pt x="9448" y="146011"/>
                  </a:lnTo>
                  <a:lnTo>
                    <a:pt x="12178" y="118650"/>
                  </a:lnTo>
                  <a:lnTo>
                    <a:pt x="32626" y="69766"/>
                  </a:lnTo>
                  <a:lnTo>
                    <a:pt x="69512" y="32753"/>
                  </a:lnTo>
                  <a:lnTo>
                    <a:pt x="118245" y="12217"/>
                  </a:lnTo>
                  <a:lnTo>
                    <a:pt x="145529" y="9474"/>
                  </a:lnTo>
                  <a:lnTo>
                    <a:pt x="195421" y="9474"/>
                  </a:lnTo>
                  <a:lnTo>
                    <a:pt x="191593" y="7481"/>
                  </a:lnTo>
                  <a:lnTo>
                    <a:pt x="145529" y="0"/>
                  </a:lnTo>
                  <a:close/>
                </a:path>
                <a:path w="291465" h="292734">
                  <a:moveTo>
                    <a:pt x="195421" y="9474"/>
                  </a:moveTo>
                  <a:lnTo>
                    <a:pt x="145529" y="9474"/>
                  </a:lnTo>
                  <a:lnTo>
                    <a:pt x="173042" y="12217"/>
                  </a:lnTo>
                  <a:lnTo>
                    <a:pt x="198632" y="20134"/>
                  </a:lnTo>
                  <a:lnTo>
                    <a:pt x="242163" y="49606"/>
                  </a:lnTo>
                  <a:lnTo>
                    <a:pt x="271327" y="93008"/>
                  </a:lnTo>
                  <a:lnTo>
                    <a:pt x="282155" y="146011"/>
                  </a:lnTo>
                  <a:lnTo>
                    <a:pt x="279345" y="173710"/>
                  </a:lnTo>
                  <a:lnTo>
                    <a:pt x="258726" y="222832"/>
                  </a:lnTo>
                  <a:lnTo>
                    <a:pt x="221829" y="259607"/>
                  </a:lnTo>
                  <a:lnTo>
                    <a:pt x="173042" y="280308"/>
                  </a:lnTo>
                  <a:lnTo>
                    <a:pt x="145529" y="283133"/>
                  </a:lnTo>
                  <a:lnTo>
                    <a:pt x="195400" y="283133"/>
                  </a:lnTo>
                  <a:lnTo>
                    <a:pt x="231550" y="264279"/>
                  </a:lnTo>
                  <a:lnTo>
                    <a:pt x="263028" y="232523"/>
                  </a:lnTo>
                  <a:lnTo>
                    <a:pt x="283655" y="192288"/>
                  </a:lnTo>
                  <a:lnTo>
                    <a:pt x="291058" y="146011"/>
                  </a:lnTo>
                  <a:lnTo>
                    <a:pt x="283655" y="100010"/>
                  </a:lnTo>
                  <a:lnTo>
                    <a:pt x="263028" y="59947"/>
                  </a:lnTo>
                  <a:lnTo>
                    <a:pt x="231550" y="28283"/>
                  </a:lnTo>
                  <a:lnTo>
                    <a:pt x="195421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4">
              <a:extLst>
                <a:ext uri="{FF2B5EF4-FFF2-40B4-BE49-F238E27FC236}">
                  <a16:creationId xmlns:a16="http://schemas.microsoft.com/office/drawing/2014/main" id="{6E564BFD-DCF6-C14E-EC41-66BF81456786}"/>
                </a:ext>
              </a:extLst>
            </p:cNvPr>
            <p:cNvSpPr/>
            <p:nvPr/>
          </p:nvSpPr>
          <p:spPr>
            <a:xfrm>
              <a:off x="7415783" y="377977"/>
              <a:ext cx="167614" cy="1691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5">
              <a:extLst>
                <a:ext uri="{FF2B5EF4-FFF2-40B4-BE49-F238E27FC236}">
                  <a16:creationId xmlns:a16="http://schemas.microsoft.com/office/drawing/2014/main" id="{7C026873-7FEC-8B03-5F8B-DB5DE776219F}"/>
                </a:ext>
              </a:extLst>
            </p:cNvPr>
            <p:cNvSpPr/>
            <p:nvPr/>
          </p:nvSpPr>
          <p:spPr>
            <a:xfrm>
              <a:off x="5690603" y="425195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59">
                  <a:moveTo>
                    <a:pt x="144017" y="0"/>
                  </a:moveTo>
                  <a:lnTo>
                    <a:pt x="98486" y="7382"/>
                  </a:lnTo>
                  <a:lnTo>
                    <a:pt x="58951" y="27932"/>
                  </a:lnTo>
                  <a:lnTo>
                    <a:pt x="27779" y="59255"/>
                  </a:lnTo>
                  <a:lnTo>
                    <a:pt x="7339" y="98956"/>
                  </a:lnTo>
                  <a:lnTo>
                    <a:pt x="0" y="144640"/>
                  </a:lnTo>
                  <a:lnTo>
                    <a:pt x="7339" y="190458"/>
                  </a:lnTo>
                  <a:lnTo>
                    <a:pt x="27779" y="230239"/>
                  </a:lnTo>
                  <a:lnTo>
                    <a:pt x="58951" y="261601"/>
                  </a:lnTo>
                  <a:lnTo>
                    <a:pt x="98486" y="282164"/>
                  </a:lnTo>
                  <a:lnTo>
                    <a:pt x="144017" y="289547"/>
                  </a:lnTo>
                  <a:lnTo>
                    <a:pt x="189553" y="282164"/>
                  </a:lnTo>
                  <a:lnTo>
                    <a:pt x="229090" y="261601"/>
                  </a:lnTo>
                  <a:lnTo>
                    <a:pt x="260260" y="230239"/>
                  </a:lnTo>
                  <a:lnTo>
                    <a:pt x="280697" y="190458"/>
                  </a:lnTo>
                  <a:lnTo>
                    <a:pt x="288035" y="144640"/>
                  </a:lnTo>
                  <a:lnTo>
                    <a:pt x="280697" y="98956"/>
                  </a:lnTo>
                  <a:lnTo>
                    <a:pt x="260260" y="59255"/>
                  </a:lnTo>
                  <a:lnTo>
                    <a:pt x="229090" y="27932"/>
                  </a:lnTo>
                  <a:lnTo>
                    <a:pt x="189553" y="7382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6">
              <a:extLst>
                <a:ext uri="{FF2B5EF4-FFF2-40B4-BE49-F238E27FC236}">
                  <a16:creationId xmlns:a16="http://schemas.microsoft.com/office/drawing/2014/main" id="{2EA13AC3-91DD-59CC-3C93-F23862000491}"/>
                </a:ext>
              </a:extLst>
            </p:cNvPr>
            <p:cNvSpPr/>
            <p:nvPr/>
          </p:nvSpPr>
          <p:spPr>
            <a:xfrm>
              <a:off x="5687580" y="423684"/>
              <a:ext cx="294640" cy="292735"/>
            </a:xfrm>
            <a:custGeom>
              <a:avLst/>
              <a:gdLst/>
              <a:ahLst/>
              <a:cxnLst/>
              <a:rect l="l" t="t" r="r" b="b"/>
              <a:pathLst>
                <a:path w="294639" h="292734">
                  <a:moveTo>
                    <a:pt x="147053" y="0"/>
                  </a:moveTo>
                  <a:lnTo>
                    <a:pt x="100606" y="7459"/>
                  </a:lnTo>
                  <a:lnTo>
                    <a:pt x="60243" y="28223"/>
                  </a:lnTo>
                  <a:lnTo>
                    <a:pt x="28398" y="59873"/>
                  </a:lnTo>
                  <a:lnTo>
                    <a:pt x="7505" y="99989"/>
                  </a:lnTo>
                  <a:lnTo>
                    <a:pt x="0" y="146151"/>
                  </a:lnTo>
                  <a:lnTo>
                    <a:pt x="7505" y="192456"/>
                  </a:lnTo>
                  <a:lnTo>
                    <a:pt x="28398" y="232659"/>
                  </a:lnTo>
                  <a:lnTo>
                    <a:pt x="60243" y="264353"/>
                  </a:lnTo>
                  <a:lnTo>
                    <a:pt x="100606" y="285133"/>
                  </a:lnTo>
                  <a:lnTo>
                    <a:pt x="147053" y="292595"/>
                  </a:lnTo>
                  <a:lnTo>
                    <a:pt x="176703" y="287832"/>
                  </a:lnTo>
                  <a:lnTo>
                    <a:pt x="147053" y="287832"/>
                  </a:lnTo>
                  <a:lnTo>
                    <a:pt x="118304" y="284940"/>
                  </a:lnTo>
                  <a:lnTo>
                    <a:pt x="67350" y="263615"/>
                  </a:lnTo>
                  <a:lnTo>
                    <a:pt x="28870" y="225377"/>
                  </a:lnTo>
                  <a:lnTo>
                    <a:pt x="7417" y="174731"/>
                  </a:lnTo>
                  <a:lnTo>
                    <a:pt x="4508" y="146151"/>
                  </a:lnTo>
                  <a:lnTo>
                    <a:pt x="7417" y="117700"/>
                  </a:lnTo>
                  <a:lnTo>
                    <a:pt x="28870" y="67095"/>
                  </a:lnTo>
                  <a:lnTo>
                    <a:pt x="67350" y="28856"/>
                  </a:lnTo>
                  <a:lnTo>
                    <a:pt x="118304" y="7613"/>
                  </a:lnTo>
                  <a:lnTo>
                    <a:pt x="147053" y="4762"/>
                  </a:lnTo>
                  <a:lnTo>
                    <a:pt x="176712" y="4762"/>
                  </a:lnTo>
                  <a:lnTo>
                    <a:pt x="147053" y="0"/>
                  </a:lnTo>
                  <a:close/>
                </a:path>
                <a:path w="294639" h="292734">
                  <a:moveTo>
                    <a:pt x="176712" y="4762"/>
                  </a:moveTo>
                  <a:lnTo>
                    <a:pt x="147053" y="4762"/>
                  </a:lnTo>
                  <a:lnTo>
                    <a:pt x="175805" y="7613"/>
                  </a:lnTo>
                  <a:lnTo>
                    <a:pt x="202522" y="15819"/>
                  </a:lnTo>
                  <a:lnTo>
                    <a:pt x="247637" y="46202"/>
                  </a:lnTo>
                  <a:lnTo>
                    <a:pt x="278204" y="91138"/>
                  </a:lnTo>
                  <a:lnTo>
                    <a:pt x="289331" y="146151"/>
                  </a:lnTo>
                  <a:lnTo>
                    <a:pt x="286461" y="174731"/>
                  </a:lnTo>
                  <a:lnTo>
                    <a:pt x="265087" y="225377"/>
                  </a:lnTo>
                  <a:lnTo>
                    <a:pt x="226650" y="263615"/>
                  </a:lnTo>
                  <a:lnTo>
                    <a:pt x="175805" y="284940"/>
                  </a:lnTo>
                  <a:lnTo>
                    <a:pt x="147053" y="287832"/>
                  </a:lnTo>
                  <a:lnTo>
                    <a:pt x="176703" y="287832"/>
                  </a:lnTo>
                  <a:lnTo>
                    <a:pt x="233873" y="264353"/>
                  </a:lnTo>
                  <a:lnTo>
                    <a:pt x="265720" y="232659"/>
                  </a:lnTo>
                  <a:lnTo>
                    <a:pt x="286613" y="192456"/>
                  </a:lnTo>
                  <a:lnTo>
                    <a:pt x="294119" y="146151"/>
                  </a:lnTo>
                  <a:lnTo>
                    <a:pt x="286613" y="99989"/>
                  </a:lnTo>
                  <a:lnTo>
                    <a:pt x="265720" y="59873"/>
                  </a:lnTo>
                  <a:lnTo>
                    <a:pt x="233873" y="28223"/>
                  </a:lnTo>
                  <a:lnTo>
                    <a:pt x="193506" y="7459"/>
                  </a:lnTo>
                  <a:lnTo>
                    <a:pt x="176712" y="4762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7">
              <a:extLst>
                <a:ext uri="{FF2B5EF4-FFF2-40B4-BE49-F238E27FC236}">
                  <a16:creationId xmlns:a16="http://schemas.microsoft.com/office/drawing/2014/main" id="{C5BEE81A-C310-B6C3-24A1-3BE4468A5079}"/>
                </a:ext>
              </a:extLst>
            </p:cNvPr>
            <p:cNvSpPr/>
            <p:nvPr/>
          </p:nvSpPr>
          <p:spPr>
            <a:xfrm>
              <a:off x="5724156" y="460248"/>
              <a:ext cx="220954" cy="219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52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4183381"/>
            <a:ext cx="1373505" cy="818515"/>
            <a:chOff x="-4762" y="4183381"/>
            <a:chExt cx="1373505" cy="818515"/>
          </a:xfrm>
        </p:grpSpPr>
        <p:sp>
          <p:nvSpPr>
            <p:cNvPr id="3" name="object 3"/>
            <p:cNvSpPr/>
            <p:nvPr/>
          </p:nvSpPr>
          <p:spPr>
            <a:xfrm>
              <a:off x="589787" y="4340351"/>
              <a:ext cx="670560" cy="423545"/>
            </a:xfrm>
            <a:custGeom>
              <a:avLst/>
              <a:gdLst/>
              <a:ahLst/>
              <a:cxnLst/>
              <a:rect l="l" t="t" r="r" b="b"/>
              <a:pathLst>
                <a:path w="670560" h="423545">
                  <a:moveTo>
                    <a:pt x="0" y="0"/>
                  </a:moveTo>
                  <a:lnTo>
                    <a:pt x="670204" y="422998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332726"/>
              <a:ext cx="591185" cy="664210"/>
            </a:xfrm>
            <a:custGeom>
              <a:avLst/>
              <a:gdLst/>
              <a:ahLst/>
              <a:cxnLst/>
              <a:rect l="l" t="t" r="r" b="b"/>
              <a:pathLst>
                <a:path w="591185" h="664210">
                  <a:moveTo>
                    <a:pt x="0" y="663905"/>
                  </a:moveTo>
                  <a:lnTo>
                    <a:pt x="590702" y="0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5885" y="4189501"/>
              <a:ext cx="283845" cy="281940"/>
            </a:xfrm>
            <a:custGeom>
              <a:avLst/>
              <a:gdLst/>
              <a:ahLst/>
              <a:cxnLst/>
              <a:rect l="l" t="t" r="r" b="b"/>
              <a:pathLst>
                <a:path w="283845" h="281939">
                  <a:moveTo>
                    <a:pt x="141986" y="0"/>
                  </a:moveTo>
                  <a:lnTo>
                    <a:pt x="96949" y="7157"/>
                  </a:lnTo>
                  <a:lnTo>
                    <a:pt x="57952" y="27100"/>
                  </a:lnTo>
                  <a:lnTo>
                    <a:pt x="27276" y="57530"/>
                  </a:lnTo>
                  <a:lnTo>
                    <a:pt x="7198" y="96150"/>
                  </a:lnTo>
                  <a:lnTo>
                    <a:pt x="0" y="140665"/>
                  </a:lnTo>
                  <a:lnTo>
                    <a:pt x="7198" y="185464"/>
                  </a:lnTo>
                  <a:lnTo>
                    <a:pt x="27276" y="224258"/>
                  </a:lnTo>
                  <a:lnTo>
                    <a:pt x="57952" y="254776"/>
                  </a:lnTo>
                  <a:lnTo>
                    <a:pt x="96949" y="274752"/>
                  </a:lnTo>
                  <a:lnTo>
                    <a:pt x="141986" y="281914"/>
                  </a:lnTo>
                  <a:lnTo>
                    <a:pt x="186757" y="274752"/>
                  </a:lnTo>
                  <a:lnTo>
                    <a:pt x="225595" y="254776"/>
                  </a:lnTo>
                  <a:lnTo>
                    <a:pt x="256192" y="224258"/>
                  </a:lnTo>
                  <a:lnTo>
                    <a:pt x="276242" y="185464"/>
                  </a:lnTo>
                  <a:lnTo>
                    <a:pt x="283438" y="140665"/>
                  </a:lnTo>
                  <a:lnTo>
                    <a:pt x="276242" y="96150"/>
                  </a:lnTo>
                  <a:lnTo>
                    <a:pt x="256192" y="57530"/>
                  </a:lnTo>
                  <a:lnTo>
                    <a:pt x="225595" y="27100"/>
                  </a:lnTo>
                  <a:lnTo>
                    <a:pt x="186757" y="7157"/>
                  </a:lnTo>
                  <a:lnTo>
                    <a:pt x="141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291" y="418338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146291" y="0"/>
                  </a:moveTo>
                  <a:lnTo>
                    <a:pt x="99987" y="7481"/>
                  </a:lnTo>
                  <a:lnTo>
                    <a:pt x="59820" y="28283"/>
                  </a:lnTo>
                  <a:lnTo>
                    <a:pt x="28177" y="59947"/>
                  </a:lnTo>
                  <a:lnTo>
                    <a:pt x="7441" y="100010"/>
                  </a:lnTo>
                  <a:lnTo>
                    <a:pt x="0" y="146011"/>
                  </a:lnTo>
                  <a:lnTo>
                    <a:pt x="7441" y="192288"/>
                  </a:lnTo>
                  <a:lnTo>
                    <a:pt x="28177" y="232523"/>
                  </a:lnTo>
                  <a:lnTo>
                    <a:pt x="59820" y="264279"/>
                  </a:lnTo>
                  <a:lnTo>
                    <a:pt x="99987" y="285119"/>
                  </a:lnTo>
                  <a:lnTo>
                    <a:pt x="146291" y="292607"/>
                  </a:lnTo>
                  <a:lnTo>
                    <a:pt x="192385" y="285119"/>
                  </a:lnTo>
                  <a:lnTo>
                    <a:pt x="196210" y="283133"/>
                  </a:lnTo>
                  <a:lnTo>
                    <a:pt x="146291" y="283133"/>
                  </a:lnTo>
                  <a:lnTo>
                    <a:pt x="118636" y="280308"/>
                  </a:lnTo>
                  <a:lnTo>
                    <a:pt x="69588" y="259607"/>
                  </a:lnTo>
                  <a:lnTo>
                    <a:pt x="32499" y="222832"/>
                  </a:lnTo>
                  <a:lnTo>
                    <a:pt x="11767" y="173710"/>
                  </a:lnTo>
                  <a:lnTo>
                    <a:pt x="8940" y="146011"/>
                  </a:lnTo>
                  <a:lnTo>
                    <a:pt x="11767" y="118650"/>
                  </a:lnTo>
                  <a:lnTo>
                    <a:pt x="32499" y="69766"/>
                  </a:lnTo>
                  <a:lnTo>
                    <a:pt x="69588" y="32753"/>
                  </a:lnTo>
                  <a:lnTo>
                    <a:pt x="118636" y="12217"/>
                  </a:lnTo>
                  <a:lnTo>
                    <a:pt x="146291" y="9474"/>
                  </a:lnTo>
                  <a:lnTo>
                    <a:pt x="196231" y="9474"/>
                  </a:lnTo>
                  <a:lnTo>
                    <a:pt x="192385" y="7481"/>
                  </a:lnTo>
                  <a:lnTo>
                    <a:pt x="146291" y="0"/>
                  </a:lnTo>
                  <a:close/>
                </a:path>
                <a:path w="292734" h="292735">
                  <a:moveTo>
                    <a:pt x="196231" y="9474"/>
                  </a:moveTo>
                  <a:lnTo>
                    <a:pt x="146291" y="9474"/>
                  </a:lnTo>
                  <a:lnTo>
                    <a:pt x="173722" y="12217"/>
                  </a:lnTo>
                  <a:lnTo>
                    <a:pt x="199421" y="20134"/>
                  </a:lnTo>
                  <a:lnTo>
                    <a:pt x="242912" y="49606"/>
                  </a:lnTo>
                  <a:lnTo>
                    <a:pt x="272418" y="93008"/>
                  </a:lnTo>
                  <a:lnTo>
                    <a:pt x="283083" y="146011"/>
                  </a:lnTo>
                  <a:lnTo>
                    <a:pt x="280339" y="173710"/>
                  </a:lnTo>
                  <a:lnTo>
                    <a:pt x="259787" y="222832"/>
                  </a:lnTo>
                  <a:lnTo>
                    <a:pt x="222711" y="259607"/>
                  </a:lnTo>
                  <a:lnTo>
                    <a:pt x="173722" y="280308"/>
                  </a:lnTo>
                  <a:lnTo>
                    <a:pt x="146291" y="283133"/>
                  </a:lnTo>
                  <a:lnTo>
                    <a:pt x="196210" y="283133"/>
                  </a:lnTo>
                  <a:lnTo>
                    <a:pt x="232525" y="264279"/>
                  </a:lnTo>
                  <a:lnTo>
                    <a:pt x="264247" y="232523"/>
                  </a:lnTo>
                  <a:lnTo>
                    <a:pt x="285088" y="192288"/>
                  </a:lnTo>
                  <a:lnTo>
                    <a:pt x="292582" y="146011"/>
                  </a:lnTo>
                  <a:lnTo>
                    <a:pt x="285088" y="100010"/>
                  </a:lnTo>
                  <a:lnTo>
                    <a:pt x="264247" y="59947"/>
                  </a:lnTo>
                  <a:lnTo>
                    <a:pt x="232525" y="28283"/>
                  </a:lnTo>
                  <a:lnTo>
                    <a:pt x="196231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796" y="4245894"/>
              <a:ext cx="167614" cy="167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7487" y="4607051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59" h="288289">
                  <a:moveTo>
                    <a:pt x="144767" y="0"/>
                  </a:moveTo>
                  <a:lnTo>
                    <a:pt x="98992" y="7343"/>
                  </a:lnTo>
                  <a:lnTo>
                    <a:pt x="59250" y="27785"/>
                  </a:lnTo>
                  <a:lnTo>
                    <a:pt x="27918" y="58943"/>
                  </a:lnTo>
                  <a:lnTo>
                    <a:pt x="7376" y="98434"/>
                  </a:lnTo>
                  <a:lnTo>
                    <a:pt x="0" y="143878"/>
                  </a:lnTo>
                  <a:lnTo>
                    <a:pt x="7376" y="189456"/>
                  </a:lnTo>
                  <a:lnTo>
                    <a:pt x="27918" y="229028"/>
                  </a:lnTo>
                  <a:lnTo>
                    <a:pt x="59250" y="260224"/>
                  </a:lnTo>
                  <a:lnTo>
                    <a:pt x="98992" y="280679"/>
                  </a:lnTo>
                  <a:lnTo>
                    <a:pt x="144767" y="288023"/>
                  </a:lnTo>
                  <a:lnTo>
                    <a:pt x="190538" y="280679"/>
                  </a:lnTo>
                  <a:lnTo>
                    <a:pt x="230283" y="260224"/>
                  </a:lnTo>
                  <a:lnTo>
                    <a:pt x="261620" y="229028"/>
                  </a:lnTo>
                  <a:lnTo>
                    <a:pt x="282168" y="189456"/>
                  </a:lnTo>
                  <a:lnTo>
                    <a:pt x="289547" y="143878"/>
                  </a:lnTo>
                  <a:lnTo>
                    <a:pt x="282168" y="98434"/>
                  </a:lnTo>
                  <a:lnTo>
                    <a:pt x="261620" y="58943"/>
                  </a:lnTo>
                  <a:lnTo>
                    <a:pt x="230283" y="27785"/>
                  </a:lnTo>
                  <a:lnTo>
                    <a:pt x="190538" y="7343"/>
                  </a:lnTo>
                  <a:lnTo>
                    <a:pt x="144767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5944" y="4604013"/>
              <a:ext cx="292735" cy="294640"/>
            </a:xfrm>
            <a:custGeom>
              <a:avLst/>
              <a:gdLst/>
              <a:ahLst/>
              <a:cxnLst/>
              <a:rect l="l" t="t" r="r" b="b"/>
              <a:pathLst>
                <a:path w="292734" h="294639">
                  <a:moveTo>
                    <a:pt x="146303" y="0"/>
                  </a:moveTo>
                  <a:lnTo>
                    <a:pt x="100091" y="7498"/>
                  </a:lnTo>
                  <a:lnTo>
                    <a:pt x="59933" y="28370"/>
                  </a:lnTo>
                  <a:lnTo>
                    <a:pt x="28251" y="60185"/>
                  </a:lnTo>
                  <a:lnTo>
                    <a:pt x="7466" y="100510"/>
                  </a:lnTo>
                  <a:lnTo>
                    <a:pt x="0" y="146913"/>
                  </a:lnTo>
                  <a:lnTo>
                    <a:pt x="7466" y="193458"/>
                  </a:lnTo>
                  <a:lnTo>
                    <a:pt x="28251" y="233870"/>
                  </a:lnTo>
                  <a:lnTo>
                    <a:pt x="59933" y="265729"/>
                  </a:lnTo>
                  <a:lnTo>
                    <a:pt x="100091" y="286618"/>
                  </a:lnTo>
                  <a:lnTo>
                    <a:pt x="146303" y="294119"/>
                  </a:lnTo>
                  <a:lnTo>
                    <a:pt x="175799" y="289331"/>
                  </a:lnTo>
                  <a:lnTo>
                    <a:pt x="146303" y="289331"/>
                  </a:lnTo>
                  <a:lnTo>
                    <a:pt x="117699" y="286424"/>
                  </a:lnTo>
                  <a:lnTo>
                    <a:pt x="67115" y="264990"/>
                  </a:lnTo>
                  <a:lnTo>
                    <a:pt x="28883" y="226548"/>
                  </a:lnTo>
                  <a:lnTo>
                    <a:pt x="7618" y="175641"/>
                  </a:lnTo>
                  <a:lnTo>
                    <a:pt x="4762" y="146913"/>
                  </a:lnTo>
                  <a:lnTo>
                    <a:pt x="7618" y="118313"/>
                  </a:lnTo>
                  <a:lnTo>
                    <a:pt x="28883" y="67442"/>
                  </a:lnTo>
                  <a:lnTo>
                    <a:pt x="67115" y="29010"/>
                  </a:lnTo>
                  <a:lnTo>
                    <a:pt x="117699" y="7655"/>
                  </a:lnTo>
                  <a:lnTo>
                    <a:pt x="146303" y="4787"/>
                  </a:lnTo>
                  <a:lnTo>
                    <a:pt x="175809" y="4787"/>
                  </a:lnTo>
                  <a:lnTo>
                    <a:pt x="146303" y="0"/>
                  </a:lnTo>
                  <a:close/>
                </a:path>
                <a:path w="292734" h="294639">
                  <a:moveTo>
                    <a:pt x="175809" y="4787"/>
                  </a:moveTo>
                  <a:lnTo>
                    <a:pt x="146303" y="4787"/>
                  </a:lnTo>
                  <a:lnTo>
                    <a:pt x="174905" y="7655"/>
                  </a:lnTo>
                  <a:lnTo>
                    <a:pt x="201510" y="15905"/>
                  </a:lnTo>
                  <a:lnTo>
                    <a:pt x="246621" y="46443"/>
                  </a:lnTo>
                  <a:lnTo>
                    <a:pt x="276934" y="91611"/>
                  </a:lnTo>
                  <a:lnTo>
                    <a:pt x="288112" y="146913"/>
                  </a:lnTo>
                  <a:lnTo>
                    <a:pt x="285217" y="175641"/>
                  </a:lnTo>
                  <a:lnTo>
                    <a:pt x="263868" y="226548"/>
                  </a:lnTo>
                  <a:lnTo>
                    <a:pt x="225592" y="264990"/>
                  </a:lnTo>
                  <a:lnTo>
                    <a:pt x="174905" y="286424"/>
                  </a:lnTo>
                  <a:lnTo>
                    <a:pt x="146303" y="289331"/>
                  </a:lnTo>
                  <a:lnTo>
                    <a:pt x="175799" y="289331"/>
                  </a:lnTo>
                  <a:lnTo>
                    <a:pt x="232664" y="265729"/>
                  </a:lnTo>
                  <a:lnTo>
                    <a:pt x="264344" y="233870"/>
                  </a:lnTo>
                  <a:lnTo>
                    <a:pt x="285129" y="193458"/>
                  </a:lnTo>
                  <a:lnTo>
                    <a:pt x="292595" y="146913"/>
                  </a:lnTo>
                  <a:lnTo>
                    <a:pt x="285129" y="100510"/>
                  </a:lnTo>
                  <a:lnTo>
                    <a:pt x="264344" y="60185"/>
                  </a:lnTo>
                  <a:lnTo>
                    <a:pt x="232664" y="28370"/>
                  </a:lnTo>
                  <a:lnTo>
                    <a:pt x="192510" y="7498"/>
                  </a:lnTo>
                  <a:lnTo>
                    <a:pt x="175809" y="4787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2526" y="4640577"/>
              <a:ext cx="219443" cy="2209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033285" y="0"/>
            <a:ext cx="2112010" cy="1156970"/>
            <a:chOff x="7033285" y="0"/>
            <a:chExt cx="2112010" cy="1156970"/>
          </a:xfrm>
        </p:grpSpPr>
        <p:sp>
          <p:nvSpPr>
            <p:cNvPr id="12" name="object 12"/>
            <p:cNvSpPr/>
            <p:nvPr/>
          </p:nvSpPr>
          <p:spPr>
            <a:xfrm>
              <a:off x="7196328" y="295656"/>
              <a:ext cx="1157605" cy="542925"/>
            </a:xfrm>
            <a:custGeom>
              <a:avLst/>
              <a:gdLst/>
              <a:ahLst/>
              <a:cxnLst/>
              <a:rect l="l" t="t" r="r" b="b"/>
              <a:pathLst>
                <a:path w="1157604" h="542925">
                  <a:moveTo>
                    <a:pt x="1157097" y="54269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54568" y="0"/>
              <a:ext cx="786130" cy="830580"/>
            </a:xfrm>
            <a:custGeom>
              <a:avLst/>
              <a:gdLst/>
              <a:ahLst/>
              <a:cxnLst/>
              <a:rect l="l" t="t" r="r" b="b"/>
              <a:pathLst>
                <a:path w="786129" h="830580">
                  <a:moveTo>
                    <a:pt x="785632" y="0"/>
                  </a:moveTo>
                  <a:lnTo>
                    <a:pt x="0" y="830300"/>
                  </a:lnTo>
                </a:path>
              </a:pathLst>
            </a:custGeom>
            <a:ln w="9525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68055" y="531876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5">
                  <a:moveTo>
                    <a:pt x="286499" y="0"/>
                  </a:moveTo>
                  <a:lnTo>
                    <a:pt x="240012" y="3751"/>
                  </a:lnTo>
                  <a:lnTo>
                    <a:pt x="195918" y="14609"/>
                  </a:lnTo>
                  <a:lnTo>
                    <a:pt x="154808" y="31982"/>
                  </a:lnTo>
                  <a:lnTo>
                    <a:pt x="117269" y="55278"/>
                  </a:lnTo>
                  <a:lnTo>
                    <a:pt x="83889" y="83902"/>
                  </a:lnTo>
                  <a:lnTo>
                    <a:pt x="55259" y="117263"/>
                  </a:lnTo>
                  <a:lnTo>
                    <a:pt x="31966" y="154768"/>
                  </a:lnTo>
                  <a:lnTo>
                    <a:pt x="14599" y="195824"/>
                  </a:lnTo>
                  <a:lnTo>
                    <a:pt x="3748" y="239839"/>
                  </a:lnTo>
                  <a:lnTo>
                    <a:pt x="0" y="286219"/>
                  </a:lnTo>
                  <a:lnTo>
                    <a:pt x="3748" y="332758"/>
                  </a:lnTo>
                  <a:lnTo>
                    <a:pt x="14599" y="376897"/>
                  </a:lnTo>
                  <a:lnTo>
                    <a:pt x="31966" y="418049"/>
                  </a:lnTo>
                  <a:lnTo>
                    <a:pt x="55259" y="455625"/>
                  </a:lnTo>
                  <a:lnTo>
                    <a:pt x="83889" y="489035"/>
                  </a:lnTo>
                  <a:lnTo>
                    <a:pt x="117269" y="517692"/>
                  </a:lnTo>
                  <a:lnTo>
                    <a:pt x="154808" y="541005"/>
                  </a:lnTo>
                  <a:lnTo>
                    <a:pt x="195918" y="558386"/>
                  </a:lnTo>
                  <a:lnTo>
                    <a:pt x="240012" y="569247"/>
                  </a:lnTo>
                  <a:lnTo>
                    <a:pt x="286499" y="572998"/>
                  </a:lnTo>
                  <a:lnTo>
                    <a:pt x="332992" y="569247"/>
                  </a:lnTo>
                  <a:lnTo>
                    <a:pt x="377089" y="558386"/>
                  </a:lnTo>
                  <a:lnTo>
                    <a:pt x="418201" y="541005"/>
                  </a:lnTo>
                  <a:lnTo>
                    <a:pt x="455740" y="517692"/>
                  </a:lnTo>
                  <a:lnTo>
                    <a:pt x="489118" y="489035"/>
                  </a:lnTo>
                  <a:lnTo>
                    <a:pt x="517746" y="455625"/>
                  </a:lnTo>
                  <a:lnTo>
                    <a:pt x="541036" y="418049"/>
                  </a:lnTo>
                  <a:lnTo>
                    <a:pt x="558401" y="376897"/>
                  </a:lnTo>
                  <a:lnTo>
                    <a:pt x="569251" y="332758"/>
                  </a:lnTo>
                  <a:lnTo>
                    <a:pt x="572998" y="286219"/>
                  </a:lnTo>
                  <a:lnTo>
                    <a:pt x="569251" y="239839"/>
                  </a:lnTo>
                  <a:lnTo>
                    <a:pt x="558401" y="195824"/>
                  </a:lnTo>
                  <a:lnTo>
                    <a:pt x="541036" y="154768"/>
                  </a:lnTo>
                  <a:lnTo>
                    <a:pt x="517746" y="117263"/>
                  </a:lnTo>
                  <a:lnTo>
                    <a:pt x="489118" y="83902"/>
                  </a:lnTo>
                  <a:lnTo>
                    <a:pt x="455740" y="55278"/>
                  </a:lnTo>
                  <a:lnTo>
                    <a:pt x="418201" y="31982"/>
                  </a:lnTo>
                  <a:lnTo>
                    <a:pt x="377089" y="14609"/>
                  </a:lnTo>
                  <a:lnTo>
                    <a:pt x="332992" y="375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65033" y="527329"/>
              <a:ext cx="581025" cy="582295"/>
            </a:xfrm>
            <a:custGeom>
              <a:avLst/>
              <a:gdLst/>
              <a:ahLst/>
              <a:cxnLst/>
              <a:rect l="l" t="t" r="r" b="b"/>
              <a:pathLst>
                <a:path w="581025" h="582294">
                  <a:moveTo>
                    <a:pt x="290296" y="0"/>
                  </a:moveTo>
                  <a:lnTo>
                    <a:pt x="243249" y="3810"/>
                  </a:lnTo>
                  <a:lnTo>
                    <a:pt x="198604" y="14841"/>
                  </a:lnTo>
                  <a:lnTo>
                    <a:pt x="156962" y="32490"/>
                  </a:lnTo>
                  <a:lnTo>
                    <a:pt x="118923" y="56155"/>
                  </a:lnTo>
                  <a:lnTo>
                    <a:pt x="85088" y="85236"/>
                  </a:lnTo>
                  <a:lnTo>
                    <a:pt x="56058" y="119128"/>
                  </a:lnTo>
                  <a:lnTo>
                    <a:pt x="32433" y="157232"/>
                  </a:lnTo>
                  <a:lnTo>
                    <a:pt x="14815" y="198945"/>
                  </a:lnTo>
                  <a:lnTo>
                    <a:pt x="3803" y="243666"/>
                  </a:lnTo>
                  <a:lnTo>
                    <a:pt x="0" y="290791"/>
                  </a:lnTo>
                  <a:lnTo>
                    <a:pt x="3803" y="338072"/>
                  </a:lnTo>
                  <a:lnTo>
                    <a:pt x="14815" y="382915"/>
                  </a:lnTo>
                  <a:lnTo>
                    <a:pt x="32433" y="424723"/>
                  </a:lnTo>
                  <a:lnTo>
                    <a:pt x="56058" y="462898"/>
                  </a:lnTo>
                  <a:lnTo>
                    <a:pt x="85088" y="496841"/>
                  </a:lnTo>
                  <a:lnTo>
                    <a:pt x="118923" y="525954"/>
                  </a:lnTo>
                  <a:lnTo>
                    <a:pt x="156962" y="549639"/>
                  </a:lnTo>
                  <a:lnTo>
                    <a:pt x="198604" y="567297"/>
                  </a:lnTo>
                  <a:lnTo>
                    <a:pt x="243249" y="578331"/>
                  </a:lnTo>
                  <a:lnTo>
                    <a:pt x="290296" y="582142"/>
                  </a:lnTo>
                  <a:lnTo>
                    <a:pt x="337350" y="578331"/>
                  </a:lnTo>
                  <a:lnTo>
                    <a:pt x="360268" y="572668"/>
                  </a:lnTo>
                  <a:lnTo>
                    <a:pt x="290296" y="572668"/>
                  </a:lnTo>
                  <a:lnTo>
                    <a:pt x="233540" y="566913"/>
                  </a:lnTo>
                  <a:lnTo>
                    <a:pt x="180744" y="550451"/>
                  </a:lnTo>
                  <a:lnTo>
                    <a:pt x="132957" y="524485"/>
                  </a:lnTo>
                  <a:lnTo>
                    <a:pt x="91224" y="490219"/>
                  </a:lnTo>
                  <a:lnTo>
                    <a:pt x="56999" y="448402"/>
                  </a:lnTo>
                  <a:lnTo>
                    <a:pt x="31075" y="400531"/>
                  </a:lnTo>
                  <a:lnTo>
                    <a:pt x="14644" y="347646"/>
                  </a:lnTo>
                  <a:lnTo>
                    <a:pt x="8902" y="290791"/>
                  </a:lnTo>
                  <a:lnTo>
                    <a:pt x="14644" y="234179"/>
                  </a:lnTo>
                  <a:lnTo>
                    <a:pt x="31075" y="181327"/>
                  </a:lnTo>
                  <a:lnTo>
                    <a:pt x="56999" y="133490"/>
                  </a:lnTo>
                  <a:lnTo>
                    <a:pt x="91224" y="91922"/>
                  </a:lnTo>
                  <a:lnTo>
                    <a:pt x="132957" y="57415"/>
                  </a:lnTo>
                  <a:lnTo>
                    <a:pt x="180744" y="31476"/>
                  </a:lnTo>
                  <a:lnTo>
                    <a:pt x="233540" y="15148"/>
                  </a:lnTo>
                  <a:lnTo>
                    <a:pt x="290296" y="9474"/>
                  </a:lnTo>
                  <a:lnTo>
                    <a:pt x="360275" y="9474"/>
                  </a:lnTo>
                  <a:lnTo>
                    <a:pt x="337350" y="3810"/>
                  </a:lnTo>
                  <a:lnTo>
                    <a:pt x="290296" y="0"/>
                  </a:lnTo>
                  <a:close/>
                </a:path>
                <a:path w="581025" h="582294">
                  <a:moveTo>
                    <a:pt x="360275" y="9474"/>
                  </a:moveTo>
                  <a:lnTo>
                    <a:pt x="290296" y="9474"/>
                  </a:lnTo>
                  <a:lnTo>
                    <a:pt x="347059" y="15148"/>
                  </a:lnTo>
                  <a:lnTo>
                    <a:pt x="399802" y="31476"/>
                  </a:lnTo>
                  <a:lnTo>
                    <a:pt x="447430" y="57415"/>
                  </a:lnTo>
                  <a:lnTo>
                    <a:pt x="488848" y="91922"/>
                  </a:lnTo>
                  <a:lnTo>
                    <a:pt x="523301" y="133490"/>
                  </a:lnTo>
                  <a:lnTo>
                    <a:pt x="549195" y="181327"/>
                  </a:lnTo>
                  <a:lnTo>
                    <a:pt x="565493" y="234179"/>
                  </a:lnTo>
                  <a:lnTo>
                    <a:pt x="571157" y="290791"/>
                  </a:lnTo>
                  <a:lnTo>
                    <a:pt x="565493" y="347646"/>
                  </a:lnTo>
                  <a:lnTo>
                    <a:pt x="549195" y="400531"/>
                  </a:lnTo>
                  <a:lnTo>
                    <a:pt x="523301" y="448402"/>
                  </a:lnTo>
                  <a:lnTo>
                    <a:pt x="488848" y="490219"/>
                  </a:lnTo>
                  <a:lnTo>
                    <a:pt x="447430" y="524485"/>
                  </a:lnTo>
                  <a:lnTo>
                    <a:pt x="399802" y="550451"/>
                  </a:lnTo>
                  <a:lnTo>
                    <a:pt x="347059" y="566913"/>
                  </a:lnTo>
                  <a:lnTo>
                    <a:pt x="290296" y="572668"/>
                  </a:lnTo>
                  <a:lnTo>
                    <a:pt x="360268" y="572668"/>
                  </a:lnTo>
                  <a:lnTo>
                    <a:pt x="423647" y="549639"/>
                  </a:lnTo>
                  <a:lnTo>
                    <a:pt x="461689" y="525954"/>
                  </a:lnTo>
                  <a:lnTo>
                    <a:pt x="495527" y="496841"/>
                  </a:lnTo>
                  <a:lnTo>
                    <a:pt x="524558" y="462898"/>
                  </a:lnTo>
                  <a:lnTo>
                    <a:pt x="548184" y="424723"/>
                  </a:lnTo>
                  <a:lnTo>
                    <a:pt x="565802" y="382915"/>
                  </a:lnTo>
                  <a:lnTo>
                    <a:pt x="576814" y="338072"/>
                  </a:lnTo>
                  <a:lnTo>
                    <a:pt x="580618" y="290791"/>
                  </a:lnTo>
                  <a:lnTo>
                    <a:pt x="576814" y="243666"/>
                  </a:lnTo>
                  <a:lnTo>
                    <a:pt x="565802" y="198945"/>
                  </a:lnTo>
                  <a:lnTo>
                    <a:pt x="548184" y="157232"/>
                  </a:lnTo>
                  <a:lnTo>
                    <a:pt x="524558" y="119128"/>
                  </a:lnTo>
                  <a:lnTo>
                    <a:pt x="495527" y="85236"/>
                  </a:lnTo>
                  <a:lnTo>
                    <a:pt x="461689" y="56155"/>
                  </a:lnTo>
                  <a:lnTo>
                    <a:pt x="423647" y="32490"/>
                  </a:lnTo>
                  <a:lnTo>
                    <a:pt x="382001" y="14841"/>
                  </a:lnTo>
                  <a:lnTo>
                    <a:pt x="360275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41233" y="605027"/>
              <a:ext cx="428625" cy="426720"/>
            </a:xfrm>
            <a:custGeom>
              <a:avLst/>
              <a:gdLst/>
              <a:ahLst/>
              <a:cxnLst/>
              <a:rect l="l" t="t" r="r" b="b"/>
              <a:pathLst>
                <a:path w="428625" h="426719">
                  <a:moveTo>
                    <a:pt x="214096" y="0"/>
                  </a:moveTo>
                  <a:lnTo>
                    <a:pt x="165023" y="5614"/>
                  </a:lnTo>
                  <a:lnTo>
                    <a:pt x="119966" y="21613"/>
                  </a:lnTo>
                  <a:lnTo>
                    <a:pt x="80213" y="46731"/>
                  </a:lnTo>
                  <a:lnTo>
                    <a:pt x="47052" y="79701"/>
                  </a:lnTo>
                  <a:lnTo>
                    <a:pt x="21770" y="119258"/>
                  </a:lnTo>
                  <a:lnTo>
                    <a:pt x="5657" y="164136"/>
                  </a:lnTo>
                  <a:lnTo>
                    <a:pt x="0" y="213067"/>
                  </a:lnTo>
                  <a:lnTo>
                    <a:pt x="5657" y="262044"/>
                  </a:lnTo>
                  <a:lnTo>
                    <a:pt x="21770" y="307009"/>
                  </a:lnTo>
                  <a:lnTo>
                    <a:pt x="47052" y="346679"/>
                  </a:lnTo>
                  <a:lnTo>
                    <a:pt x="80213" y="379770"/>
                  </a:lnTo>
                  <a:lnTo>
                    <a:pt x="119966" y="404997"/>
                  </a:lnTo>
                  <a:lnTo>
                    <a:pt x="165023" y="421075"/>
                  </a:lnTo>
                  <a:lnTo>
                    <a:pt x="214096" y="426720"/>
                  </a:lnTo>
                  <a:lnTo>
                    <a:pt x="263178" y="421075"/>
                  </a:lnTo>
                  <a:lnTo>
                    <a:pt x="308242" y="404997"/>
                  </a:lnTo>
                  <a:lnTo>
                    <a:pt x="348000" y="379770"/>
                  </a:lnTo>
                  <a:lnTo>
                    <a:pt x="381164" y="346679"/>
                  </a:lnTo>
                  <a:lnTo>
                    <a:pt x="406447" y="307009"/>
                  </a:lnTo>
                  <a:lnTo>
                    <a:pt x="422561" y="262044"/>
                  </a:lnTo>
                  <a:lnTo>
                    <a:pt x="428218" y="213067"/>
                  </a:lnTo>
                  <a:lnTo>
                    <a:pt x="422561" y="164136"/>
                  </a:lnTo>
                  <a:lnTo>
                    <a:pt x="406447" y="119258"/>
                  </a:lnTo>
                  <a:lnTo>
                    <a:pt x="381164" y="79701"/>
                  </a:lnTo>
                  <a:lnTo>
                    <a:pt x="348000" y="46731"/>
                  </a:lnTo>
                  <a:lnTo>
                    <a:pt x="308242" y="21613"/>
                  </a:lnTo>
                  <a:lnTo>
                    <a:pt x="263178" y="5614"/>
                  </a:lnTo>
                  <a:lnTo>
                    <a:pt x="214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36661" y="598931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5" h="437515">
                  <a:moveTo>
                    <a:pt x="218655" y="0"/>
                  </a:moveTo>
                  <a:lnTo>
                    <a:pt x="168426" y="5783"/>
                  </a:lnTo>
                  <a:lnTo>
                    <a:pt x="122367" y="22251"/>
                  </a:lnTo>
                  <a:lnTo>
                    <a:pt x="81773" y="48074"/>
                  </a:lnTo>
                  <a:lnTo>
                    <a:pt x="47943" y="81928"/>
                  </a:lnTo>
                  <a:lnTo>
                    <a:pt x="22172" y="122485"/>
                  </a:lnTo>
                  <a:lnTo>
                    <a:pt x="5759" y="168418"/>
                  </a:lnTo>
                  <a:lnTo>
                    <a:pt x="0" y="218401"/>
                  </a:lnTo>
                  <a:lnTo>
                    <a:pt x="5759" y="268599"/>
                  </a:lnTo>
                  <a:lnTo>
                    <a:pt x="22172" y="314684"/>
                  </a:lnTo>
                  <a:lnTo>
                    <a:pt x="47943" y="355340"/>
                  </a:lnTo>
                  <a:lnTo>
                    <a:pt x="81773" y="389251"/>
                  </a:lnTo>
                  <a:lnTo>
                    <a:pt x="122367" y="415102"/>
                  </a:lnTo>
                  <a:lnTo>
                    <a:pt x="168426" y="431578"/>
                  </a:lnTo>
                  <a:lnTo>
                    <a:pt x="218655" y="437362"/>
                  </a:lnTo>
                  <a:lnTo>
                    <a:pt x="268710" y="431578"/>
                  </a:lnTo>
                  <a:lnTo>
                    <a:pt x="279011" y="427888"/>
                  </a:lnTo>
                  <a:lnTo>
                    <a:pt x="218655" y="427888"/>
                  </a:lnTo>
                  <a:lnTo>
                    <a:pt x="176332" y="423641"/>
                  </a:lnTo>
                  <a:lnTo>
                    <a:pt x="136937" y="411454"/>
                  </a:lnTo>
                  <a:lnTo>
                    <a:pt x="101305" y="392162"/>
                  </a:lnTo>
                  <a:lnTo>
                    <a:pt x="70269" y="366598"/>
                  </a:lnTo>
                  <a:lnTo>
                    <a:pt x="44676" y="335620"/>
                  </a:lnTo>
                  <a:lnTo>
                    <a:pt x="25360" y="300034"/>
                  </a:lnTo>
                  <a:lnTo>
                    <a:pt x="13156" y="260681"/>
                  </a:lnTo>
                  <a:lnTo>
                    <a:pt x="8902" y="218401"/>
                  </a:lnTo>
                  <a:lnTo>
                    <a:pt x="13156" y="176454"/>
                  </a:lnTo>
                  <a:lnTo>
                    <a:pt x="25360" y="137272"/>
                  </a:lnTo>
                  <a:lnTo>
                    <a:pt x="44676" y="101746"/>
                  </a:lnTo>
                  <a:lnTo>
                    <a:pt x="70269" y="70764"/>
                  </a:lnTo>
                  <a:lnTo>
                    <a:pt x="101305" y="45210"/>
                  </a:lnTo>
                  <a:lnTo>
                    <a:pt x="136937" y="25917"/>
                  </a:lnTo>
                  <a:lnTo>
                    <a:pt x="176332" y="13725"/>
                  </a:lnTo>
                  <a:lnTo>
                    <a:pt x="218655" y="9474"/>
                  </a:lnTo>
                  <a:lnTo>
                    <a:pt x="279017" y="9474"/>
                  </a:lnTo>
                  <a:lnTo>
                    <a:pt x="268710" y="5783"/>
                  </a:lnTo>
                  <a:lnTo>
                    <a:pt x="218655" y="0"/>
                  </a:lnTo>
                  <a:close/>
                </a:path>
                <a:path w="437515" h="437515">
                  <a:moveTo>
                    <a:pt x="279017" y="9474"/>
                  </a:moveTo>
                  <a:lnTo>
                    <a:pt x="218655" y="9474"/>
                  </a:lnTo>
                  <a:lnTo>
                    <a:pt x="260908" y="13725"/>
                  </a:lnTo>
                  <a:lnTo>
                    <a:pt x="300118" y="25917"/>
                  </a:lnTo>
                  <a:lnTo>
                    <a:pt x="335554" y="45210"/>
                  </a:lnTo>
                  <a:lnTo>
                    <a:pt x="366483" y="70764"/>
                  </a:lnTo>
                  <a:lnTo>
                    <a:pt x="392081" y="101746"/>
                  </a:lnTo>
                  <a:lnTo>
                    <a:pt x="411397" y="137272"/>
                  </a:lnTo>
                  <a:lnTo>
                    <a:pt x="423598" y="176454"/>
                  </a:lnTo>
                  <a:lnTo>
                    <a:pt x="427850" y="218401"/>
                  </a:lnTo>
                  <a:lnTo>
                    <a:pt x="423598" y="260681"/>
                  </a:lnTo>
                  <a:lnTo>
                    <a:pt x="411397" y="300034"/>
                  </a:lnTo>
                  <a:lnTo>
                    <a:pt x="392081" y="335620"/>
                  </a:lnTo>
                  <a:lnTo>
                    <a:pt x="366483" y="366598"/>
                  </a:lnTo>
                  <a:lnTo>
                    <a:pt x="335554" y="392162"/>
                  </a:lnTo>
                  <a:lnTo>
                    <a:pt x="300118" y="411454"/>
                  </a:lnTo>
                  <a:lnTo>
                    <a:pt x="260908" y="423641"/>
                  </a:lnTo>
                  <a:lnTo>
                    <a:pt x="218655" y="427888"/>
                  </a:lnTo>
                  <a:lnTo>
                    <a:pt x="279011" y="427888"/>
                  </a:lnTo>
                  <a:lnTo>
                    <a:pt x="355313" y="389251"/>
                  </a:lnTo>
                  <a:lnTo>
                    <a:pt x="389208" y="355340"/>
                  </a:lnTo>
                  <a:lnTo>
                    <a:pt x="415061" y="314684"/>
                  </a:lnTo>
                  <a:lnTo>
                    <a:pt x="431547" y="268599"/>
                  </a:lnTo>
                  <a:lnTo>
                    <a:pt x="437337" y="218401"/>
                  </a:lnTo>
                  <a:lnTo>
                    <a:pt x="431547" y="168418"/>
                  </a:lnTo>
                  <a:lnTo>
                    <a:pt x="415061" y="122485"/>
                  </a:lnTo>
                  <a:lnTo>
                    <a:pt x="389208" y="81928"/>
                  </a:lnTo>
                  <a:lnTo>
                    <a:pt x="355313" y="48074"/>
                  </a:lnTo>
                  <a:lnTo>
                    <a:pt x="314705" y="22251"/>
                  </a:lnTo>
                  <a:lnTo>
                    <a:pt x="279017" y="9474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20481" y="682777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135127" y="0"/>
                  </a:moveTo>
                  <a:lnTo>
                    <a:pt x="92457" y="6897"/>
                  </a:lnTo>
                  <a:lnTo>
                    <a:pt x="55368" y="26073"/>
                  </a:lnTo>
                  <a:lnTo>
                    <a:pt x="26102" y="55259"/>
                  </a:lnTo>
                  <a:lnTo>
                    <a:pt x="6899" y="92181"/>
                  </a:lnTo>
                  <a:lnTo>
                    <a:pt x="0" y="134569"/>
                  </a:lnTo>
                  <a:lnTo>
                    <a:pt x="6899" y="177242"/>
                  </a:lnTo>
                  <a:lnTo>
                    <a:pt x="26102" y="214337"/>
                  </a:lnTo>
                  <a:lnTo>
                    <a:pt x="55368" y="243611"/>
                  </a:lnTo>
                  <a:lnTo>
                    <a:pt x="92457" y="262820"/>
                  </a:lnTo>
                  <a:lnTo>
                    <a:pt x="135127" y="269722"/>
                  </a:lnTo>
                  <a:lnTo>
                    <a:pt x="177742" y="262820"/>
                  </a:lnTo>
                  <a:lnTo>
                    <a:pt x="214699" y="243611"/>
                  </a:lnTo>
                  <a:lnTo>
                    <a:pt x="243808" y="214337"/>
                  </a:lnTo>
                  <a:lnTo>
                    <a:pt x="262879" y="177242"/>
                  </a:lnTo>
                  <a:lnTo>
                    <a:pt x="269722" y="134569"/>
                  </a:lnTo>
                  <a:lnTo>
                    <a:pt x="262879" y="92181"/>
                  </a:lnTo>
                  <a:lnTo>
                    <a:pt x="243808" y="55259"/>
                  </a:lnTo>
                  <a:lnTo>
                    <a:pt x="214699" y="26073"/>
                  </a:lnTo>
                  <a:lnTo>
                    <a:pt x="177742" y="6897"/>
                  </a:lnTo>
                  <a:lnTo>
                    <a:pt x="135127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15909" y="678205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07" y="0"/>
                  </a:moveTo>
                  <a:lnTo>
                    <a:pt x="95263" y="7096"/>
                  </a:lnTo>
                  <a:lnTo>
                    <a:pt x="56984" y="26855"/>
                  </a:lnTo>
                  <a:lnTo>
                    <a:pt x="26837" y="56979"/>
                  </a:lnTo>
                  <a:lnTo>
                    <a:pt x="7086" y="95169"/>
                  </a:lnTo>
                  <a:lnTo>
                    <a:pt x="0" y="139128"/>
                  </a:lnTo>
                  <a:lnTo>
                    <a:pt x="7086" y="183377"/>
                  </a:lnTo>
                  <a:lnTo>
                    <a:pt x="26837" y="221741"/>
                  </a:lnTo>
                  <a:lnTo>
                    <a:pt x="56984" y="251951"/>
                  </a:lnTo>
                  <a:lnTo>
                    <a:pt x="95263" y="271740"/>
                  </a:lnTo>
                  <a:lnTo>
                    <a:pt x="139407" y="278841"/>
                  </a:lnTo>
                  <a:lnTo>
                    <a:pt x="183345" y="271740"/>
                  </a:lnTo>
                  <a:lnTo>
                    <a:pt x="187910" y="269379"/>
                  </a:lnTo>
                  <a:lnTo>
                    <a:pt x="139407" y="269379"/>
                  </a:lnTo>
                  <a:lnTo>
                    <a:pt x="113139" y="266755"/>
                  </a:lnTo>
                  <a:lnTo>
                    <a:pt x="66616" y="247310"/>
                  </a:lnTo>
                  <a:lnTo>
                    <a:pt x="31460" y="212314"/>
                  </a:lnTo>
                  <a:lnTo>
                    <a:pt x="12046" y="165543"/>
                  </a:lnTo>
                  <a:lnTo>
                    <a:pt x="9423" y="139128"/>
                  </a:lnTo>
                  <a:lnTo>
                    <a:pt x="12046" y="113051"/>
                  </a:lnTo>
                  <a:lnTo>
                    <a:pt x="31460" y="66506"/>
                  </a:lnTo>
                  <a:lnTo>
                    <a:pt x="66616" y="31199"/>
                  </a:lnTo>
                  <a:lnTo>
                    <a:pt x="113139" y="11526"/>
                  </a:lnTo>
                  <a:lnTo>
                    <a:pt x="139407" y="8889"/>
                  </a:lnTo>
                  <a:lnTo>
                    <a:pt x="186817" y="8889"/>
                  </a:lnTo>
                  <a:lnTo>
                    <a:pt x="183345" y="7096"/>
                  </a:lnTo>
                  <a:lnTo>
                    <a:pt x="139407" y="0"/>
                  </a:lnTo>
                  <a:close/>
                </a:path>
                <a:path w="279400" h="279400">
                  <a:moveTo>
                    <a:pt x="186817" y="8889"/>
                  </a:moveTo>
                  <a:lnTo>
                    <a:pt x="139407" y="8889"/>
                  </a:lnTo>
                  <a:lnTo>
                    <a:pt x="165682" y="11526"/>
                  </a:lnTo>
                  <a:lnTo>
                    <a:pt x="190031" y="19119"/>
                  </a:lnTo>
                  <a:lnTo>
                    <a:pt x="231063" y="47294"/>
                  </a:lnTo>
                  <a:lnTo>
                    <a:pt x="259191" y="88634"/>
                  </a:lnTo>
                  <a:lnTo>
                    <a:pt x="269392" y="139128"/>
                  </a:lnTo>
                  <a:lnTo>
                    <a:pt x="266764" y="165543"/>
                  </a:lnTo>
                  <a:lnTo>
                    <a:pt x="247136" y="212314"/>
                  </a:lnTo>
                  <a:lnTo>
                    <a:pt x="211983" y="247310"/>
                  </a:lnTo>
                  <a:lnTo>
                    <a:pt x="165682" y="266755"/>
                  </a:lnTo>
                  <a:lnTo>
                    <a:pt x="139407" y="269379"/>
                  </a:lnTo>
                  <a:lnTo>
                    <a:pt x="187910" y="269379"/>
                  </a:lnTo>
                  <a:lnTo>
                    <a:pt x="221604" y="251951"/>
                  </a:lnTo>
                  <a:lnTo>
                    <a:pt x="251837" y="221741"/>
                  </a:lnTo>
                  <a:lnTo>
                    <a:pt x="271699" y="183377"/>
                  </a:lnTo>
                  <a:lnTo>
                    <a:pt x="278841" y="139128"/>
                  </a:lnTo>
                  <a:lnTo>
                    <a:pt x="271699" y="95169"/>
                  </a:lnTo>
                  <a:lnTo>
                    <a:pt x="251837" y="56979"/>
                  </a:lnTo>
                  <a:lnTo>
                    <a:pt x="221604" y="26855"/>
                  </a:lnTo>
                  <a:lnTo>
                    <a:pt x="186817" y="8889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39356" y="175285"/>
              <a:ext cx="281940" cy="283845"/>
            </a:xfrm>
            <a:custGeom>
              <a:avLst/>
              <a:gdLst/>
              <a:ahLst/>
              <a:cxnLst/>
              <a:rect l="l" t="t" r="r" b="b"/>
              <a:pathLst>
                <a:path w="281940" h="283845">
                  <a:moveTo>
                    <a:pt x="140690" y="0"/>
                  </a:moveTo>
                  <a:lnTo>
                    <a:pt x="96163" y="7196"/>
                  </a:lnTo>
                  <a:lnTo>
                    <a:pt x="57535" y="27247"/>
                  </a:lnTo>
                  <a:lnTo>
                    <a:pt x="27102" y="57843"/>
                  </a:lnTo>
                  <a:lnTo>
                    <a:pt x="7158" y="96672"/>
                  </a:lnTo>
                  <a:lnTo>
                    <a:pt x="0" y="141427"/>
                  </a:lnTo>
                  <a:lnTo>
                    <a:pt x="7158" y="186466"/>
                  </a:lnTo>
                  <a:lnTo>
                    <a:pt x="27102" y="225469"/>
                  </a:lnTo>
                  <a:lnTo>
                    <a:pt x="57535" y="256153"/>
                  </a:lnTo>
                  <a:lnTo>
                    <a:pt x="96163" y="276236"/>
                  </a:lnTo>
                  <a:lnTo>
                    <a:pt x="140690" y="283438"/>
                  </a:lnTo>
                  <a:lnTo>
                    <a:pt x="185487" y="276236"/>
                  </a:lnTo>
                  <a:lnTo>
                    <a:pt x="224274" y="256153"/>
                  </a:lnTo>
                  <a:lnTo>
                    <a:pt x="254785" y="225469"/>
                  </a:lnTo>
                  <a:lnTo>
                    <a:pt x="274754" y="186466"/>
                  </a:lnTo>
                  <a:lnTo>
                    <a:pt x="281914" y="141427"/>
                  </a:lnTo>
                  <a:lnTo>
                    <a:pt x="274754" y="96672"/>
                  </a:lnTo>
                  <a:lnTo>
                    <a:pt x="254785" y="57843"/>
                  </a:lnTo>
                  <a:lnTo>
                    <a:pt x="224274" y="27247"/>
                  </a:lnTo>
                  <a:lnTo>
                    <a:pt x="185487" y="7196"/>
                  </a:lnTo>
                  <a:lnTo>
                    <a:pt x="140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33285" y="170688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146291" y="0"/>
                  </a:moveTo>
                  <a:lnTo>
                    <a:pt x="100197" y="7481"/>
                  </a:lnTo>
                  <a:lnTo>
                    <a:pt x="60056" y="28283"/>
                  </a:lnTo>
                  <a:lnTo>
                    <a:pt x="28334" y="59947"/>
                  </a:lnTo>
                  <a:lnTo>
                    <a:pt x="7494" y="100010"/>
                  </a:lnTo>
                  <a:lnTo>
                    <a:pt x="0" y="146011"/>
                  </a:lnTo>
                  <a:lnTo>
                    <a:pt x="7494" y="192288"/>
                  </a:lnTo>
                  <a:lnTo>
                    <a:pt x="28334" y="232523"/>
                  </a:lnTo>
                  <a:lnTo>
                    <a:pt x="60056" y="264279"/>
                  </a:lnTo>
                  <a:lnTo>
                    <a:pt x="100197" y="285119"/>
                  </a:lnTo>
                  <a:lnTo>
                    <a:pt x="146291" y="292607"/>
                  </a:lnTo>
                  <a:lnTo>
                    <a:pt x="192595" y="285119"/>
                  </a:lnTo>
                  <a:lnTo>
                    <a:pt x="196422" y="283133"/>
                  </a:lnTo>
                  <a:lnTo>
                    <a:pt x="146291" y="283133"/>
                  </a:lnTo>
                  <a:lnTo>
                    <a:pt x="118860" y="280308"/>
                  </a:lnTo>
                  <a:lnTo>
                    <a:pt x="69871" y="259607"/>
                  </a:lnTo>
                  <a:lnTo>
                    <a:pt x="32795" y="222832"/>
                  </a:lnTo>
                  <a:lnTo>
                    <a:pt x="12243" y="173710"/>
                  </a:lnTo>
                  <a:lnTo>
                    <a:pt x="9499" y="146011"/>
                  </a:lnTo>
                  <a:lnTo>
                    <a:pt x="12243" y="118650"/>
                  </a:lnTo>
                  <a:lnTo>
                    <a:pt x="32795" y="69766"/>
                  </a:lnTo>
                  <a:lnTo>
                    <a:pt x="69871" y="32753"/>
                  </a:lnTo>
                  <a:lnTo>
                    <a:pt x="118860" y="12217"/>
                  </a:lnTo>
                  <a:lnTo>
                    <a:pt x="196443" y="9474"/>
                  </a:lnTo>
                  <a:lnTo>
                    <a:pt x="192595" y="7481"/>
                  </a:lnTo>
                  <a:lnTo>
                    <a:pt x="146291" y="0"/>
                  </a:lnTo>
                  <a:close/>
                </a:path>
                <a:path w="292734" h="292734">
                  <a:moveTo>
                    <a:pt x="196443" y="9474"/>
                  </a:moveTo>
                  <a:lnTo>
                    <a:pt x="146291" y="9474"/>
                  </a:lnTo>
                  <a:lnTo>
                    <a:pt x="173946" y="12217"/>
                  </a:lnTo>
                  <a:lnTo>
                    <a:pt x="199672" y="20134"/>
                  </a:lnTo>
                  <a:lnTo>
                    <a:pt x="243433" y="49606"/>
                  </a:lnTo>
                  <a:lnTo>
                    <a:pt x="272753" y="93008"/>
                  </a:lnTo>
                  <a:lnTo>
                    <a:pt x="283641" y="146011"/>
                  </a:lnTo>
                  <a:lnTo>
                    <a:pt x="280815" y="173710"/>
                  </a:lnTo>
                  <a:lnTo>
                    <a:pt x="260083" y="222832"/>
                  </a:lnTo>
                  <a:lnTo>
                    <a:pt x="222993" y="259607"/>
                  </a:lnTo>
                  <a:lnTo>
                    <a:pt x="173946" y="280308"/>
                  </a:lnTo>
                  <a:lnTo>
                    <a:pt x="146291" y="283133"/>
                  </a:lnTo>
                  <a:lnTo>
                    <a:pt x="196422" y="283133"/>
                  </a:lnTo>
                  <a:lnTo>
                    <a:pt x="232761" y="264279"/>
                  </a:lnTo>
                  <a:lnTo>
                    <a:pt x="264405" y="232523"/>
                  </a:lnTo>
                  <a:lnTo>
                    <a:pt x="285140" y="192288"/>
                  </a:lnTo>
                  <a:lnTo>
                    <a:pt x="292582" y="146011"/>
                  </a:lnTo>
                  <a:lnTo>
                    <a:pt x="285140" y="100010"/>
                  </a:lnTo>
                  <a:lnTo>
                    <a:pt x="264405" y="59947"/>
                  </a:lnTo>
                  <a:lnTo>
                    <a:pt x="232761" y="28283"/>
                  </a:lnTo>
                  <a:lnTo>
                    <a:pt x="196443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95744" y="233197"/>
              <a:ext cx="167614" cy="1675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58427" y="230149"/>
              <a:ext cx="175259" cy="175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15656" y="170687"/>
              <a:ext cx="749935" cy="981710"/>
            </a:xfrm>
            <a:custGeom>
              <a:avLst/>
              <a:gdLst/>
              <a:ahLst/>
              <a:cxnLst/>
              <a:rect l="l" t="t" r="r" b="b"/>
              <a:pathLst>
                <a:path w="749934" h="981710">
                  <a:moveTo>
                    <a:pt x="27432" y="960170"/>
                  </a:moveTo>
                  <a:lnTo>
                    <a:pt x="21285" y="954024"/>
                  </a:lnTo>
                  <a:lnTo>
                    <a:pt x="6146" y="954024"/>
                  </a:lnTo>
                  <a:lnTo>
                    <a:pt x="0" y="960170"/>
                  </a:lnTo>
                  <a:lnTo>
                    <a:pt x="0" y="975309"/>
                  </a:lnTo>
                  <a:lnTo>
                    <a:pt x="6146" y="981456"/>
                  </a:lnTo>
                  <a:lnTo>
                    <a:pt x="21285" y="981456"/>
                  </a:lnTo>
                  <a:lnTo>
                    <a:pt x="27432" y="975309"/>
                  </a:lnTo>
                  <a:lnTo>
                    <a:pt x="27432" y="960170"/>
                  </a:lnTo>
                  <a:close/>
                </a:path>
                <a:path w="749934" h="981710">
                  <a:moveTo>
                    <a:pt x="102108" y="960170"/>
                  </a:moveTo>
                  <a:lnTo>
                    <a:pt x="95961" y="954024"/>
                  </a:lnTo>
                  <a:lnTo>
                    <a:pt x="80822" y="954024"/>
                  </a:lnTo>
                  <a:lnTo>
                    <a:pt x="74676" y="960170"/>
                  </a:lnTo>
                  <a:lnTo>
                    <a:pt x="74676" y="975309"/>
                  </a:lnTo>
                  <a:lnTo>
                    <a:pt x="80822" y="981456"/>
                  </a:lnTo>
                  <a:lnTo>
                    <a:pt x="95961" y="981456"/>
                  </a:lnTo>
                  <a:lnTo>
                    <a:pt x="102108" y="975309"/>
                  </a:lnTo>
                  <a:lnTo>
                    <a:pt x="102108" y="960170"/>
                  </a:lnTo>
                  <a:close/>
                </a:path>
                <a:path w="749934" h="981710">
                  <a:moveTo>
                    <a:pt x="175260" y="960170"/>
                  </a:moveTo>
                  <a:lnTo>
                    <a:pt x="169456" y="954024"/>
                  </a:lnTo>
                  <a:lnTo>
                    <a:pt x="155155" y="954024"/>
                  </a:lnTo>
                  <a:lnTo>
                    <a:pt x="149352" y="960170"/>
                  </a:lnTo>
                  <a:lnTo>
                    <a:pt x="149352" y="975309"/>
                  </a:lnTo>
                  <a:lnTo>
                    <a:pt x="155155" y="981456"/>
                  </a:lnTo>
                  <a:lnTo>
                    <a:pt x="169456" y="981456"/>
                  </a:lnTo>
                  <a:lnTo>
                    <a:pt x="175260" y="975309"/>
                  </a:lnTo>
                  <a:lnTo>
                    <a:pt x="175260" y="960170"/>
                  </a:lnTo>
                  <a:close/>
                </a:path>
                <a:path w="749934" h="981710">
                  <a:moveTo>
                    <a:pt x="601980" y="6146"/>
                  </a:moveTo>
                  <a:lnTo>
                    <a:pt x="595833" y="0"/>
                  </a:lnTo>
                  <a:lnTo>
                    <a:pt x="580694" y="0"/>
                  </a:lnTo>
                  <a:lnTo>
                    <a:pt x="574548" y="6146"/>
                  </a:lnTo>
                  <a:lnTo>
                    <a:pt x="574548" y="21285"/>
                  </a:lnTo>
                  <a:lnTo>
                    <a:pt x="580694" y="27432"/>
                  </a:lnTo>
                  <a:lnTo>
                    <a:pt x="595833" y="27432"/>
                  </a:lnTo>
                  <a:lnTo>
                    <a:pt x="601980" y="21285"/>
                  </a:lnTo>
                  <a:lnTo>
                    <a:pt x="601980" y="6146"/>
                  </a:lnTo>
                  <a:close/>
                </a:path>
                <a:path w="749934" h="981710">
                  <a:moveTo>
                    <a:pt x="675132" y="6146"/>
                  </a:moveTo>
                  <a:lnTo>
                    <a:pt x="668985" y="0"/>
                  </a:lnTo>
                  <a:lnTo>
                    <a:pt x="653846" y="0"/>
                  </a:lnTo>
                  <a:lnTo>
                    <a:pt x="647700" y="6146"/>
                  </a:lnTo>
                  <a:lnTo>
                    <a:pt x="647700" y="21285"/>
                  </a:lnTo>
                  <a:lnTo>
                    <a:pt x="653846" y="27432"/>
                  </a:lnTo>
                  <a:lnTo>
                    <a:pt x="668985" y="27432"/>
                  </a:lnTo>
                  <a:lnTo>
                    <a:pt x="675132" y="21285"/>
                  </a:lnTo>
                  <a:lnTo>
                    <a:pt x="675132" y="6146"/>
                  </a:lnTo>
                  <a:close/>
                </a:path>
                <a:path w="749934" h="981710">
                  <a:moveTo>
                    <a:pt x="749808" y="6146"/>
                  </a:moveTo>
                  <a:lnTo>
                    <a:pt x="743661" y="0"/>
                  </a:lnTo>
                  <a:lnTo>
                    <a:pt x="728522" y="0"/>
                  </a:lnTo>
                  <a:lnTo>
                    <a:pt x="722376" y="6146"/>
                  </a:lnTo>
                  <a:lnTo>
                    <a:pt x="722376" y="21285"/>
                  </a:lnTo>
                  <a:lnTo>
                    <a:pt x="728522" y="27432"/>
                  </a:lnTo>
                  <a:lnTo>
                    <a:pt x="743661" y="27432"/>
                  </a:lnTo>
                  <a:lnTo>
                    <a:pt x="749808" y="21285"/>
                  </a:lnTo>
                  <a:lnTo>
                    <a:pt x="749808" y="6146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788331" y="527329"/>
            <a:ext cx="1545669" cy="4969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430" dirty="0">
                <a:solidFill>
                  <a:srgbClr val="00B0F0"/>
                </a:solidFill>
              </a:rPr>
              <a:t>Ma</a:t>
            </a:r>
            <a:r>
              <a:rPr spc="-360" dirty="0">
                <a:solidFill>
                  <a:srgbClr val="00B0F0"/>
                </a:solidFill>
              </a:rPr>
              <a:t>p</a:t>
            </a:r>
            <a:r>
              <a:rPr spc="-395" dirty="0">
                <a:solidFill>
                  <a:srgbClr val="00B0F0"/>
                </a:solidFill>
              </a:rPr>
              <a:t>p</a:t>
            </a:r>
            <a:r>
              <a:rPr spc="-65" dirty="0">
                <a:solidFill>
                  <a:srgbClr val="00B0F0"/>
                </a:solidFill>
              </a:rPr>
              <a:t>i</a:t>
            </a:r>
            <a:r>
              <a:rPr spc="-390" dirty="0">
                <a:solidFill>
                  <a:srgbClr val="00B0F0"/>
                </a:solidFill>
              </a:rPr>
              <a:t>ng</a:t>
            </a:r>
          </a:p>
        </p:txBody>
      </p:sp>
      <p:sp>
        <p:nvSpPr>
          <p:cNvPr id="26" name="object 26"/>
          <p:cNvSpPr/>
          <p:nvPr/>
        </p:nvSpPr>
        <p:spPr>
          <a:xfrm>
            <a:off x="990600" y="1428750"/>
            <a:ext cx="3640626" cy="29787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800600" y="1350954"/>
            <a:ext cx="4155303" cy="339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Mappings refer to the relationship between controls or inputs and the resulting actions or outputs. In other </a:t>
            </a:r>
          </a:p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words, mappings are the associations between the </a:t>
            </a:r>
          </a:p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physical or virtual controls that users interact with and the effects those interactions have on the system.</a:t>
            </a:r>
            <a:r>
              <a:rPr lang="en-US" sz="2200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​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636" y="0"/>
            <a:ext cx="0" cy="3982085"/>
          </a:xfrm>
          <a:custGeom>
            <a:avLst/>
            <a:gdLst/>
            <a:ahLst/>
            <a:cxnLst/>
            <a:rect l="l" t="t" r="r" b="b"/>
            <a:pathLst>
              <a:path h="3982085">
                <a:moveTo>
                  <a:pt x="0" y="0"/>
                </a:moveTo>
                <a:lnTo>
                  <a:pt x="0" y="3981602"/>
                </a:lnTo>
              </a:path>
            </a:pathLst>
          </a:custGeom>
          <a:ln w="9525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65464" y="0"/>
            <a:ext cx="0" cy="1902460"/>
          </a:xfrm>
          <a:custGeom>
            <a:avLst/>
            <a:gdLst/>
            <a:ahLst/>
            <a:cxnLst/>
            <a:rect l="l" t="t" r="r" b="b"/>
            <a:pathLst>
              <a:path h="1902460">
                <a:moveTo>
                  <a:pt x="0" y="0"/>
                </a:moveTo>
                <a:lnTo>
                  <a:pt x="0" y="1902002"/>
                </a:lnTo>
              </a:path>
            </a:pathLst>
          </a:custGeom>
          <a:ln w="9525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2897" y="3300984"/>
            <a:ext cx="344805" cy="344805"/>
            <a:chOff x="342897" y="3300984"/>
            <a:chExt cx="344805" cy="344805"/>
          </a:xfrm>
        </p:grpSpPr>
        <p:sp>
          <p:nvSpPr>
            <p:cNvPr id="5" name="object 5"/>
            <p:cNvSpPr/>
            <p:nvPr/>
          </p:nvSpPr>
          <p:spPr>
            <a:xfrm>
              <a:off x="349029" y="3307080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167170" y="0"/>
                  </a:moveTo>
                  <a:lnTo>
                    <a:pt x="122560" y="5940"/>
                  </a:lnTo>
                  <a:lnTo>
                    <a:pt x="82580" y="22725"/>
                  </a:lnTo>
                  <a:lnTo>
                    <a:pt x="48780" y="48799"/>
                  </a:lnTo>
                  <a:lnTo>
                    <a:pt x="22715" y="82608"/>
                  </a:lnTo>
                  <a:lnTo>
                    <a:pt x="5937" y="122596"/>
                  </a:lnTo>
                  <a:lnTo>
                    <a:pt x="0" y="167208"/>
                  </a:lnTo>
                  <a:lnTo>
                    <a:pt x="5937" y="211535"/>
                  </a:lnTo>
                  <a:lnTo>
                    <a:pt x="22715" y="251331"/>
                  </a:lnTo>
                  <a:lnTo>
                    <a:pt x="48780" y="285021"/>
                  </a:lnTo>
                  <a:lnTo>
                    <a:pt x="82580" y="311033"/>
                  </a:lnTo>
                  <a:lnTo>
                    <a:pt x="122560" y="327794"/>
                  </a:lnTo>
                  <a:lnTo>
                    <a:pt x="167170" y="333730"/>
                  </a:lnTo>
                  <a:lnTo>
                    <a:pt x="211508" y="327794"/>
                  </a:lnTo>
                  <a:lnTo>
                    <a:pt x="251310" y="311033"/>
                  </a:lnTo>
                  <a:lnTo>
                    <a:pt x="285005" y="285021"/>
                  </a:lnTo>
                  <a:lnTo>
                    <a:pt x="311019" y="251331"/>
                  </a:lnTo>
                  <a:lnTo>
                    <a:pt x="327781" y="211535"/>
                  </a:lnTo>
                  <a:lnTo>
                    <a:pt x="333717" y="167208"/>
                  </a:lnTo>
                  <a:lnTo>
                    <a:pt x="327781" y="122596"/>
                  </a:lnTo>
                  <a:lnTo>
                    <a:pt x="311019" y="82608"/>
                  </a:lnTo>
                  <a:lnTo>
                    <a:pt x="285005" y="48799"/>
                  </a:lnTo>
                  <a:lnTo>
                    <a:pt x="251310" y="22725"/>
                  </a:lnTo>
                  <a:lnTo>
                    <a:pt x="211508" y="5940"/>
                  </a:lnTo>
                  <a:lnTo>
                    <a:pt x="167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897" y="3300984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4">
                  <a:moveTo>
                    <a:pt x="172199" y="0"/>
                  </a:moveTo>
                  <a:lnTo>
                    <a:pt x="126353" y="6176"/>
                  </a:lnTo>
                  <a:lnTo>
                    <a:pt x="85199" y="23598"/>
                  </a:lnTo>
                  <a:lnTo>
                    <a:pt x="50361" y="50606"/>
                  </a:lnTo>
                  <a:lnTo>
                    <a:pt x="23466" y="85541"/>
                  </a:lnTo>
                  <a:lnTo>
                    <a:pt x="6137" y="126744"/>
                  </a:lnTo>
                  <a:lnTo>
                    <a:pt x="0" y="172554"/>
                  </a:lnTo>
                  <a:lnTo>
                    <a:pt x="6137" y="218089"/>
                  </a:lnTo>
                  <a:lnTo>
                    <a:pt x="23466" y="259102"/>
                  </a:lnTo>
                  <a:lnTo>
                    <a:pt x="50361" y="293917"/>
                  </a:lnTo>
                  <a:lnTo>
                    <a:pt x="85199" y="320859"/>
                  </a:lnTo>
                  <a:lnTo>
                    <a:pt x="126353" y="338253"/>
                  </a:lnTo>
                  <a:lnTo>
                    <a:pt x="172199" y="344423"/>
                  </a:lnTo>
                  <a:lnTo>
                    <a:pt x="217820" y="338253"/>
                  </a:lnTo>
                  <a:lnTo>
                    <a:pt x="229585" y="333273"/>
                  </a:lnTo>
                  <a:lnTo>
                    <a:pt x="172199" y="333273"/>
                  </a:lnTo>
                  <a:lnTo>
                    <a:pt x="139648" y="330044"/>
                  </a:lnTo>
                  <a:lnTo>
                    <a:pt x="81913" y="305873"/>
                  </a:lnTo>
                  <a:lnTo>
                    <a:pt x="38254" y="262305"/>
                  </a:lnTo>
                  <a:lnTo>
                    <a:pt x="13855" y="204764"/>
                  </a:lnTo>
                  <a:lnTo>
                    <a:pt x="10528" y="172554"/>
                  </a:lnTo>
                  <a:lnTo>
                    <a:pt x="13855" y="139954"/>
                  </a:lnTo>
                  <a:lnTo>
                    <a:pt x="38254" y="82136"/>
                  </a:lnTo>
                  <a:lnTo>
                    <a:pt x="81913" y="38847"/>
                  </a:lnTo>
                  <a:lnTo>
                    <a:pt x="139648" y="14487"/>
                  </a:lnTo>
                  <a:lnTo>
                    <a:pt x="172199" y="11163"/>
                  </a:lnTo>
                  <a:lnTo>
                    <a:pt x="229583" y="11163"/>
                  </a:lnTo>
                  <a:lnTo>
                    <a:pt x="217820" y="6176"/>
                  </a:lnTo>
                  <a:lnTo>
                    <a:pt x="172199" y="0"/>
                  </a:lnTo>
                  <a:close/>
                </a:path>
                <a:path w="344805" h="344804">
                  <a:moveTo>
                    <a:pt x="229583" y="11163"/>
                  </a:moveTo>
                  <a:lnTo>
                    <a:pt x="172199" y="11163"/>
                  </a:lnTo>
                  <a:lnTo>
                    <a:pt x="204487" y="14487"/>
                  </a:lnTo>
                  <a:lnTo>
                    <a:pt x="234735" y="23963"/>
                  </a:lnTo>
                  <a:lnTo>
                    <a:pt x="285927" y="58394"/>
                  </a:lnTo>
                  <a:lnTo>
                    <a:pt x="320667" y="109569"/>
                  </a:lnTo>
                  <a:lnTo>
                    <a:pt x="333222" y="172554"/>
                  </a:lnTo>
                  <a:lnTo>
                    <a:pt x="329992" y="204764"/>
                  </a:lnTo>
                  <a:lnTo>
                    <a:pt x="305795" y="262305"/>
                  </a:lnTo>
                  <a:lnTo>
                    <a:pt x="262148" y="305873"/>
                  </a:lnTo>
                  <a:lnTo>
                    <a:pt x="204487" y="330044"/>
                  </a:lnTo>
                  <a:lnTo>
                    <a:pt x="172199" y="333273"/>
                  </a:lnTo>
                  <a:lnTo>
                    <a:pt x="229585" y="333273"/>
                  </a:lnTo>
                  <a:lnTo>
                    <a:pt x="293793" y="293917"/>
                  </a:lnTo>
                  <a:lnTo>
                    <a:pt x="320788" y="259102"/>
                  </a:lnTo>
                  <a:lnTo>
                    <a:pt x="338216" y="218089"/>
                  </a:lnTo>
                  <a:lnTo>
                    <a:pt x="344398" y="172554"/>
                  </a:lnTo>
                  <a:lnTo>
                    <a:pt x="338216" y="126744"/>
                  </a:lnTo>
                  <a:lnTo>
                    <a:pt x="320788" y="85541"/>
                  </a:lnTo>
                  <a:lnTo>
                    <a:pt x="293793" y="50606"/>
                  </a:lnTo>
                  <a:lnTo>
                    <a:pt x="258911" y="23598"/>
                  </a:lnTo>
                  <a:lnTo>
                    <a:pt x="229583" y="11163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6085" y="3374174"/>
              <a:ext cx="198081" cy="198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520683" y="714755"/>
            <a:ext cx="291465" cy="292735"/>
            <a:chOff x="8520683" y="714755"/>
            <a:chExt cx="291465" cy="292735"/>
          </a:xfrm>
        </p:grpSpPr>
        <p:sp>
          <p:nvSpPr>
            <p:cNvPr id="9" name="object 9"/>
            <p:cNvSpPr/>
            <p:nvPr/>
          </p:nvSpPr>
          <p:spPr>
            <a:xfrm>
              <a:off x="8523757" y="719327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4">
                  <a:moveTo>
                    <a:pt x="141985" y="0"/>
                  </a:moveTo>
                  <a:lnTo>
                    <a:pt x="96949" y="7201"/>
                  </a:lnTo>
                  <a:lnTo>
                    <a:pt x="57952" y="27285"/>
                  </a:lnTo>
                  <a:lnTo>
                    <a:pt x="27276" y="57969"/>
                  </a:lnTo>
                  <a:lnTo>
                    <a:pt x="7198" y="96971"/>
                  </a:lnTo>
                  <a:lnTo>
                    <a:pt x="0" y="142011"/>
                  </a:lnTo>
                  <a:lnTo>
                    <a:pt x="7198" y="186765"/>
                  </a:lnTo>
                  <a:lnTo>
                    <a:pt x="27276" y="225595"/>
                  </a:lnTo>
                  <a:lnTo>
                    <a:pt x="57952" y="256190"/>
                  </a:lnTo>
                  <a:lnTo>
                    <a:pt x="96949" y="276241"/>
                  </a:lnTo>
                  <a:lnTo>
                    <a:pt x="141985" y="283438"/>
                  </a:lnTo>
                  <a:lnTo>
                    <a:pt x="186757" y="276241"/>
                  </a:lnTo>
                  <a:lnTo>
                    <a:pt x="225595" y="256190"/>
                  </a:lnTo>
                  <a:lnTo>
                    <a:pt x="256192" y="225595"/>
                  </a:lnTo>
                  <a:lnTo>
                    <a:pt x="276242" y="186765"/>
                  </a:lnTo>
                  <a:lnTo>
                    <a:pt x="283438" y="142011"/>
                  </a:lnTo>
                  <a:lnTo>
                    <a:pt x="276242" y="96971"/>
                  </a:lnTo>
                  <a:lnTo>
                    <a:pt x="256192" y="57969"/>
                  </a:lnTo>
                  <a:lnTo>
                    <a:pt x="225595" y="27285"/>
                  </a:lnTo>
                  <a:lnTo>
                    <a:pt x="186757" y="7201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20683" y="714755"/>
              <a:ext cx="291465" cy="292735"/>
            </a:xfrm>
            <a:custGeom>
              <a:avLst/>
              <a:gdLst/>
              <a:ahLst/>
              <a:cxnLst/>
              <a:rect l="l" t="t" r="r" b="b"/>
              <a:pathLst>
                <a:path w="291465" h="292734">
                  <a:moveTo>
                    <a:pt x="145529" y="0"/>
                  </a:moveTo>
                  <a:lnTo>
                    <a:pt x="99465" y="7488"/>
                  </a:lnTo>
                  <a:lnTo>
                    <a:pt x="59508" y="28328"/>
                  </a:lnTo>
                  <a:lnTo>
                    <a:pt x="28029" y="60084"/>
                  </a:lnTo>
                  <a:lnTo>
                    <a:pt x="7402" y="100319"/>
                  </a:lnTo>
                  <a:lnTo>
                    <a:pt x="0" y="146596"/>
                  </a:lnTo>
                  <a:lnTo>
                    <a:pt x="7402" y="192597"/>
                  </a:lnTo>
                  <a:lnTo>
                    <a:pt x="28029" y="232660"/>
                  </a:lnTo>
                  <a:lnTo>
                    <a:pt x="59508" y="264324"/>
                  </a:lnTo>
                  <a:lnTo>
                    <a:pt x="99465" y="285126"/>
                  </a:lnTo>
                  <a:lnTo>
                    <a:pt x="145529" y="292607"/>
                  </a:lnTo>
                  <a:lnTo>
                    <a:pt x="191383" y="285126"/>
                  </a:lnTo>
                  <a:lnTo>
                    <a:pt x="195209" y="283133"/>
                  </a:lnTo>
                  <a:lnTo>
                    <a:pt x="145529" y="283133"/>
                  </a:lnTo>
                  <a:lnTo>
                    <a:pt x="118016" y="280390"/>
                  </a:lnTo>
                  <a:lnTo>
                    <a:pt x="69228" y="259854"/>
                  </a:lnTo>
                  <a:lnTo>
                    <a:pt x="32332" y="222841"/>
                  </a:lnTo>
                  <a:lnTo>
                    <a:pt x="11713" y="173957"/>
                  </a:lnTo>
                  <a:lnTo>
                    <a:pt x="8902" y="146596"/>
                  </a:lnTo>
                  <a:lnTo>
                    <a:pt x="11713" y="118897"/>
                  </a:lnTo>
                  <a:lnTo>
                    <a:pt x="32332" y="69775"/>
                  </a:lnTo>
                  <a:lnTo>
                    <a:pt x="69228" y="33000"/>
                  </a:lnTo>
                  <a:lnTo>
                    <a:pt x="118016" y="12299"/>
                  </a:lnTo>
                  <a:lnTo>
                    <a:pt x="145529" y="9474"/>
                  </a:lnTo>
                  <a:lnTo>
                    <a:pt x="195188" y="9474"/>
                  </a:lnTo>
                  <a:lnTo>
                    <a:pt x="191383" y="7488"/>
                  </a:lnTo>
                  <a:lnTo>
                    <a:pt x="145529" y="0"/>
                  </a:lnTo>
                  <a:close/>
                </a:path>
                <a:path w="291465" h="292734">
                  <a:moveTo>
                    <a:pt x="195188" y="9474"/>
                  </a:moveTo>
                  <a:lnTo>
                    <a:pt x="145529" y="9474"/>
                  </a:lnTo>
                  <a:lnTo>
                    <a:pt x="172812" y="12299"/>
                  </a:lnTo>
                  <a:lnTo>
                    <a:pt x="198377" y="20353"/>
                  </a:lnTo>
                  <a:lnTo>
                    <a:pt x="241642" y="49606"/>
                  </a:lnTo>
                  <a:lnTo>
                    <a:pt x="270998" y="93081"/>
                  </a:lnTo>
                  <a:lnTo>
                    <a:pt x="281609" y="146596"/>
                  </a:lnTo>
                  <a:lnTo>
                    <a:pt x="278879" y="173957"/>
                  </a:lnTo>
                  <a:lnTo>
                    <a:pt x="258431" y="222841"/>
                  </a:lnTo>
                  <a:lnTo>
                    <a:pt x="221545" y="259854"/>
                  </a:lnTo>
                  <a:lnTo>
                    <a:pt x="172812" y="280390"/>
                  </a:lnTo>
                  <a:lnTo>
                    <a:pt x="145529" y="283133"/>
                  </a:lnTo>
                  <a:lnTo>
                    <a:pt x="195209" y="283133"/>
                  </a:lnTo>
                  <a:lnTo>
                    <a:pt x="231314" y="264324"/>
                  </a:lnTo>
                  <a:lnTo>
                    <a:pt x="262871" y="232660"/>
                  </a:lnTo>
                  <a:lnTo>
                    <a:pt x="283603" y="192597"/>
                  </a:lnTo>
                  <a:lnTo>
                    <a:pt x="291058" y="146596"/>
                  </a:lnTo>
                  <a:lnTo>
                    <a:pt x="283603" y="100319"/>
                  </a:lnTo>
                  <a:lnTo>
                    <a:pt x="262871" y="60084"/>
                  </a:lnTo>
                  <a:lnTo>
                    <a:pt x="231314" y="28328"/>
                  </a:lnTo>
                  <a:lnTo>
                    <a:pt x="195188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81669" y="777265"/>
              <a:ext cx="167614" cy="1675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62127" y="464819"/>
            <a:ext cx="508000" cy="508000"/>
            <a:chOff x="262127" y="464819"/>
            <a:chExt cx="508000" cy="508000"/>
          </a:xfrm>
        </p:grpSpPr>
        <p:sp>
          <p:nvSpPr>
            <p:cNvPr id="13" name="object 13"/>
            <p:cNvSpPr/>
            <p:nvPr/>
          </p:nvSpPr>
          <p:spPr>
            <a:xfrm>
              <a:off x="265200" y="469417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80" h="500380">
                  <a:moveTo>
                    <a:pt x="249923" y="0"/>
                  </a:moveTo>
                  <a:lnTo>
                    <a:pt x="204980" y="4027"/>
                  </a:lnTo>
                  <a:lnTo>
                    <a:pt x="162688" y="15642"/>
                  </a:lnTo>
                  <a:lnTo>
                    <a:pt x="123750" y="34137"/>
                  </a:lnTo>
                  <a:lnTo>
                    <a:pt x="88871" y="58810"/>
                  </a:lnTo>
                  <a:lnTo>
                    <a:pt x="58755" y="88954"/>
                  </a:lnTo>
                  <a:lnTo>
                    <a:pt x="34106" y="123867"/>
                  </a:lnTo>
                  <a:lnTo>
                    <a:pt x="15627" y="162842"/>
                  </a:lnTo>
                  <a:lnTo>
                    <a:pt x="4024" y="205176"/>
                  </a:lnTo>
                  <a:lnTo>
                    <a:pt x="0" y="250164"/>
                  </a:lnTo>
                  <a:lnTo>
                    <a:pt x="4024" y="295002"/>
                  </a:lnTo>
                  <a:lnTo>
                    <a:pt x="15627" y="337220"/>
                  </a:lnTo>
                  <a:lnTo>
                    <a:pt x="34106" y="376110"/>
                  </a:lnTo>
                  <a:lnTo>
                    <a:pt x="58755" y="410964"/>
                  </a:lnTo>
                  <a:lnTo>
                    <a:pt x="88871" y="441070"/>
                  </a:lnTo>
                  <a:lnTo>
                    <a:pt x="123750" y="465721"/>
                  </a:lnTo>
                  <a:lnTo>
                    <a:pt x="162688" y="484206"/>
                  </a:lnTo>
                  <a:lnTo>
                    <a:pt x="204980" y="495818"/>
                  </a:lnTo>
                  <a:lnTo>
                    <a:pt x="249923" y="499846"/>
                  </a:lnTo>
                  <a:lnTo>
                    <a:pt x="294862" y="495818"/>
                  </a:lnTo>
                  <a:lnTo>
                    <a:pt x="337153" y="484206"/>
                  </a:lnTo>
                  <a:lnTo>
                    <a:pt x="376090" y="465721"/>
                  </a:lnTo>
                  <a:lnTo>
                    <a:pt x="410969" y="441070"/>
                  </a:lnTo>
                  <a:lnTo>
                    <a:pt x="441086" y="410964"/>
                  </a:lnTo>
                  <a:lnTo>
                    <a:pt x="465737" y="376110"/>
                  </a:lnTo>
                  <a:lnTo>
                    <a:pt x="484217" y="337220"/>
                  </a:lnTo>
                  <a:lnTo>
                    <a:pt x="495821" y="295002"/>
                  </a:lnTo>
                  <a:lnTo>
                    <a:pt x="499846" y="250164"/>
                  </a:lnTo>
                  <a:lnTo>
                    <a:pt x="495821" y="205176"/>
                  </a:lnTo>
                  <a:lnTo>
                    <a:pt x="484217" y="162842"/>
                  </a:lnTo>
                  <a:lnTo>
                    <a:pt x="465737" y="123867"/>
                  </a:lnTo>
                  <a:lnTo>
                    <a:pt x="441086" y="88954"/>
                  </a:lnTo>
                  <a:lnTo>
                    <a:pt x="410969" y="58810"/>
                  </a:lnTo>
                  <a:lnTo>
                    <a:pt x="376090" y="34137"/>
                  </a:lnTo>
                  <a:lnTo>
                    <a:pt x="337153" y="15642"/>
                  </a:lnTo>
                  <a:lnTo>
                    <a:pt x="294862" y="4027"/>
                  </a:lnTo>
                  <a:lnTo>
                    <a:pt x="249923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127" y="464819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253746" y="0"/>
                  </a:moveTo>
                  <a:lnTo>
                    <a:pt x="208170" y="4089"/>
                  </a:lnTo>
                  <a:lnTo>
                    <a:pt x="165260" y="15881"/>
                  </a:lnTo>
                  <a:lnTo>
                    <a:pt x="125735" y="34660"/>
                  </a:lnTo>
                  <a:lnTo>
                    <a:pt x="90316" y="59710"/>
                  </a:lnTo>
                  <a:lnTo>
                    <a:pt x="59722" y="90315"/>
                  </a:lnTo>
                  <a:lnTo>
                    <a:pt x="34673" y="125761"/>
                  </a:lnTo>
                  <a:lnTo>
                    <a:pt x="15890" y="165332"/>
                  </a:lnTo>
                  <a:lnTo>
                    <a:pt x="4092" y="208313"/>
                  </a:lnTo>
                  <a:lnTo>
                    <a:pt x="0" y="253987"/>
                  </a:lnTo>
                  <a:lnTo>
                    <a:pt x="4092" y="299510"/>
                  </a:lnTo>
                  <a:lnTo>
                    <a:pt x="15890" y="342372"/>
                  </a:lnTo>
                  <a:lnTo>
                    <a:pt x="34673" y="381855"/>
                  </a:lnTo>
                  <a:lnTo>
                    <a:pt x="59722" y="417237"/>
                  </a:lnTo>
                  <a:lnTo>
                    <a:pt x="90316" y="447801"/>
                  </a:lnTo>
                  <a:lnTo>
                    <a:pt x="125735" y="472825"/>
                  </a:lnTo>
                  <a:lnTo>
                    <a:pt x="165260" y="491590"/>
                  </a:lnTo>
                  <a:lnTo>
                    <a:pt x="208170" y="503377"/>
                  </a:lnTo>
                  <a:lnTo>
                    <a:pt x="253746" y="507466"/>
                  </a:lnTo>
                  <a:lnTo>
                    <a:pt x="299313" y="503377"/>
                  </a:lnTo>
                  <a:lnTo>
                    <a:pt x="314478" y="499211"/>
                  </a:lnTo>
                  <a:lnTo>
                    <a:pt x="253746" y="499211"/>
                  </a:lnTo>
                  <a:lnTo>
                    <a:pt x="204137" y="494264"/>
                  </a:lnTo>
                  <a:lnTo>
                    <a:pt x="158038" y="480031"/>
                  </a:lnTo>
                  <a:lnTo>
                    <a:pt x="116407" y="457420"/>
                  </a:lnTo>
                  <a:lnTo>
                    <a:pt x="80200" y="427342"/>
                  </a:lnTo>
                  <a:lnTo>
                    <a:pt x="50096" y="391106"/>
                  </a:lnTo>
                  <a:lnTo>
                    <a:pt x="27465" y="349403"/>
                  </a:lnTo>
                  <a:lnTo>
                    <a:pt x="13218" y="303332"/>
                  </a:lnTo>
                  <a:lnTo>
                    <a:pt x="8267" y="253987"/>
                  </a:lnTo>
                  <a:lnTo>
                    <a:pt x="13218" y="204420"/>
                  </a:lnTo>
                  <a:lnTo>
                    <a:pt x="27465" y="158316"/>
                  </a:lnTo>
                  <a:lnTo>
                    <a:pt x="50096" y="116582"/>
                  </a:lnTo>
                  <a:lnTo>
                    <a:pt x="80200" y="80124"/>
                  </a:lnTo>
                  <a:lnTo>
                    <a:pt x="116407" y="50254"/>
                  </a:lnTo>
                  <a:lnTo>
                    <a:pt x="158038" y="27620"/>
                  </a:lnTo>
                  <a:lnTo>
                    <a:pt x="204137" y="13271"/>
                  </a:lnTo>
                  <a:lnTo>
                    <a:pt x="253746" y="8254"/>
                  </a:lnTo>
                  <a:lnTo>
                    <a:pt x="314469" y="8254"/>
                  </a:lnTo>
                  <a:lnTo>
                    <a:pt x="299313" y="4089"/>
                  </a:lnTo>
                  <a:lnTo>
                    <a:pt x="253746" y="0"/>
                  </a:lnTo>
                  <a:close/>
                </a:path>
                <a:path w="508000" h="508000">
                  <a:moveTo>
                    <a:pt x="314469" y="8254"/>
                  </a:moveTo>
                  <a:lnTo>
                    <a:pt x="253746" y="8254"/>
                  </a:lnTo>
                  <a:lnTo>
                    <a:pt x="303349" y="13271"/>
                  </a:lnTo>
                  <a:lnTo>
                    <a:pt x="349496" y="27620"/>
                  </a:lnTo>
                  <a:lnTo>
                    <a:pt x="391268" y="50254"/>
                  </a:lnTo>
                  <a:lnTo>
                    <a:pt x="427748" y="80124"/>
                  </a:lnTo>
                  <a:lnTo>
                    <a:pt x="457654" y="116582"/>
                  </a:lnTo>
                  <a:lnTo>
                    <a:pt x="480307" y="158316"/>
                  </a:lnTo>
                  <a:lnTo>
                    <a:pt x="494664" y="204420"/>
                  </a:lnTo>
                  <a:lnTo>
                    <a:pt x="499681" y="253987"/>
                  </a:lnTo>
                  <a:lnTo>
                    <a:pt x="494664" y="303332"/>
                  </a:lnTo>
                  <a:lnTo>
                    <a:pt x="480307" y="349403"/>
                  </a:lnTo>
                  <a:lnTo>
                    <a:pt x="457654" y="391106"/>
                  </a:lnTo>
                  <a:lnTo>
                    <a:pt x="427748" y="427342"/>
                  </a:lnTo>
                  <a:lnTo>
                    <a:pt x="391268" y="457420"/>
                  </a:lnTo>
                  <a:lnTo>
                    <a:pt x="349496" y="480031"/>
                  </a:lnTo>
                  <a:lnTo>
                    <a:pt x="303349" y="494264"/>
                  </a:lnTo>
                  <a:lnTo>
                    <a:pt x="253746" y="499211"/>
                  </a:lnTo>
                  <a:lnTo>
                    <a:pt x="314478" y="499211"/>
                  </a:lnTo>
                  <a:lnTo>
                    <a:pt x="381738" y="472825"/>
                  </a:lnTo>
                  <a:lnTo>
                    <a:pt x="417154" y="447801"/>
                  </a:lnTo>
                  <a:lnTo>
                    <a:pt x="447746" y="417237"/>
                  </a:lnTo>
                  <a:lnTo>
                    <a:pt x="472793" y="381855"/>
                  </a:lnTo>
                  <a:lnTo>
                    <a:pt x="491576" y="342372"/>
                  </a:lnTo>
                  <a:lnTo>
                    <a:pt x="503373" y="299510"/>
                  </a:lnTo>
                  <a:lnTo>
                    <a:pt x="507466" y="253987"/>
                  </a:lnTo>
                  <a:lnTo>
                    <a:pt x="503373" y="208313"/>
                  </a:lnTo>
                  <a:lnTo>
                    <a:pt x="491576" y="165332"/>
                  </a:lnTo>
                  <a:lnTo>
                    <a:pt x="472793" y="125761"/>
                  </a:lnTo>
                  <a:lnTo>
                    <a:pt x="447746" y="90315"/>
                  </a:lnTo>
                  <a:lnTo>
                    <a:pt x="417154" y="59710"/>
                  </a:lnTo>
                  <a:lnTo>
                    <a:pt x="381738" y="34660"/>
                  </a:lnTo>
                  <a:lnTo>
                    <a:pt x="342218" y="15881"/>
                  </a:lnTo>
                  <a:lnTo>
                    <a:pt x="314469" y="825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183" y="531875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80">
                  <a:moveTo>
                    <a:pt x="186690" y="0"/>
                  </a:moveTo>
                  <a:lnTo>
                    <a:pt x="137071" y="6680"/>
                  </a:lnTo>
                  <a:lnTo>
                    <a:pt x="92478" y="25530"/>
                  </a:lnTo>
                  <a:lnTo>
                    <a:pt x="54692" y="54767"/>
                  </a:lnTo>
                  <a:lnTo>
                    <a:pt x="25495" y="92604"/>
                  </a:lnTo>
                  <a:lnTo>
                    <a:pt x="6671" y="137258"/>
                  </a:lnTo>
                  <a:lnTo>
                    <a:pt x="0" y="186943"/>
                  </a:lnTo>
                  <a:lnTo>
                    <a:pt x="6671" y="236583"/>
                  </a:lnTo>
                  <a:lnTo>
                    <a:pt x="25495" y="281140"/>
                  </a:lnTo>
                  <a:lnTo>
                    <a:pt x="54692" y="318857"/>
                  </a:lnTo>
                  <a:lnTo>
                    <a:pt x="92478" y="347975"/>
                  </a:lnTo>
                  <a:lnTo>
                    <a:pt x="137071" y="366735"/>
                  </a:lnTo>
                  <a:lnTo>
                    <a:pt x="186690" y="373379"/>
                  </a:lnTo>
                  <a:lnTo>
                    <a:pt x="236297" y="366735"/>
                  </a:lnTo>
                  <a:lnTo>
                    <a:pt x="280883" y="347975"/>
                  </a:lnTo>
                  <a:lnTo>
                    <a:pt x="318665" y="318857"/>
                  </a:lnTo>
                  <a:lnTo>
                    <a:pt x="347859" y="281140"/>
                  </a:lnTo>
                  <a:lnTo>
                    <a:pt x="366683" y="236583"/>
                  </a:lnTo>
                  <a:lnTo>
                    <a:pt x="373354" y="186943"/>
                  </a:lnTo>
                  <a:lnTo>
                    <a:pt x="366683" y="137258"/>
                  </a:lnTo>
                  <a:lnTo>
                    <a:pt x="347859" y="92604"/>
                  </a:lnTo>
                  <a:lnTo>
                    <a:pt x="318665" y="54767"/>
                  </a:lnTo>
                  <a:lnTo>
                    <a:pt x="280883" y="25530"/>
                  </a:lnTo>
                  <a:lnTo>
                    <a:pt x="236297" y="6680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636" y="52884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87" y="0"/>
                  </a:moveTo>
                  <a:lnTo>
                    <a:pt x="146885" y="5038"/>
                  </a:lnTo>
                  <a:lnTo>
                    <a:pt x="106819" y="19390"/>
                  </a:lnTo>
                  <a:lnTo>
                    <a:pt x="71447" y="41909"/>
                  </a:lnTo>
                  <a:lnTo>
                    <a:pt x="41922" y="71449"/>
                  </a:lnTo>
                  <a:lnTo>
                    <a:pt x="19402" y="106863"/>
                  </a:lnTo>
                  <a:lnTo>
                    <a:pt x="5043" y="147005"/>
                  </a:lnTo>
                  <a:lnTo>
                    <a:pt x="0" y="190728"/>
                  </a:lnTo>
                  <a:lnTo>
                    <a:pt x="5043" y="234274"/>
                  </a:lnTo>
                  <a:lnTo>
                    <a:pt x="19402" y="274289"/>
                  </a:lnTo>
                  <a:lnTo>
                    <a:pt x="41922" y="309620"/>
                  </a:lnTo>
                  <a:lnTo>
                    <a:pt x="71447" y="339110"/>
                  </a:lnTo>
                  <a:lnTo>
                    <a:pt x="106819" y="361605"/>
                  </a:lnTo>
                  <a:lnTo>
                    <a:pt x="146885" y="375949"/>
                  </a:lnTo>
                  <a:lnTo>
                    <a:pt x="190487" y="380987"/>
                  </a:lnTo>
                  <a:lnTo>
                    <a:pt x="234239" y="375949"/>
                  </a:lnTo>
                  <a:lnTo>
                    <a:pt x="243237" y="372732"/>
                  </a:lnTo>
                  <a:lnTo>
                    <a:pt x="190487" y="372732"/>
                  </a:lnTo>
                  <a:lnTo>
                    <a:pt x="153681" y="369029"/>
                  </a:lnTo>
                  <a:lnTo>
                    <a:pt x="88656" y="341603"/>
                  </a:lnTo>
                  <a:lnTo>
                    <a:pt x="39416" y="292352"/>
                  </a:lnTo>
                  <a:lnTo>
                    <a:pt x="11960" y="227276"/>
                  </a:lnTo>
                  <a:lnTo>
                    <a:pt x="8255" y="190728"/>
                  </a:lnTo>
                  <a:lnTo>
                    <a:pt x="11960" y="153910"/>
                  </a:lnTo>
                  <a:lnTo>
                    <a:pt x="39416" y="88633"/>
                  </a:lnTo>
                  <a:lnTo>
                    <a:pt x="88656" y="39378"/>
                  </a:lnTo>
                  <a:lnTo>
                    <a:pt x="153681" y="11955"/>
                  </a:lnTo>
                  <a:lnTo>
                    <a:pt x="190487" y="8254"/>
                  </a:lnTo>
                  <a:lnTo>
                    <a:pt x="243230" y="8254"/>
                  </a:lnTo>
                  <a:lnTo>
                    <a:pt x="234239" y="5038"/>
                  </a:lnTo>
                  <a:lnTo>
                    <a:pt x="190487" y="0"/>
                  </a:lnTo>
                  <a:close/>
                </a:path>
                <a:path w="381000" h="381000">
                  <a:moveTo>
                    <a:pt x="243230" y="8254"/>
                  </a:moveTo>
                  <a:lnTo>
                    <a:pt x="190487" y="8254"/>
                  </a:lnTo>
                  <a:lnTo>
                    <a:pt x="227354" y="11955"/>
                  </a:lnTo>
                  <a:lnTo>
                    <a:pt x="261669" y="22572"/>
                  </a:lnTo>
                  <a:lnTo>
                    <a:pt x="319735" y="61645"/>
                  </a:lnTo>
                  <a:lnTo>
                    <a:pt x="358859" y="119633"/>
                  </a:lnTo>
                  <a:lnTo>
                    <a:pt x="373189" y="190728"/>
                  </a:lnTo>
                  <a:lnTo>
                    <a:pt x="369486" y="227276"/>
                  </a:lnTo>
                  <a:lnTo>
                    <a:pt x="342033" y="292352"/>
                  </a:lnTo>
                  <a:lnTo>
                    <a:pt x="292705" y="341603"/>
                  </a:lnTo>
                  <a:lnTo>
                    <a:pt x="227354" y="369029"/>
                  </a:lnTo>
                  <a:lnTo>
                    <a:pt x="190487" y="372732"/>
                  </a:lnTo>
                  <a:lnTo>
                    <a:pt x="243237" y="372732"/>
                  </a:lnTo>
                  <a:lnTo>
                    <a:pt x="309720" y="339110"/>
                  </a:lnTo>
                  <a:lnTo>
                    <a:pt x="339188" y="309620"/>
                  </a:lnTo>
                  <a:lnTo>
                    <a:pt x="361635" y="274289"/>
                  </a:lnTo>
                  <a:lnTo>
                    <a:pt x="375932" y="234274"/>
                  </a:lnTo>
                  <a:lnTo>
                    <a:pt x="380949" y="190728"/>
                  </a:lnTo>
                  <a:lnTo>
                    <a:pt x="375932" y="147005"/>
                  </a:lnTo>
                  <a:lnTo>
                    <a:pt x="361635" y="106863"/>
                  </a:lnTo>
                  <a:lnTo>
                    <a:pt x="339188" y="71449"/>
                  </a:lnTo>
                  <a:lnTo>
                    <a:pt x="309720" y="41909"/>
                  </a:lnTo>
                  <a:lnTo>
                    <a:pt x="274360" y="19390"/>
                  </a:lnTo>
                  <a:lnTo>
                    <a:pt x="243230" y="825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3216" y="597420"/>
              <a:ext cx="243789" cy="2438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819655" y="3893820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2807" y="389382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7483" y="3893820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85132" y="3893820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58284" y="389382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32959" y="3893820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50607" y="3893820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3759" y="389382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98435" y="3893820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66800" y="3473202"/>
            <a:ext cx="7092006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000" spc="-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2000" spc="-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DF </a:t>
            </a:r>
            <a:r>
              <a:rPr lang="en-US"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sz="2000" spc="-2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sz="2000" spc="-2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edited</a:t>
            </a:r>
            <a:r>
              <a:rPr sz="2000" spc="-22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2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various</a:t>
            </a:r>
            <a:r>
              <a:rPr sz="2000" spc="-2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formats</a:t>
            </a:r>
            <a:r>
              <a:rPr lang="en-US"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from  the  “ Edit ”  tab next  to the file section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sz="2000" spc="-2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Moreover,</a:t>
            </a:r>
            <a:r>
              <a:rPr sz="2000" spc="-2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r>
              <a:rPr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</a:t>
            </a:r>
            <a:r>
              <a:rPr sz="2000" spc="-1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side </a:t>
            </a:r>
            <a:r>
              <a:rPr sz="2000" spc="-1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tabs, </a:t>
            </a:r>
            <a:r>
              <a:rPr lang="en-US"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 Edit PDF ” </a:t>
            </a:r>
            <a:r>
              <a:rPr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 </a:t>
            </a:r>
            <a:r>
              <a:rPr lang="en-US"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0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appears. </a:t>
            </a:r>
            <a:r>
              <a:rPr lang="en-US" sz="2000" spc="-1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sz="2000" spc="-1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</a:t>
            </a:r>
            <a:r>
              <a:rPr sz="2000" spc="-1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sz="2000" spc="-22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 </a:t>
            </a:r>
            <a:r>
              <a:rPr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</a:t>
            </a:r>
            <a:r>
              <a:rPr lang="en-US"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this  </a:t>
            </a:r>
            <a:r>
              <a:rPr sz="2000" spc="-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 </a:t>
            </a:r>
            <a:r>
              <a:rPr lang="en-US" sz="2000" spc="-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separately </a:t>
            </a:r>
            <a:r>
              <a:rPr sz="2000" spc="-20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here. </a:t>
            </a:r>
            <a:r>
              <a:rPr sz="2000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2000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2000" spc="-2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2000" spc="-2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</a:t>
            </a:r>
            <a:r>
              <a:rPr lang="en-US" sz="2000" spc="-2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0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</a:t>
            </a:r>
            <a:r>
              <a:rPr sz="2000" spc="-2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sz="2000" spc="-2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1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reckon.</a:t>
            </a:r>
            <a:endParaRPr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892807" y="2625970"/>
            <a:ext cx="5603683" cy="4969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Mapping </a:t>
            </a:r>
            <a:r>
              <a:rPr lang="en-US" spc="-3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pc="-3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issue </a:t>
            </a:r>
            <a:r>
              <a:rPr spc="-2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with </a:t>
            </a:r>
            <a:r>
              <a:rPr kumimoji="0" lang="en-US" sz="3150" b="0" i="0" u="none" strike="noStrike" kern="1200" cap="none" spc="-505" normalizeH="0" baseline="0" noProof="0" dirty="0">
                <a:ln>
                  <a:noFill/>
                </a:ln>
                <a:solidFill>
                  <a:srgbClr val="B0151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Adobe  R eade r</a:t>
            </a:r>
            <a:endParaRPr spc="-315" dirty="0">
              <a:solidFill>
                <a:srgbClr val="00B0F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32344B2-A4AB-491A-B213-431B6D9B8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246" y="777265"/>
            <a:ext cx="7241538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129041" y="2663946"/>
            <a:ext cx="582295" cy="2479675"/>
            <a:chOff x="8129041" y="2663946"/>
            <a:chExt cx="582295" cy="2479675"/>
          </a:xfrm>
        </p:grpSpPr>
        <p:sp>
          <p:nvSpPr>
            <p:cNvPr id="4" name="object 4"/>
            <p:cNvSpPr/>
            <p:nvPr/>
          </p:nvSpPr>
          <p:spPr>
            <a:xfrm>
              <a:off x="8415337" y="2663946"/>
              <a:ext cx="9525" cy="2479675"/>
            </a:xfrm>
            <a:custGeom>
              <a:avLst/>
              <a:gdLst/>
              <a:ahLst/>
              <a:cxnLst/>
              <a:rect l="l" t="t" r="r" b="b"/>
              <a:pathLst>
                <a:path w="9525" h="2479675">
                  <a:moveTo>
                    <a:pt x="9525" y="0"/>
                  </a:moveTo>
                  <a:lnTo>
                    <a:pt x="0" y="0"/>
                  </a:lnTo>
                  <a:lnTo>
                    <a:pt x="0" y="2479553"/>
                  </a:lnTo>
                  <a:lnTo>
                    <a:pt x="9525" y="247955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33587" y="4297679"/>
              <a:ext cx="573405" cy="571500"/>
            </a:xfrm>
            <a:custGeom>
              <a:avLst/>
              <a:gdLst/>
              <a:ahLst/>
              <a:cxnLst/>
              <a:rect l="l" t="t" r="r" b="b"/>
              <a:pathLst>
                <a:path w="573404" h="571500">
                  <a:moveTo>
                    <a:pt x="286499" y="0"/>
                  </a:moveTo>
                  <a:lnTo>
                    <a:pt x="240012" y="3741"/>
                  </a:lnTo>
                  <a:lnTo>
                    <a:pt x="195918" y="14570"/>
                  </a:lnTo>
                  <a:lnTo>
                    <a:pt x="154808" y="31897"/>
                  </a:lnTo>
                  <a:lnTo>
                    <a:pt x="117269" y="55130"/>
                  </a:lnTo>
                  <a:lnTo>
                    <a:pt x="83889" y="83678"/>
                  </a:lnTo>
                  <a:lnTo>
                    <a:pt x="55259" y="116950"/>
                  </a:lnTo>
                  <a:lnTo>
                    <a:pt x="31966" y="154355"/>
                  </a:lnTo>
                  <a:lnTo>
                    <a:pt x="14599" y="195302"/>
                  </a:lnTo>
                  <a:lnTo>
                    <a:pt x="3748" y="239200"/>
                  </a:lnTo>
                  <a:lnTo>
                    <a:pt x="0" y="285457"/>
                  </a:lnTo>
                  <a:lnTo>
                    <a:pt x="3748" y="331872"/>
                  </a:lnTo>
                  <a:lnTo>
                    <a:pt x="14599" y="375895"/>
                  </a:lnTo>
                  <a:lnTo>
                    <a:pt x="31966" y="416938"/>
                  </a:lnTo>
                  <a:lnTo>
                    <a:pt x="55259" y="454414"/>
                  </a:lnTo>
                  <a:lnTo>
                    <a:pt x="83889" y="487735"/>
                  </a:lnTo>
                  <a:lnTo>
                    <a:pt x="117269" y="516315"/>
                  </a:lnTo>
                  <a:lnTo>
                    <a:pt x="154808" y="539566"/>
                  </a:lnTo>
                  <a:lnTo>
                    <a:pt x="195918" y="556901"/>
                  </a:lnTo>
                  <a:lnTo>
                    <a:pt x="240012" y="567733"/>
                  </a:lnTo>
                  <a:lnTo>
                    <a:pt x="286499" y="571474"/>
                  </a:lnTo>
                  <a:lnTo>
                    <a:pt x="332992" y="567733"/>
                  </a:lnTo>
                  <a:lnTo>
                    <a:pt x="377089" y="556901"/>
                  </a:lnTo>
                  <a:lnTo>
                    <a:pt x="418201" y="539566"/>
                  </a:lnTo>
                  <a:lnTo>
                    <a:pt x="455740" y="516315"/>
                  </a:lnTo>
                  <a:lnTo>
                    <a:pt x="489118" y="487735"/>
                  </a:lnTo>
                  <a:lnTo>
                    <a:pt x="517746" y="454414"/>
                  </a:lnTo>
                  <a:lnTo>
                    <a:pt x="541036" y="416938"/>
                  </a:lnTo>
                  <a:lnTo>
                    <a:pt x="558401" y="375895"/>
                  </a:lnTo>
                  <a:lnTo>
                    <a:pt x="569251" y="331872"/>
                  </a:lnTo>
                  <a:lnTo>
                    <a:pt x="572998" y="285457"/>
                  </a:lnTo>
                  <a:lnTo>
                    <a:pt x="569251" y="239200"/>
                  </a:lnTo>
                  <a:lnTo>
                    <a:pt x="558401" y="195302"/>
                  </a:lnTo>
                  <a:lnTo>
                    <a:pt x="541036" y="154355"/>
                  </a:lnTo>
                  <a:lnTo>
                    <a:pt x="517746" y="116950"/>
                  </a:lnTo>
                  <a:lnTo>
                    <a:pt x="489118" y="83678"/>
                  </a:lnTo>
                  <a:lnTo>
                    <a:pt x="455740" y="55130"/>
                  </a:lnTo>
                  <a:lnTo>
                    <a:pt x="418201" y="31897"/>
                  </a:lnTo>
                  <a:lnTo>
                    <a:pt x="377089" y="14570"/>
                  </a:lnTo>
                  <a:lnTo>
                    <a:pt x="332992" y="374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29041" y="4291605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5" h="584200">
                  <a:moveTo>
                    <a:pt x="291058" y="0"/>
                  </a:moveTo>
                  <a:lnTo>
                    <a:pt x="243888" y="3820"/>
                  </a:lnTo>
                  <a:lnTo>
                    <a:pt x="199126" y="14880"/>
                  </a:lnTo>
                  <a:lnTo>
                    <a:pt x="157374" y="32575"/>
                  </a:lnTo>
                  <a:lnTo>
                    <a:pt x="119235" y="56303"/>
                  </a:lnTo>
                  <a:lnTo>
                    <a:pt x="85312" y="85459"/>
                  </a:lnTo>
                  <a:lnTo>
                    <a:pt x="56205" y="119441"/>
                  </a:lnTo>
                  <a:lnTo>
                    <a:pt x="32519" y="157645"/>
                  </a:lnTo>
                  <a:lnTo>
                    <a:pt x="14854" y="199467"/>
                  </a:lnTo>
                  <a:lnTo>
                    <a:pt x="3814" y="244304"/>
                  </a:lnTo>
                  <a:lnTo>
                    <a:pt x="0" y="291553"/>
                  </a:lnTo>
                  <a:lnTo>
                    <a:pt x="3814" y="338957"/>
                  </a:lnTo>
                  <a:lnTo>
                    <a:pt x="14854" y="383917"/>
                  </a:lnTo>
                  <a:lnTo>
                    <a:pt x="32519" y="425835"/>
                  </a:lnTo>
                  <a:lnTo>
                    <a:pt x="56205" y="464109"/>
                  </a:lnTo>
                  <a:lnTo>
                    <a:pt x="85312" y="498141"/>
                  </a:lnTo>
                  <a:lnTo>
                    <a:pt x="119235" y="527331"/>
                  </a:lnTo>
                  <a:lnTo>
                    <a:pt x="157374" y="551078"/>
                  </a:lnTo>
                  <a:lnTo>
                    <a:pt x="199126" y="568782"/>
                  </a:lnTo>
                  <a:lnTo>
                    <a:pt x="243888" y="579845"/>
                  </a:lnTo>
                  <a:lnTo>
                    <a:pt x="291058" y="583666"/>
                  </a:lnTo>
                  <a:lnTo>
                    <a:pt x="338235" y="579845"/>
                  </a:lnTo>
                  <a:lnTo>
                    <a:pt x="361215" y="574167"/>
                  </a:lnTo>
                  <a:lnTo>
                    <a:pt x="291058" y="574167"/>
                  </a:lnTo>
                  <a:lnTo>
                    <a:pt x="234152" y="568398"/>
                  </a:lnTo>
                  <a:lnTo>
                    <a:pt x="181216" y="551894"/>
                  </a:lnTo>
                  <a:lnTo>
                    <a:pt x="133299" y="525860"/>
                  </a:lnTo>
                  <a:lnTo>
                    <a:pt x="91452" y="491502"/>
                  </a:lnTo>
                  <a:lnTo>
                    <a:pt x="57148" y="449579"/>
                  </a:lnTo>
                  <a:lnTo>
                    <a:pt x="31159" y="401581"/>
                  </a:lnTo>
                  <a:lnTo>
                    <a:pt x="14685" y="348558"/>
                  </a:lnTo>
                  <a:lnTo>
                    <a:pt x="8928" y="291553"/>
                  </a:lnTo>
                  <a:lnTo>
                    <a:pt x="14685" y="234792"/>
                  </a:lnTo>
                  <a:lnTo>
                    <a:pt x="31159" y="181800"/>
                  </a:lnTo>
                  <a:lnTo>
                    <a:pt x="57148" y="133837"/>
                  </a:lnTo>
                  <a:lnTo>
                    <a:pt x="91452" y="92163"/>
                  </a:lnTo>
                  <a:lnTo>
                    <a:pt x="133299" y="57564"/>
                  </a:lnTo>
                  <a:lnTo>
                    <a:pt x="181216" y="31557"/>
                  </a:lnTo>
                  <a:lnTo>
                    <a:pt x="234152" y="15188"/>
                  </a:lnTo>
                  <a:lnTo>
                    <a:pt x="291058" y="9499"/>
                  </a:lnTo>
                  <a:lnTo>
                    <a:pt x="361222" y="9499"/>
                  </a:lnTo>
                  <a:lnTo>
                    <a:pt x="338235" y="3820"/>
                  </a:lnTo>
                  <a:lnTo>
                    <a:pt x="291058" y="0"/>
                  </a:lnTo>
                  <a:close/>
                </a:path>
                <a:path w="582295" h="584200">
                  <a:moveTo>
                    <a:pt x="361222" y="9499"/>
                  </a:moveTo>
                  <a:lnTo>
                    <a:pt x="291058" y="9499"/>
                  </a:lnTo>
                  <a:lnTo>
                    <a:pt x="347970" y="15188"/>
                  </a:lnTo>
                  <a:lnTo>
                    <a:pt x="400853" y="31557"/>
                  </a:lnTo>
                  <a:lnTo>
                    <a:pt x="448606" y="57564"/>
                  </a:lnTo>
                  <a:lnTo>
                    <a:pt x="490131" y="92163"/>
                  </a:lnTo>
                  <a:lnTo>
                    <a:pt x="524671" y="133837"/>
                  </a:lnTo>
                  <a:lnTo>
                    <a:pt x="550633" y="181800"/>
                  </a:lnTo>
                  <a:lnTo>
                    <a:pt x="566976" y="234792"/>
                  </a:lnTo>
                  <a:lnTo>
                    <a:pt x="572655" y="291553"/>
                  </a:lnTo>
                  <a:lnTo>
                    <a:pt x="566976" y="348558"/>
                  </a:lnTo>
                  <a:lnTo>
                    <a:pt x="550633" y="401581"/>
                  </a:lnTo>
                  <a:lnTo>
                    <a:pt x="524671" y="449579"/>
                  </a:lnTo>
                  <a:lnTo>
                    <a:pt x="490131" y="491502"/>
                  </a:lnTo>
                  <a:lnTo>
                    <a:pt x="448606" y="525860"/>
                  </a:lnTo>
                  <a:lnTo>
                    <a:pt x="400853" y="551894"/>
                  </a:lnTo>
                  <a:lnTo>
                    <a:pt x="347970" y="568398"/>
                  </a:lnTo>
                  <a:lnTo>
                    <a:pt x="291058" y="574167"/>
                  </a:lnTo>
                  <a:lnTo>
                    <a:pt x="361215" y="574167"/>
                  </a:lnTo>
                  <a:lnTo>
                    <a:pt x="424759" y="551078"/>
                  </a:lnTo>
                  <a:lnTo>
                    <a:pt x="462901" y="527331"/>
                  </a:lnTo>
                  <a:lnTo>
                    <a:pt x="496827" y="498141"/>
                  </a:lnTo>
                  <a:lnTo>
                    <a:pt x="525935" y="464109"/>
                  </a:lnTo>
                  <a:lnTo>
                    <a:pt x="549622" y="425835"/>
                  </a:lnTo>
                  <a:lnTo>
                    <a:pt x="567287" y="383917"/>
                  </a:lnTo>
                  <a:lnTo>
                    <a:pt x="578328" y="338957"/>
                  </a:lnTo>
                  <a:lnTo>
                    <a:pt x="582142" y="291553"/>
                  </a:lnTo>
                  <a:lnTo>
                    <a:pt x="578328" y="244304"/>
                  </a:lnTo>
                  <a:lnTo>
                    <a:pt x="567287" y="199467"/>
                  </a:lnTo>
                  <a:lnTo>
                    <a:pt x="549622" y="157645"/>
                  </a:lnTo>
                  <a:lnTo>
                    <a:pt x="525935" y="119441"/>
                  </a:lnTo>
                  <a:lnTo>
                    <a:pt x="496827" y="85459"/>
                  </a:lnTo>
                  <a:lnTo>
                    <a:pt x="462901" y="56303"/>
                  </a:lnTo>
                  <a:lnTo>
                    <a:pt x="424759" y="32575"/>
                  </a:lnTo>
                  <a:lnTo>
                    <a:pt x="383003" y="14880"/>
                  </a:lnTo>
                  <a:lnTo>
                    <a:pt x="361222" y="949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06765" y="4369307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096" y="0"/>
                  </a:moveTo>
                  <a:lnTo>
                    <a:pt x="165023" y="5633"/>
                  </a:lnTo>
                  <a:lnTo>
                    <a:pt x="119966" y="21689"/>
                  </a:lnTo>
                  <a:lnTo>
                    <a:pt x="80213" y="46895"/>
                  </a:lnTo>
                  <a:lnTo>
                    <a:pt x="47052" y="79982"/>
                  </a:lnTo>
                  <a:lnTo>
                    <a:pt x="21770" y="119680"/>
                  </a:lnTo>
                  <a:lnTo>
                    <a:pt x="5657" y="164719"/>
                  </a:lnTo>
                  <a:lnTo>
                    <a:pt x="0" y="213829"/>
                  </a:lnTo>
                  <a:lnTo>
                    <a:pt x="5657" y="262980"/>
                  </a:lnTo>
                  <a:lnTo>
                    <a:pt x="21770" y="308105"/>
                  </a:lnTo>
                  <a:lnTo>
                    <a:pt x="47052" y="347917"/>
                  </a:lnTo>
                  <a:lnTo>
                    <a:pt x="80213" y="381126"/>
                  </a:lnTo>
                  <a:lnTo>
                    <a:pt x="119966" y="406443"/>
                  </a:lnTo>
                  <a:lnTo>
                    <a:pt x="165023" y="422579"/>
                  </a:lnTo>
                  <a:lnTo>
                    <a:pt x="214096" y="428243"/>
                  </a:lnTo>
                  <a:lnTo>
                    <a:pt x="263178" y="422579"/>
                  </a:lnTo>
                  <a:lnTo>
                    <a:pt x="308242" y="406443"/>
                  </a:lnTo>
                  <a:lnTo>
                    <a:pt x="348000" y="381126"/>
                  </a:lnTo>
                  <a:lnTo>
                    <a:pt x="381164" y="347917"/>
                  </a:lnTo>
                  <a:lnTo>
                    <a:pt x="406447" y="308105"/>
                  </a:lnTo>
                  <a:lnTo>
                    <a:pt x="422561" y="262980"/>
                  </a:lnTo>
                  <a:lnTo>
                    <a:pt x="428218" y="213829"/>
                  </a:lnTo>
                  <a:lnTo>
                    <a:pt x="422561" y="164719"/>
                  </a:lnTo>
                  <a:lnTo>
                    <a:pt x="406447" y="119680"/>
                  </a:lnTo>
                  <a:lnTo>
                    <a:pt x="381164" y="79982"/>
                  </a:lnTo>
                  <a:lnTo>
                    <a:pt x="348000" y="46895"/>
                  </a:lnTo>
                  <a:lnTo>
                    <a:pt x="308242" y="21689"/>
                  </a:lnTo>
                  <a:lnTo>
                    <a:pt x="263178" y="5633"/>
                  </a:lnTo>
                  <a:lnTo>
                    <a:pt x="214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2193" y="4364734"/>
              <a:ext cx="436245" cy="437515"/>
            </a:xfrm>
            <a:custGeom>
              <a:avLst/>
              <a:gdLst/>
              <a:ahLst/>
              <a:cxnLst/>
              <a:rect l="l" t="t" r="r" b="b"/>
              <a:pathLst>
                <a:path w="436245" h="437514">
                  <a:moveTo>
                    <a:pt x="217893" y="0"/>
                  </a:moveTo>
                  <a:lnTo>
                    <a:pt x="167839" y="5783"/>
                  </a:lnTo>
                  <a:lnTo>
                    <a:pt x="121939" y="22251"/>
                  </a:lnTo>
                  <a:lnTo>
                    <a:pt x="81487" y="48074"/>
                  </a:lnTo>
                  <a:lnTo>
                    <a:pt x="47775" y="81928"/>
                  </a:lnTo>
                  <a:lnTo>
                    <a:pt x="22094" y="122485"/>
                  </a:lnTo>
                  <a:lnTo>
                    <a:pt x="5739" y="168418"/>
                  </a:lnTo>
                  <a:lnTo>
                    <a:pt x="0" y="218401"/>
                  </a:lnTo>
                  <a:lnTo>
                    <a:pt x="5739" y="268599"/>
                  </a:lnTo>
                  <a:lnTo>
                    <a:pt x="22094" y="314684"/>
                  </a:lnTo>
                  <a:lnTo>
                    <a:pt x="47775" y="355340"/>
                  </a:lnTo>
                  <a:lnTo>
                    <a:pt x="81487" y="389251"/>
                  </a:lnTo>
                  <a:lnTo>
                    <a:pt x="121939" y="415102"/>
                  </a:lnTo>
                  <a:lnTo>
                    <a:pt x="167839" y="431578"/>
                  </a:lnTo>
                  <a:lnTo>
                    <a:pt x="217893" y="437362"/>
                  </a:lnTo>
                  <a:lnTo>
                    <a:pt x="267774" y="431578"/>
                  </a:lnTo>
                  <a:lnTo>
                    <a:pt x="278039" y="427888"/>
                  </a:lnTo>
                  <a:lnTo>
                    <a:pt x="217893" y="427888"/>
                  </a:lnTo>
                  <a:lnTo>
                    <a:pt x="175717" y="423641"/>
                  </a:lnTo>
                  <a:lnTo>
                    <a:pt x="136459" y="411454"/>
                  </a:lnTo>
                  <a:lnTo>
                    <a:pt x="100952" y="392162"/>
                  </a:lnTo>
                  <a:lnTo>
                    <a:pt x="70027" y="366598"/>
                  </a:lnTo>
                  <a:lnTo>
                    <a:pt x="44522" y="335620"/>
                  </a:lnTo>
                  <a:lnTo>
                    <a:pt x="25274" y="300034"/>
                  </a:lnTo>
                  <a:lnTo>
                    <a:pt x="13115" y="260681"/>
                  </a:lnTo>
                  <a:lnTo>
                    <a:pt x="8877" y="218401"/>
                  </a:lnTo>
                  <a:lnTo>
                    <a:pt x="13115" y="176454"/>
                  </a:lnTo>
                  <a:lnTo>
                    <a:pt x="25274" y="137272"/>
                  </a:lnTo>
                  <a:lnTo>
                    <a:pt x="44522" y="101746"/>
                  </a:lnTo>
                  <a:lnTo>
                    <a:pt x="70027" y="70764"/>
                  </a:lnTo>
                  <a:lnTo>
                    <a:pt x="100952" y="45210"/>
                  </a:lnTo>
                  <a:lnTo>
                    <a:pt x="136459" y="25917"/>
                  </a:lnTo>
                  <a:lnTo>
                    <a:pt x="175717" y="13725"/>
                  </a:lnTo>
                  <a:lnTo>
                    <a:pt x="217893" y="9474"/>
                  </a:lnTo>
                  <a:lnTo>
                    <a:pt x="278045" y="9474"/>
                  </a:lnTo>
                  <a:lnTo>
                    <a:pt x="267774" y="5783"/>
                  </a:lnTo>
                  <a:lnTo>
                    <a:pt x="217893" y="0"/>
                  </a:lnTo>
                  <a:close/>
                </a:path>
                <a:path w="436245" h="437514">
                  <a:moveTo>
                    <a:pt x="278045" y="9474"/>
                  </a:moveTo>
                  <a:lnTo>
                    <a:pt x="217893" y="9474"/>
                  </a:lnTo>
                  <a:lnTo>
                    <a:pt x="259998" y="13725"/>
                  </a:lnTo>
                  <a:lnTo>
                    <a:pt x="299073" y="25917"/>
                  </a:lnTo>
                  <a:lnTo>
                    <a:pt x="334388" y="45210"/>
                  </a:lnTo>
                  <a:lnTo>
                    <a:pt x="365213" y="70764"/>
                  </a:lnTo>
                  <a:lnTo>
                    <a:pt x="390718" y="101746"/>
                  </a:lnTo>
                  <a:lnTo>
                    <a:pt x="409967" y="137272"/>
                  </a:lnTo>
                  <a:lnTo>
                    <a:pt x="422126" y="176454"/>
                  </a:lnTo>
                  <a:lnTo>
                    <a:pt x="426364" y="218401"/>
                  </a:lnTo>
                  <a:lnTo>
                    <a:pt x="422126" y="260681"/>
                  </a:lnTo>
                  <a:lnTo>
                    <a:pt x="409967" y="300034"/>
                  </a:lnTo>
                  <a:lnTo>
                    <a:pt x="390718" y="335620"/>
                  </a:lnTo>
                  <a:lnTo>
                    <a:pt x="365213" y="366598"/>
                  </a:lnTo>
                  <a:lnTo>
                    <a:pt x="334388" y="392162"/>
                  </a:lnTo>
                  <a:lnTo>
                    <a:pt x="299073" y="411454"/>
                  </a:lnTo>
                  <a:lnTo>
                    <a:pt x="259998" y="423641"/>
                  </a:lnTo>
                  <a:lnTo>
                    <a:pt x="217893" y="427888"/>
                  </a:lnTo>
                  <a:lnTo>
                    <a:pt x="278039" y="427888"/>
                  </a:lnTo>
                  <a:lnTo>
                    <a:pt x="354075" y="389251"/>
                  </a:lnTo>
                  <a:lnTo>
                    <a:pt x="387852" y="355340"/>
                  </a:lnTo>
                  <a:lnTo>
                    <a:pt x="413615" y="314684"/>
                  </a:lnTo>
                  <a:lnTo>
                    <a:pt x="430043" y="268599"/>
                  </a:lnTo>
                  <a:lnTo>
                    <a:pt x="435813" y="218401"/>
                  </a:lnTo>
                  <a:lnTo>
                    <a:pt x="430043" y="168418"/>
                  </a:lnTo>
                  <a:lnTo>
                    <a:pt x="413615" y="122485"/>
                  </a:lnTo>
                  <a:lnTo>
                    <a:pt x="387852" y="81928"/>
                  </a:lnTo>
                  <a:lnTo>
                    <a:pt x="354075" y="48074"/>
                  </a:lnTo>
                  <a:lnTo>
                    <a:pt x="313609" y="22251"/>
                  </a:lnTo>
                  <a:lnTo>
                    <a:pt x="278045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4489" y="4448581"/>
              <a:ext cx="271780" cy="269875"/>
            </a:xfrm>
            <a:custGeom>
              <a:avLst/>
              <a:gdLst/>
              <a:ahLst/>
              <a:cxnLst/>
              <a:rect l="l" t="t" r="r" b="b"/>
              <a:pathLst>
                <a:path w="271779" h="269875">
                  <a:moveTo>
                    <a:pt x="135890" y="0"/>
                  </a:moveTo>
                  <a:lnTo>
                    <a:pt x="92979" y="6897"/>
                  </a:lnTo>
                  <a:lnTo>
                    <a:pt x="55681" y="26073"/>
                  </a:lnTo>
                  <a:lnTo>
                    <a:pt x="26249" y="55259"/>
                  </a:lnTo>
                  <a:lnTo>
                    <a:pt x="6938" y="92181"/>
                  </a:lnTo>
                  <a:lnTo>
                    <a:pt x="0" y="134569"/>
                  </a:lnTo>
                  <a:lnTo>
                    <a:pt x="6938" y="177242"/>
                  </a:lnTo>
                  <a:lnTo>
                    <a:pt x="26249" y="214337"/>
                  </a:lnTo>
                  <a:lnTo>
                    <a:pt x="55681" y="243611"/>
                  </a:lnTo>
                  <a:lnTo>
                    <a:pt x="92979" y="262820"/>
                  </a:lnTo>
                  <a:lnTo>
                    <a:pt x="135890" y="269722"/>
                  </a:lnTo>
                  <a:lnTo>
                    <a:pt x="178745" y="262820"/>
                  </a:lnTo>
                  <a:lnTo>
                    <a:pt x="215910" y="243611"/>
                  </a:lnTo>
                  <a:lnTo>
                    <a:pt x="245184" y="214337"/>
                  </a:lnTo>
                  <a:lnTo>
                    <a:pt x="264364" y="177242"/>
                  </a:lnTo>
                  <a:lnTo>
                    <a:pt x="271246" y="134569"/>
                  </a:lnTo>
                  <a:lnTo>
                    <a:pt x="264364" y="92181"/>
                  </a:lnTo>
                  <a:lnTo>
                    <a:pt x="245184" y="55259"/>
                  </a:lnTo>
                  <a:lnTo>
                    <a:pt x="215910" y="26073"/>
                  </a:lnTo>
                  <a:lnTo>
                    <a:pt x="178745" y="6897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79917" y="4444008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169" y="0"/>
                  </a:moveTo>
                  <a:lnTo>
                    <a:pt x="95785" y="7096"/>
                  </a:lnTo>
                  <a:lnTo>
                    <a:pt x="57297" y="26855"/>
                  </a:lnTo>
                  <a:lnTo>
                    <a:pt x="26984" y="56979"/>
                  </a:lnTo>
                  <a:lnTo>
                    <a:pt x="7125" y="95169"/>
                  </a:lnTo>
                  <a:lnTo>
                    <a:pt x="0" y="139128"/>
                  </a:lnTo>
                  <a:lnTo>
                    <a:pt x="7125" y="183377"/>
                  </a:lnTo>
                  <a:lnTo>
                    <a:pt x="26984" y="221741"/>
                  </a:lnTo>
                  <a:lnTo>
                    <a:pt x="57297" y="251951"/>
                  </a:lnTo>
                  <a:lnTo>
                    <a:pt x="95785" y="271740"/>
                  </a:lnTo>
                  <a:lnTo>
                    <a:pt x="140169" y="278841"/>
                  </a:lnTo>
                  <a:lnTo>
                    <a:pt x="184347" y="271740"/>
                  </a:lnTo>
                  <a:lnTo>
                    <a:pt x="188937" y="269379"/>
                  </a:lnTo>
                  <a:lnTo>
                    <a:pt x="140169" y="269379"/>
                  </a:lnTo>
                  <a:lnTo>
                    <a:pt x="113755" y="266755"/>
                  </a:lnTo>
                  <a:lnTo>
                    <a:pt x="66980" y="247310"/>
                  </a:lnTo>
                  <a:lnTo>
                    <a:pt x="31628" y="212314"/>
                  </a:lnTo>
                  <a:lnTo>
                    <a:pt x="12110" y="165543"/>
                  </a:lnTo>
                  <a:lnTo>
                    <a:pt x="9474" y="139128"/>
                  </a:lnTo>
                  <a:lnTo>
                    <a:pt x="12110" y="113051"/>
                  </a:lnTo>
                  <a:lnTo>
                    <a:pt x="31628" y="66506"/>
                  </a:lnTo>
                  <a:lnTo>
                    <a:pt x="66980" y="31199"/>
                  </a:lnTo>
                  <a:lnTo>
                    <a:pt x="113755" y="11526"/>
                  </a:lnTo>
                  <a:lnTo>
                    <a:pt x="140169" y="8890"/>
                  </a:lnTo>
                  <a:lnTo>
                    <a:pt x="187838" y="8890"/>
                  </a:lnTo>
                  <a:lnTo>
                    <a:pt x="184347" y="7096"/>
                  </a:lnTo>
                  <a:lnTo>
                    <a:pt x="140169" y="0"/>
                  </a:lnTo>
                  <a:close/>
                </a:path>
                <a:path w="280670" h="279400">
                  <a:moveTo>
                    <a:pt x="187838" y="8890"/>
                  </a:moveTo>
                  <a:lnTo>
                    <a:pt x="140169" y="8890"/>
                  </a:lnTo>
                  <a:lnTo>
                    <a:pt x="166589" y="11526"/>
                  </a:lnTo>
                  <a:lnTo>
                    <a:pt x="191071" y="19119"/>
                  </a:lnTo>
                  <a:lnTo>
                    <a:pt x="232333" y="47294"/>
                  </a:lnTo>
                  <a:lnTo>
                    <a:pt x="260610" y="88634"/>
                  </a:lnTo>
                  <a:lnTo>
                    <a:pt x="270865" y="139128"/>
                  </a:lnTo>
                  <a:lnTo>
                    <a:pt x="268224" y="165543"/>
                  </a:lnTo>
                  <a:lnTo>
                    <a:pt x="248491" y="212314"/>
                  </a:lnTo>
                  <a:lnTo>
                    <a:pt x="213143" y="247310"/>
                  </a:lnTo>
                  <a:lnTo>
                    <a:pt x="166589" y="266755"/>
                  </a:lnTo>
                  <a:lnTo>
                    <a:pt x="140169" y="269379"/>
                  </a:lnTo>
                  <a:lnTo>
                    <a:pt x="188937" y="269379"/>
                  </a:lnTo>
                  <a:lnTo>
                    <a:pt x="222815" y="251951"/>
                  </a:lnTo>
                  <a:lnTo>
                    <a:pt x="253214" y="221741"/>
                  </a:lnTo>
                  <a:lnTo>
                    <a:pt x="273184" y="183377"/>
                  </a:lnTo>
                  <a:lnTo>
                    <a:pt x="280365" y="139128"/>
                  </a:lnTo>
                  <a:lnTo>
                    <a:pt x="273184" y="95169"/>
                  </a:lnTo>
                  <a:lnTo>
                    <a:pt x="253214" y="56979"/>
                  </a:lnTo>
                  <a:lnTo>
                    <a:pt x="222815" y="26855"/>
                  </a:lnTo>
                  <a:lnTo>
                    <a:pt x="187838" y="889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79891" y="3726205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39">
                  <a:moveTo>
                    <a:pt x="140690" y="0"/>
                  </a:moveTo>
                  <a:lnTo>
                    <a:pt x="96163" y="7157"/>
                  </a:lnTo>
                  <a:lnTo>
                    <a:pt x="57535" y="27100"/>
                  </a:lnTo>
                  <a:lnTo>
                    <a:pt x="27102" y="57530"/>
                  </a:lnTo>
                  <a:lnTo>
                    <a:pt x="7158" y="96150"/>
                  </a:lnTo>
                  <a:lnTo>
                    <a:pt x="0" y="140665"/>
                  </a:lnTo>
                  <a:lnTo>
                    <a:pt x="7158" y="185464"/>
                  </a:lnTo>
                  <a:lnTo>
                    <a:pt x="27102" y="224258"/>
                  </a:lnTo>
                  <a:lnTo>
                    <a:pt x="57535" y="254776"/>
                  </a:lnTo>
                  <a:lnTo>
                    <a:pt x="96163" y="274752"/>
                  </a:lnTo>
                  <a:lnTo>
                    <a:pt x="140690" y="281914"/>
                  </a:lnTo>
                  <a:lnTo>
                    <a:pt x="185487" y="274752"/>
                  </a:lnTo>
                  <a:lnTo>
                    <a:pt x="224274" y="254776"/>
                  </a:lnTo>
                  <a:lnTo>
                    <a:pt x="254785" y="224258"/>
                  </a:lnTo>
                  <a:lnTo>
                    <a:pt x="274754" y="185464"/>
                  </a:lnTo>
                  <a:lnTo>
                    <a:pt x="281914" y="140665"/>
                  </a:lnTo>
                  <a:lnTo>
                    <a:pt x="274754" y="96150"/>
                  </a:lnTo>
                  <a:lnTo>
                    <a:pt x="254785" y="57530"/>
                  </a:lnTo>
                  <a:lnTo>
                    <a:pt x="224274" y="27100"/>
                  </a:lnTo>
                  <a:lnTo>
                    <a:pt x="185487" y="7157"/>
                  </a:lnTo>
                  <a:lnTo>
                    <a:pt x="140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3821" y="3720083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146291" y="0"/>
                  </a:moveTo>
                  <a:lnTo>
                    <a:pt x="100197" y="7481"/>
                  </a:lnTo>
                  <a:lnTo>
                    <a:pt x="60056" y="28283"/>
                  </a:lnTo>
                  <a:lnTo>
                    <a:pt x="28334" y="59947"/>
                  </a:lnTo>
                  <a:lnTo>
                    <a:pt x="7494" y="100010"/>
                  </a:lnTo>
                  <a:lnTo>
                    <a:pt x="0" y="146011"/>
                  </a:lnTo>
                  <a:lnTo>
                    <a:pt x="7494" y="192288"/>
                  </a:lnTo>
                  <a:lnTo>
                    <a:pt x="28334" y="232523"/>
                  </a:lnTo>
                  <a:lnTo>
                    <a:pt x="60056" y="264279"/>
                  </a:lnTo>
                  <a:lnTo>
                    <a:pt x="100197" y="285119"/>
                  </a:lnTo>
                  <a:lnTo>
                    <a:pt x="146291" y="292607"/>
                  </a:lnTo>
                  <a:lnTo>
                    <a:pt x="192595" y="285119"/>
                  </a:lnTo>
                  <a:lnTo>
                    <a:pt x="196422" y="283133"/>
                  </a:lnTo>
                  <a:lnTo>
                    <a:pt x="146291" y="283133"/>
                  </a:lnTo>
                  <a:lnTo>
                    <a:pt x="118860" y="280308"/>
                  </a:lnTo>
                  <a:lnTo>
                    <a:pt x="69871" y="259607"/>
                  </a:lnTo>
                  <a:lnTo>
                    <a:pt x="32795" y="222832"/>
                  </a:lnTo>
                  <a:lnTo>
                    <a:pt x="12243" y="173710"/>
                  </a:lnTo>
                  <a:lnTo>
                    <a:pt x="9499" y="146011"/>
                  </a:lnTo>
                  <a:lnTo>
                    <a:pt x="12243" y="118650"/>
                  </a:lnTo>
                  <a:lnTo>
                    <a:pt x="32795" y="69766"/>
                  </a:lnTo>
                  <a:lnTo>
                    <a:pt x="69871" y="32753"/>
                  </a:lnTo>
                  <a:lnTo>
                    <a:pt x="118860" y="12217"/>
                  </a:lnTo>
                  <a:lnTo>
                    <a:pt x="196443" y="9474"/>
                  </a:lnTo>
                  <a:lnTo>
                    <a:pt x="192595" y="7481"/>
                  </a:lnTo>
                  <a:lnTo>
                    <a:pt x="146291" y="0"/>
                  </a:lnTo>
                  <a:close/>
                </a:path>
                <a:path w="292734" h="292735">
                  <a:moveTo>
                    <a:pt x="196443" y="9474"/>
                  </a:moveTo>
                  <a:lnTo>
                    <a:pt x="146291" y="9474"/>
                  </a:lnTo>
                  <a:lnTo>
                    <a:pt x="173946" y="12217"/>
                  </a:lnTo>
                  <a:lnTo>
                    <a:pt x="199672" y="20134"/>
                  </a:lnTo>
                  <a:lnTo>
                    <a:pt x="243433" y="49606"/>
                  </a:lnTo>
                  <a:lnTo>
                    <a:pt x="272753" y="93008"/>
                  </a:lnTo>
                  <a:lnTo>
                    <a:pt x="283641" y="146011"/>
                  </a:lnTo>
                  <a:lnTo>
                    <a:pt x="280815" y="173710"/>
                  </a:lnTo>
                  <a:lnTo>
                    <a:pt x="260083" y="222832"/>
                  </a:lnTo>
                  <a:lnTo>
                    <a:pt x="222993" y="259607"/>
                  </a:lnTo>
                  <a:lnTo>
                    <a:pt x="173946" y="280308"/>
                  </a:lnTo>
                  <a:lnTo>
                    <a:pt x="146291" y="283133"/>
                  </a:lnTo>
                  <a:lnTo>
                    <a:pt x="196422" y="283133"/>
                  </a:lnTo>
                  <a:lnTo>
                    <a:pt x="232761" y="264279"/>
                  </a:lnTo>
                  <a:lnTo>
                    <a:pt x="264405" y="232523"/>
                  </a:lnTo>
                  <a:lnTo>
                    <a:pt x="285140" y="192288"/>
                  </a:lnTo>
                  <a:lnTo>
                    <a:pt x="292582" y="146011"/>
                  </a:lnTo>
                  <a:lnTo>
                    <a:pt x="285140" y="100010"/>
                  </a:lnTo>
                  <a:lnTo>
                    <a:pt x="264405" y="59947"/>
                  </a:lnTo>
                  <a:lnTo>
                    <a:pt x="232761" y="28283"/>
                  </a:lnTo>
                  <a:lnTo>
                    <a:pt x="196443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6279" y="3782593"/>
              <a:ext cx="167614" cy="167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33231" y="3212617"/>
              <a:ext cx="175259" cy="175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32816" y="0"/>
            <a:ext cx="582295" cy="2501900"/>
            <a:chOff x="432816" y="0"/>
            <a:chExt cx="582295" cy="2501900"/>
          </a:xfrm>
        </p:grpSpPr>
        <p:sp>
          <p:nvSpPr>
            <p:cNvPr id="16" name="object 16"/>
            <p:cNvSpPr/>
            <p:nvPr/>
          </p:nvSpPr>
          <p:spPr>
            <a:xfrm>
              <a:off x="723900" y="0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0" y="2501404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413" y="297205"/>
              <a:ext cx="573405" cy="571500"/>
            </a:xfrm>
            <a:custGeom>
              <a:avLst/>
              <a:gdLst/>
              <a:ahLst/>
              <a:cxnLst/>
              <a:rect l="l" t="t" r="r" b="b"/>
              <a:pathLst>
                <a:path w="573405" h="571500">
                  <a:moveTo>
                    <a:pt x="286499" y="0"/>
                  </a:moveTo>
                  <a:lnTo>
                    <a:pt x="240005" y="3741"/>
                  </a:lnTo>
                  <a:lnTo>
                    <a:pt x="195909" y="14572"/>
                  </a:lnTo>
                  <a:lnTo>
                    <a:pt x="154797" y="31907"/>
                  </a:lnTo>
                  <a:lnTo>
                    <a:pt x="117258" y="55159"/>
                  </a:lnTo>
                  <a:lnTo>
                    <a:pt x="83880" y="83739"/>
                  </a:lnTo>
                  <a:lnTo>
                    <a:pt x="55252" y="117060"/>
                  </a:lnTo>
                  <a:lnTo>
                    <a:pt x="31961" y="154536"/>
                  </a:lnTo>
                  <a:lnTo>
                    <a:pt x="14597" y="195579"/>
                  </a:lnTo>
                  <a:lnTo>
                    <a:pt x="3747" y="239601"/>
                  </a:lnTo>
                  <a:lnTo>
                    <a:pt x="0" y="286016"/>
                  </a:lnTo>
                  <a:lnTo>
                    <a:pt x="3747" y="332274"/>
                  </a:lnTo>
                  <a:lnTo>
                    <a:pt x="14597" y="376171"/>
                  </a:lnTo>
                  <a:lnTo>
                    <a:pt x="31961" y="417118"/>
                  </a:lnTo>
                  <a:lnTo>
                    <a:pt x="55252" y="454523"/>
                  </a:lnTo>
                  <a:lnTo>
                    <a:pt x="83880" y="487795"/>
                  </a:lnTo>
                  <a:lnTo>
                    <a:pt x="117258" y="516344"/>
                  </a:lnTo>
                  <a:lnTo>
                    <a:pt x="154797" y="539577"/>
                  </a:lnTo>
                  <a:lnTo>
                    <a:pt x="195909" y="556903"/>
                  </a:lnTo>
                  <a:lnTo>
                    <a:pt x="240005" y="567733"/>
                  </a:lnTo>
                  <a:lnTo>
                    <a:pt x="286499" y="571474"/>
                  </a:lnTo>
                  <a:lnTo>
                    <a:pt x="332986" y="567733"/>
                  </a:lnTo>
                  <a:lnTo>
                    <a:pt x="377079" y="556903"/>
                  </a:lnTo>
                  <a:lnTo>
                    <a:pt x="418190" y="539577"/>
                  </a:lnTo>
                  <a:lnTo>
                    <a:pt x="455729" y="516344"/>
                  </a:lnTo>
                  <a:lnTo>
                    <a:pt x="489108" y="487795"/>
                  </a:lnTo>
                  <a:lnTo>
                    <a:pt x="517739" y="454523"/>
                  </a:lnTo>
                  <a:lnTo>
                    <a:pt x="541032" y="417118"/>
                  </a:lnTo>
                  <a:lnTo>
                    <a:pt x="558398" y="376171"/>
                  </a:lnTo>
                  <a:lnTo>
                    <a:pt x="569250" y="332274"/>
                  </a:lnTo>
                  <a:lnTo>
                    <a:pt x="572998" y="286016"/>
                  </a:lnTo>
                  <a:lnTo>
                    <a:pt x="569250" y="239601"/>
                  </a:lnTo>
                  <a:lnTo>
                    <a:pt x="558398" y="195579"/>
                  </a:lnTo>
                  <a:lnTo>
                    <a:pt x="541032" y="154536"/>
                  </a:lnTo>
                  <a:lnTo>
                    <a:pt x="517739" y="117060"/>
                  </a:lnTo>
                  <a:lnTo>
                    <a:pt x="489108" y="83739"/>
                  </a:lnTo>
                  <a:lnTo>
                    <a:pt x="455729" y="55159"/>
                  </a:lnTo>
                  <a:lnTo>
                    <a:pt x="418190" y="31907"/>
                  </a:lnTo>
                  <a:lnTo>
                    <a:pt x="377079" y="14572"/>
                  </a:lnTo>
                  <a:lnTo>
                    <a:pt x="332986" y="374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2816" y="291084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4" h="584200">
                  <a:moveTo>
                    <a:pt x="291084" y="0"/>
                  </a:moveTo>
                  <a:lnTo>
                    <a:pt x="243906" y="3820"/>
                  </a:lnTo>
                  <a:lnTo>
                    <a:pt x="199139" y="14883"/>
                  </a:lnTo>
                  <a:lnTo>
                    <a:pt x="157383" y="32588"/>
                  </a:lnTo>
                  <a:lnTo>
                    <a:pt x="119241" y="56335"/>
                  </a:lnTo>
                  <a:lnTo>
                    <a:pt x="85315" y="85524"/>
                  </a:lnTo>
                  <a:lnTo>
                    <a:pt x="56207" y="119556"/>
                  </a:lnTo>
                  <a:lnTo>
                    <a:pt x="32519" y="157831"/>
                  </a:lnTo>
                  <a:lnTo>
                    <a:pt x="14854" y="199748"/>
                  </a:lnTo>
                  <a:lnTo>
                    <a:pt x="3814" y="244709"/>
                  </a:lnTo>
                  <a:lnTo>
                    <a:pt x="0" y="292112"/>
                  </a:lnTo>
                  <a:lnTo>
                    <a:pt x="3814" y="339361"/>
                  </a:lnTo>
                  <a:lnTo>
                    <a:pt x="14854" y="384198"/>
                  </a:lnTo>
                  <a:lnTo>
                    <a:pt x="32519" y="426021"/>
                  </a:lnTo>
                  <a:lnTo>
                    <a:pt x="56207" y="464224"/>
                  </a:lnTo>
                  <a:lnTo>
                    <a:pt x="85315" y="498206"/>
                  </a:lnTo>
                  <a:lnTo>
                    <a:pt x="119241" y="527363"/>
                  </a:lnTo>
                  <a:lnTo>
                    <a:pt x="157383" y="551090"/>
                  </a:lnTo>
                  <a:lnTo>
                    <a:pt x="199139" y="568786"/>
                  </a:lnTo>
                  <a:lnTo>
                    <a:pt x="243906" y="579845"/>
                  </a:lnTo>
                  <a:lnTo>
                    <a:pt x="291084" y="583666"/>
                  </a:lnTo>
                  <a:lnTo>
                    <a:pt x="338254" y="579845"/>
                  </a:lnTo>
                  <a:lnTo>
                    <a:pt x="361238" y="574166"/>
                  </a:lnTo>
                  <a:lnTo>
                    <a:pt x="291084" y="574166"/>
                  </a:lnTo>
                  <a:lnTo>
                    <a:pt x="234172" y="568478"/>
                  </a:lnTo>
                  <a:lnTo>
                    <a:pt x="181289" y="552108"/>
                  </a:lnTo>
                  <a:lnTo>
                    <a:pt x="133535" y="526102"/>
                  </a:lnTo>
                  <a:lnTo>
                    <a:pt x="92011" y="491502"/>
                  </a:lnTo>
                  <a:lnTo>
                    <a:pt x="57471" y="449828"/>
                  </a:lnTo>
                  <a:lnTo>
                    <a:pt x="31508" y="401866"/>
                  </a:lnTo>
                  <a:lnTo>
                    <a:pt x="15166" y="348874"/>
                  </a:lnTo>
                  <a:lnTo>
                    <a:pt x="9486" y="292112"/>
                  </a:lnTo>
                  <a:lnTo>
                    <a:pt x="15166" y="235108"/>
                  </a:lnTo>
                  <a:lnTo>
                    <a:pt x="31508" y="182084"/>
                  </a:lnTo>
                  <a:lnTo>
                    <a:pt x="57471" y="134087"/>
                  </a:lnTo>
                  <a:lnTo>
                    <a:pt x="92011" y="92163"/>
                  </a:lnTo>
                  <a:lnTo>
                    <a:pt x="133535" y="57805"/>
                  </a:lnTo>
                  <a:lnTo>
                    <a:pt x="181289" y="31772"/>
                  </a:lnTo>
                  <a:lnTo>
                    <a:pt x="234172" y="15268"/>
                  </a:lnTo>
                  <a:lnTo>
                    <a:pt x="291084" y="9499"/>
                  </a:lnTo>
                  <a:lnTo>
                    <a:pt x="361231" y="9499"/>
                  </a:lnTo>
                  <a:lnTo>
                    <a:pt x="338254" y="3820"/>
                  </a:lnTo>
                  <a:lnTo>
                    <a:pt x="291084" y="0"/>
                  </a:lnTo>
                  <a:close/>
                </a:path>
                <a:path w="582294" h="584200">
                  <a:moveTo>
                    <a:pt x="361231" y="9499"/>
                  </a:moveTo>
                  <a:lnTo>
                    <a:pt x="291084" y="9499"/>
                  </a:lnTo>
                  <a:lnTo>
                    <a:pt x="347989" y="15268"/>
                  </a:lnTo>
                  <a:lnTo>
                    <a:pt x="400926" y="31772"/>
                  </a:lnTo>
                  <a:lnTo>
                    <a:pt x="448843" y="57805"/>
                  </a:lnTo>
                  <a:lnTo>
                    <a:pt x="490689" y="92163"/>
                  </a:lnTo>
                  <a:lnTo>
                    <a:pt x="524994" y="134087"/>
                  </a:lnTo>
                  <a:lnTo>
                    <a:pt x="550983" y="182084"/>
                  </a:lnTo>
                  <a:lnTo>
                    <a:pt x="567456" y="235108"/>
                  </a:lnTo>
                  <a:lnTo>
                    <a:pt x="573214" y="292112"/>
                  </a:lnTo>
                  <a:lnTo>
                    <a:pt x="567456" y="348874"/>
                  </a:lnTo>
                  <a:lnTo>
                    <a:pt x="550983" y="401866"/>
                  </a:lnTo>
                  <a:lnTo>
                    <a:pt x="524994" y="449828"/>
                  </a:lnTo>
                  <a:lnTo>
                    <a:pt x="490689" y="491502"/>
                  </a:lnTo>
                  <a:lnTo>
                    <a:pt x="448843" y="526102"/>
                  </a:lnTo>
                  <a:lnTo>
                    <a:pt x="400926" y="552108"/>
                  </a:lnTo>
                  <a:lnTo>
                    <a:pt x="347989" y="568478"/>
                  </a:lnTo>
                  <a:lnTo>
                    <a:pt x="291084" y="574166"/>
                  </a:lnTo>
                  <a:lnTo>
                    <a:pt x="361238" y="574166"/>
                  </a:lnTo>
                  <a:lnTo>
                    <a:pt x="424767" y="551090"/>
                  </a:lnTo>
                  <a:lnTo>
                    <a:pt x="462906" y="527363"/>
                  </a:lnTo>
                  <a:lnTo>
                    <a:pt x="496830" y="498206"/>
                  </a:lnTo>
                  <a:lnTo>
                    <a:pt x="525936" y="464224"/>
                  </a:lnTo>
                  <a:lnTo>
                    <a:pt x="549623" y="426021"/>
                  </a:lnTo>
                  <a:lnTo>
                    <a:pt x="567288" y="384198"/>
                  </a:lnTo>
                  <a:lnTo>
                    <a:pt x="578328" y="339361"/>
                  </a:lnTo>
                  <a:lnTo>
                    <a:pt x="582142" y="292112"/>
                  </a:lnTo>
                  <a:lnTo>
                    <a:pt x="578328" y="244709"/>
                  </a:lnTo>
                  <a:lnTo>
                    <a:pt x="567288" y="199748"/>
                  </a:lnTo>
                  <a:lnTo>
                    <a:pt x="549623" y="157831"/>
                  </a:lnTo>
                  <a:lnTo>
                    <a:pt x="525936" y="119556"/>
                  </a:lnTo>
                  <a:lnTo>
                    <a:pt x="496830" y="85524"/>
                  </a:lnTo>
                  <a:lnTo>
                    <a:pt x="462906" y="56335"/>
                  </a:lnTo>
                  <a:lnTo>
                    <a:pt x="424767" y="32588"/>
                  </a:lnTo>
                  <a:lnTo>
                    <a:pt x="383016" y="14883"/>
                  </a:lnTo>
                  <a:lnTo>
                    <a:pt x="361231" y="949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016" y="368808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122" y="0"/>
                  </a:moveTo>
                  <a:lnTo>
                    <a:pt x="165039" y="5664"/>
                  </a:lnTo>
                  <a:lnTo>
                    <a:pt x="119976" y="21800"/>
                  </a:lnTo>
                  <a:lnTo>
                    <a:pt x="80218" y="47117"/>
                  </a:lnTo>
                  <a:lnTo>
                    <a:pt x="47054" y="80326"/>
                  </a:lnTo>
                  <a:lnTo>
                    <a:pt x="21771" y="120138"/>
                  </a:lnTo>
                  <a:lnTo>
                    <a:pt x="5657" y="165263"/>
                  </a:lnTo>
                  <a:lnTo>
                    <a:pt x="0" y="214414"/>
                  </a:lnTo>
                  <a:lnTo>
                    <a:pt x="5657" y="263524"/>
                  </a:lnTo>
                  <a:lnTo>
                    <a:pt x="21771" y="308563"/>
                  </a:lnTo>
                  <a:lnTo>
                    <a:pt x="47054" y="348261"/>
                  </a:lnTo>
                  <a:lnTo>
                    <a:pt x="80218" y="381348"/>
                  </a:lnTo>
                  <a:lnTo>
                    <a:pt x="119976" y="406554"/>
                  </a:lnTo>
                  <a:lnTo>
                    <a:pt x="165039" y="422610"/>
                  </a:lnTo>
                  <a:lnTo>
                    <a:pt x="214122" y="428244"/>
                  </a:lnTo>
                  <a:lnTo>
                    <a:pt x="263194" y="422610"/>
                  </a:lnTo>
                  <a:lnTo>
                    <a:pt x="308251" y="406554"/>
                  </a:lnTo>
                  <a:lnTo>
                    <a:pt x="348004" y="381348"/>
                  </a:lnTo>
                  <a:lnTo>
                    <a:pt x="381166" y="348261"/>
                  </a:lnTo>
                  <a:lnTo>
                    <a:pt x="406447" y="308563"/>
                  </a:lnTo>
                  <a:lnTo>
                    <a:pt x="422561" y="263524"/>
                  </a:lnTo>
                  <a:lnTo>
                    <a:pt x="428218" y="214414"/>
                  </a:lnTo>
                  <a:lnTo>
                    <a:pt x="422561" y="165263"/>
                  </a:lnTo>
                  <a:lnTo>
                    <a:pt x="406447" y="120138"/>
                  </a:lnTo>
                  <a:lnTo>
                    <a:pt x="381166" y="80326"/>
                  </a:lnTo>
                  <a:lnTo>
                    <a:pt x="348004" y="47117"/>
                  </a:lnTo>
                  <a:lnTo>
                    <a:pt x="308251" y="21800"/>
                  </a:lnTo>
                  <a:lnTo>
                    <a:pt x="263194" y="5664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5993" y="364261"/>
              <a:ext cx="436245" cy="437515"/>
            </a:xfrm>
            <a:custGeom>
              <a:avLst/>
              <a:gdLst/>
              <a:ahLst/>
              <a:cxnLst/>
              <a:rect l="l" t="t" r="r" b="b"/>
              <a:pathLst>
                <a:path w="436244" h="437515">
                  <a:moveTo>
                    <a:pt x="217919" y="0"/>
                  </a:moveTo>
                  <a:lnTo>
                    <a:pt x="168038" y="5784"/>
                  </a:lnTo>
                  <a:lnTo>
                    <a:pt x="122204" y="22259"/>
                  </a:lnTo>
                  <a:lnTo>
                    <a:pt x="81737" y="48110"/>
                  </a:lnTo>
                  <a:lnTo>
                    <a:pt x="47961" y="82022"/>
                  </a:lnTo>
                  <a:lnTo>
                    <a:pt x="22197" y="122678"/>
                  </a:lnTo>
                  <a:lnTo>
                    <a:pt x="5769" y="168762"/>
                  </a:lnTo>
                  <a:lnTo>
                    <a:pt x="0" y="218960"/>
                  </a:lnTo>
                  <a:lnTo>
                    <a:pt x="5769" y="268943"/>
                  </a:lnTo>
                  <a:lnTo>
                    <a:pt x="22197" y="314877"/>
                  </a:lnTo>
                  <a:lnTo>
                    <a:pt x="47961" y="355433"/>
                  </a:lnTo>
                  <a:lnTo>
                    <a:pt x="81737" y="389287"/>
                  </a:lnTo>
                  <a:lnTo>
                    <a:pt x="122204" y="415111"/>
                  </a:lnTo>
                  <a:lnTo>
                    <a:pt x="168038" y="431578"/>
                  </a:lnTo>
                  <a:lnTo>
                    <a:pt x="217919" y="437362"/>
                  </a:lnTo>
                  <a:lnTo>
                    <a:pt x="267974" y="431578"/>
                  </a:lnTo>
                  <a:lnTo>
                    <a:pt x="278260" y="427888"/>
                  </a:lnTo>
                  <a:lnTo>
                    <a:pt x="217919" y="427888"/>
                  </a:lnTo>
                  <a:lnTo>
                    <a:pt x="175814" y="423637"/>
                  </a:lnTo>
                  <a:lnTo>
                    <a:pt x="136739" y="411445"/>
                  </a:lnTo>
                  <a:lnTo>
                    <a:pt x="101424" y="392151"/>
                  </a:lnTo>
                  <a:lnTo>
                    <a:pt x="70599" y="366598"/>
                  </a:lnTo>
                  <a:lnTo>
                    <a:pt x="45094" y="335616"/>
                  </a:lnTo>
                  <a:lnTo>
                    <a:pt x="25846" y="300089"/>
                  </a:lnTo>
                  <a:lnTo>
                    <a:pt x="13686" y="260908"/>
                  </a:lnTo>
                  <a:lnTo>
                    <a:pt x="9448" y="218960"/>
                  </a:lnTo>
                  <a:lnTo>
                    <a:pt x="13686" y="176681"/>
                  </a:lnTo>
                  <a:lnTo>
                    <a:pt x="25846" y="137328"/>
                  </a:lnTo>
                  <a:lnTo>
                    <a:pt x="45094" y="101742"/>
                  </a:lnTo>
                  <a:lnTo>
                    <a:pt x="70599" y="70764"/>
                  </a:lnTo>
                  <a:lnTo>
                    <a:pt x="101424" y="45200"/>
                  </a:lnTo>
                  <a:lnTo>
                    <a:pt x="136739" y="25908"/>
                  </a:lnTo>
                  <a:lnTo>
                    <a:pt x="175814" y="13721"/>
                  </a:lnTo>
                  <a:lnTo>
                    <a:pt x="217919" y="9474"/>
                  </a:lnTo>
                  <a:lnTo>
                    <a:pt x="278254" y="9474"/>
                  </a:lnTo>
                  <a:lnTo>
                    <a:pt x="267974" y="5784"/>
                  </a:lnTo>
                  <a:lnTo>
                    <a:pt x="217919" y="0"/>
                  </a:lnTo>
                  <a:close/>
                </a:path>
                <a:path w="436244" h="437515">
                  <a:moveTo>
                    <a:pt x="278254" y="9474"/>
                  </a:moveTo>
                  <a:lnTo>
                    <a:pt x="217919" y="9474"/>
                  </a:lnTo>
                  <a:lnTo>
                    <a:pt x="260095" y="13721"/>
                  </a:lnTo>
                  <a:lnTo>
                    <a:pt x="299353" y="25908"/>
                  </a:lnTo>
                  <a:lnTo>
                    <a:pt x="334860" y="45200"/>
                  </a:lnTo>
                  <a:lnTo>
                    <a:pt x="365785" y="70764"/>
                  </a:lnTo>
                  <a:lnTo>
                    <a:pt x="391290" y="101742"/>
                  </a:lnTo>
                  <a:lnTo>
                    <a:pt x="410538" y="137328"/>
                  </a:lnTo>
                  <a:lnTo>
                    <a:pt x="422697" y="176681"/>
                  </a:lnTo>
                  <a:lnTo>
                    <a:pt x="426935" y="218960"/>
                  </a:lnTo>
                  <a:lnTo>
                    <a:pt x="422697" y="260908"/>
                  </a:lnTo>
                  <a:lnTo>
                    <a:pt x="410538" y="300089"/>
                  </a:lnTo>
                  <a:lnTo>
                    <a:pt x="391290" y="335616"/>
                  </a:lnTo>
                  <a:lnTo>
                    <a:pt x="365785" y="366598"/>
                  </a:lnTo>
                  <a:lnTo>
                    <a:pt x="334860" y="392151"/>
                  </a:lnTo>
                  <a:lnTo>
                    <a:pt x="299353" y="411445"/>
                  </a:lnTo>
                  <a:lnTo>
                    <a:pt x="260095" y="423637"/>
                  </a:lnTo>
                  <a:lnTo>
                    <a:pt x="217919" y="427888"/>
                  </a:lnTo>
                  <a:lnTo>
                    <a:pt x="278260" y="427888"/>
                  </a:lnTo>
                  <a:lnTo>
                    <a:pt x="354325" y="389287"/>
                  </a:lnTo>
                  <a:lnTo>
                    <a:pt x="388038" y="355433"/>
                  </a:lnTo>
                  <a:lnTo>
                    <a:pt x="413718" y="314877"/>
                  </a:lnTo>
                  <a:lnTo>
                    <a:pt x="430074" y="268943"/>
                  </a:lnTo>
                  <a:lnTo>
                    <a:pt x="435813" y="218960"/>
                  </a:lnTo>
                  <a:lnTo>
                    <a:pt x="430074" y="168762"/>
                  </a:lnTo>
                  <a:lnTo>
                    <a:pt x="413718" y="122678"/>
                  </a:lnTo>
                  <a:lnTo>
                    <a:pt x="388038" y="82022"/>
                  </a:lnTo>
                  <a:lnTo>
                    <a:pt x="354325" y="48110"/>
                  </a:lnTo>
                  <a:lnTo>
                    <a:pt x="313873" y="22259"/>
                  </a:lnTo>
                  <a:lnTo>
                    <a:pt x="278254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8267" y="448055"/>
              <a:ext cx="271780" cy="269875"/>
            </a:xfrm>
            <a:custGeom>
              <a:avLst/>
              <a:gdLst/>
              <a:ahLst/>
              <a:cxnLst/>
              <a:rect l="l" t="t" r="r" b="b"/>
              <a:pathLst>
                <a:path w="271780" h="269875">
                  <a:moveTo>
                    <a:pt x="135356" y="0"/>
                  </a:moveTo>
                  <a:lnTo>
                    <a:pt x="92501" y="6901"/>
                  </a:lnTo>
                  <a:lnTo>
                    <a:pt x="55335" y="26111"/>
                  </a:lnTo>
                  <a:lnTo>
                    <a:pt x="26062" y="55385"/>
                  </a:lnTo>
                  <a:lnTo>
                    <a:pt x="6882" y="92480"/>
                  </a:lnTo>
                  <a:lnTo>
                    <a:pt x="0" y="135153"/>
                  </a:lnTo>
                  <a:lnTo>
                    <a:pt x="6882" y="177541"/>
                  </a:lnTo>
                  <a:lnTo>
                    <a:pt x="26062" y="214463"/>
                  </a:lnTo>
                  <a:lnTo>
                    <a:pt x="55335" y="243648"/>
                  </a:lnTo>
                  <a:lnTo>
                    <a:pt x="92501" y="262825"/>
                  </a:lnTo>
                  <a:lnTo>
                    <a:pt x="135356" y="269722"/>
                  </a:lnTo>
                  <a:lnTo>
                    <a:pt x="178267" y="262825"/>
                  </a:lnTo>
                  <a:lnTo>
                    <a:pt x="215565" y="243648"/>
                  </a:lnTo>
                  <a:lnTo>
                    <a:pt x="244996" y="214463"/>
                  </a:lnTo>
                  <a:lnTo>
                    <a:pt x="264308" y="177541"/>
                  </a:lnTo>
                  <a:lnTo>
                    <a:pt x="271246" y="135153"/>
                  </a:lnTo>
                  <a:lnTo>
                    <a:pt x="264308" y="92480"/>
                  </a:lnTo>
                  <a:lnTo>
                    <a:pt x="244996" y="55385"/>
                  </a:lnTo>
                  <a:lnTo>
                    <a:pt x="215565" y="26111"/>
                  </a:lnTo>
                  <a:lnTo>
                    <a:pt x="178267" y="6901"/>
                  </a:lnTo>
                  <a:lnTo>
                    <a:pt x="135356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3717" y="443509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69" h="279400">
                  <a:moveTo>
                    <a:pt x="140195" y="0"/>
                  </a:moveTo>
                  <a:lnTo>
                    <a:pt x="96017" y="7100"/>
                  </a:lnTo>
                  <a:lnTo>
                    <a:pt x="57549" y="26889"/>
                  </a:lnTo>
                  <a:lnTo>
                    <a:pt x="27150" y="57099"/>
                  </a:lnTo>
                  <a:lnTo>
                    <a:pt x="7180" y="95463"/>
                  </a:lnTo>
                  <a:lnTo>
                    <a:pt x="0" y="139712"/>
                  </a:lnTo>
                  <a:lnTo>
                    <a:pt x="7180" y="183672"/>
                  </a:lnTo>
                  <a:lnTo>
                    <a:pt x="27150" y="221862"/>
                  </a:lnTo>
                  <a:lnTo>
                    <a:pt x="57549" y="251985"/>
                  </a:lnTo>
                  <a:lnTo>
                    <a:pt x="96017" y="271744"/>
                  </a:lnTo>
                  <a:lnTo>
                    <a:pt x="140195" y="278841"/>
                  </a:lnTo>
                  <a:lnTo>
                    <a:pt x="184579" y="271744"/>
                  </a:lnTo>
                  <a:lnTo>
                    <a:pt x="188072" y="269951"/>
                  </a:lnTo>
                  <a:lnTo>
                    <a:pt x="140195" y="269951"/>
                  </a:lnTo>
                  <a:lnTo>
                    <a:pt x="113775" y="267315"/>
                  </a:lnTo>
                  <a:lnTo>
                    <a:pt x="67221" y="247641"/>
                  </a:lnTo>
                  <a:lnTo>
                    <a:pt x="31873" y="212334"/>
                  </a:lnTo>
                  <a:lnTo>
                    <a:pt x="12141" y="165789"/>
                  </a:lnTo>
                  <a:lnTo>
                    <a:pt x="9499" y="139712"/>
                  </a:lnTo>
                  <a:lnTo>
                    <a:pt x="12141" y="113298"/>
                  </a:lnTo>
                  <a:lnTo>
                    <a:pt x="31873" y="66526"/>
                  </a:lnTo>
                  <a:lnTo>
                    <a:pt x="67221" y="31530"/>
                  </a:lnTo>
                  <a:lnTo>
                    <a:pt x="113775" y="12085"/>
                  </a:lnTo>
                  <a:lnTo>
                    <a:pt x="140195" y="9461"/>
                  </a:lnTo>
                  <a:lnTo>
                    <a:pt x="189172" y="9461"/>
                  </a:lnTo>
                  <a:lnTo>
                    <a:pt x="184579" y="7100"/>
                  </a:lnTo>
                  <a:lnTo>
                    <a:pt x="140195" y="0"/>
                  </a:lnTo>
                  <a:close/>
                </a:path>
                <a:path w="280669" h="279400">
                  <a:moveTo>
                    <a:pt x="189172" y="9461"/>
                  </a:moveTo>
                  <a:lnTo>
                    <a:pt x="140195" y="9461"/>
                  </a:lnTo>
                  <a:lnTo>
                    <a:pt x="166609" y="12085"/>
                  </a:lnTo>
                  <a:lnTo>
                    <a:pt x="191146" y="19613"/>
                  </a:lnTo>
                  <a:lnTo>
                    <a:pt x="232905" y="47320"/>
                  </a:lnTo>
                  <a:lnTo>
                    <a:pt x="260694" y="88711"/>
                  </a:lnTo>
                  <a:lnTo>
                    <a:pt x="270891" y="139712"/>
                  </a:lnTo>
                  <a:lnTo>
                    <a:pt x="268254" y="165789"/>
                  </a:lnTo>
                  <a:lnTo>
                    <a:pt x="248736" y="212334"/>
                  </a:lnTo>
                  <a:lnTo>
                    <a:pt x="213384" y="247641"/>
                  </a:lnTo>
                  <a:lnTo>
                    <a:pt x="166609" y="267315"/>
                  </a:lnTo>
                  <a:lnTo>
                    <a:pt x="140195" y="269951"/>
                  </a:lnTo>
                  <a:lnTo>
                    <a:pt x="188072" y="269951"/>
                  </a:lnTo>
                  <a:lnTo>
                    <a:pt x="223067" y="251985"/>
                  </a:lnTo>
                  <a:lnTo>
                    <a:pt x="253380" y="221862"/>
                  </a:lnTo>
                  <a:lnTo>
                    <a:pt x="273239" y="183672"/>
                  </a:lnTo>
                  <a:lnTo>
                    <a:pt x="280365" y="139712"/>
                  </a:lnTo>
                  <a:lnTo>
                    <a:pt x="273239" y="95463"/>
                  </a:lnTo>
                  <a:lnTo>
                    <a:pt x="253380" y="57099"/>
                  </a:lnTo>
                  <a:lnTo>
                    <a:pt x="223067" y="26889"/>
                  </a:lnTo>
                  <a:lnTo>
                    <a:pt x="189172" y="9461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2188" y="1158239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40">
                  <a:moveTo>
                    <a:pt x="141223" y="0"/>
                  </a:moveTo>
                  <a:lnTo>
                    <a:pt x="96427" y="7162"/>
                  </a:lnTo>
                  <a:lnTo>
                    <a:pt x="57640" y="27137"/>
                  </a:lnTo>
                  <a:lnTo>
                    <a:pt x="27128" y="57656"/>
                  </a:lnTo>
                  <a:lnTo>
                    <a:pt x="7159" y="96450"/>
                  </a:lnTo>
                  <a:lnTo>
                    <a:pt x="0" y="141249"/>
                  </a:lnTo>
                  <a:lnTo>
                    <a:pt x="7159" y="185763"/>
                  </a:lnTo>
                  <a:lnTo>
                    <a:pt x="27128" y="224384"/>
                  </a:lnTo>
                  <a:lnTo>
                    <a:pt x="57640" y="254814"/>
                  </a:lnTo>
                  <a:lnTo>
                    <a:pt x="96427" y="274756"/>
                  </a:lnTo>
                  <a:lnTo>
                    <a:pt x="141223" y="281914"/>
                  </a:lnTo>
                  <a:lnTo>
                    <a:pt x="185750" y="274756"/>
                  </a:lnTo>
                  <a:lnTo>
                    <a:pt x="224378" y="254814"/>
                  </a:lnTo>
                  <a:lnTo>
                    <a:pt x="254812" y="224384"/>
                  </a:lnTo>
                  <a:lnTo>
                    <a:pt x="274756" y="185763"/>
                  </a:lnTo>
                  <a:lnTo>
                    <a:pt x="281914" y="141249"/>
                  </a:lnTo>
                  <a:lnTo>
                    <a:pt x="274756" y="96450"/>
                  </a:lnTo>
                  <a:lnTo>
                    <a:pt x="254812" y="57656"/>
                  </a:lnTo>
                  <a:lnTo>
                    <a:pt x="224378" y="27137"/>
                  </a:lnTo>
                  <a:lnTo>
                    <a:pt x="185750" y="7162"/>
                  </a:lnTo>
                  <a:lnTo>
                    <a:pt x="1412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7596" y="1153667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146291" y="0"/>
                  </a:moveTo>
                  <a:lnTo>
                    <a:pt x="99987" y="7488"/>
                  </a:lnTo>
                  <a:lnTo>
                    <a:pt x="59820" y="28328"/>
                  </a:lnTo>
                  <a:lnTo>
                    <a:pt x="28177" y="60084"/>
                  </a:lnTo>
                  <a:lnTo>
                    <a:pt x="7441" y="100319"/>
                  </a:lnTo>
                  <a:lnTo>
                    <a:pt x="0" y="146596"/>
                  </a:lnTo>
                  <a:lnTo>
                    <a:pt x="7441" y="192597"/>
                  </a:lnTo>
                  <a:lnTo>
                    <a:pt x="28177" y="232660"/>
                  </a:lnTo>
                  <a:lnTo>
                    <a:pt x="59820" y="264324"/>
                  </a:lnTo>
                  <a:lnTo>
                    <a:pt x="99987" y="285126"/>
                  </a:lnTo>
                  <a:lnTo>
                    <a:pt x="146291" y="292607"/>
                  </a:lnTo>
                  <a:lnTo>
                    <a:pt x="192385" y="285126"/>
                  </a:lnTo>
                  <a:lnTo>
                    <a:pt x="196231" y="283133"/>
                  </a:lnTo>
                  <a:lnTo>
                    <a:pt x="146291" y="283133"/>
                  </a:lnTo>
                  <a:lnTo>
                    <a:pt x="118636" y="280390"/>
                  </a:lnTo>
                  <a:lnTo>
                    <a:pt x="69588" y="259854"/>
                  </a:lnTo>
                  <a:lnTo>
                    <a:pt x="32499" y="222841"/>
                  </a:lnTo>
                  <a:lnTo>
                    <a:pt x="11767" y="173957"/>
                  </a:lnTo>
                  <a:lnTo>
                    <a:pt x="8940" y="146596"/>
                  </a:lnTo>
                  <a:lnTo>
                    <a:pt x="11767" y="118897"/>
                  </a:lnTo>
                  <a:lnTo>
                    <a:pt x="32499" y="69775"/>
                  </a:lnTo>
                  <a:lnTo>
                    <a:pt x="69588" y="33000"/>
                  </a:lnTo>
                  <a:lnTo>
                    <a:pt x="118636" y="12299"/>
                  </a:lnTo>
                  <a:lnTo>
                    <a:pt x="146291" y="9474"/>
                  </a:lnTo>
                  <a:lnTo>
                    <a:pt x="196210" y="9474"/>
                  </a:lnTo>
                  <a:lnTo>
                    <a:pt x="192385" y="7488"/>
                  </a:lnTo>
                  <a:lnTo>
                    <a:pt x="146291" y="0"/>
                  </a:lnTo>
                  <a:close/>
                </a:path>
                <a:path w="292734" h="292734">
                  <a:moveTo>
                    <a:pt x="196210" y="9474"/>
                  </a:moveTo>
                  <a:lnTo>
                    <a:pt x="146291" y="9474"/>
                  </a:lnTo>
                  <a:lnTo>
                    <a:pt x="173722" y="12299"/>
                  </a:lnTo>
                  <a:lnTo>
                    <a:pt x="199421" y="20353"/>
                  </a:lnTo>
                  <a:lnTo>
                    <a:pt x="242912" y="49606"/>
                  </a:lnTo>
                  <a:lnTo>
                    <a:pt x="272418" y="93081"/>
                  </a:lnTo>
                  <a:lnTo>
                    <a:pt x="283083" y="146596"/>
                  </a:lnTo>
                  <a:lnTo>
                    <a:pt x="280339" y="173957"/>
                  </a:lnTo>
                  <a:lnTo>
                    <a:pt x="259787" y="222841"/>
                  </a:lnTo>
                  <a:lnTo>
                    <a:pt x="222711" y="259854"/>
                  </a:lnTo>
                  <a:lnTo>
                    <a:pt x="173722" y="280390"/>
                  </a:lnTo>
                  <a:lnTo>
                    <a:pt x="146291" y="283133"/>
                  </a:lnTo>
                  <a:lnTo>
                    <a:pt x="196231" y="283133"/>
                  </a:lnTo>
                  <a:lnTo>
                    <a:pt x="232525" y="264324"/>
                  </a:lnTo>
                  <a:lnTo>
                    <a:pt x="264247" y="232660"/>
                  </a:lnTo>
                  <a:lnTo>
                    <a:pt x="285088" y="192597"/>
                  </a:lnTo>
                  <a:lnTo>
                    <a:pt x="292582" y="146596"/>
                  </a:lnTo>
                  <a:lnTo>
                    <a:pt x="285088" y="100319"/>
                  </a:lnTo>
                  <a:lnTo>
                    <a:pt x="264247" y="60084"/>
                  </a:lnTo>
                  <a:lnTo>
                    <a:pt x="232525" y="28328"/>
                  </a:lnTo>
                  <a:lnTo>
                    <a:pt x="196210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0100" y="1216177"/>
              <a:ext cx="167614" cy="1675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5508" y="1778507"/>
              <a:ext cx="175259" cy="175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816" y="208787"/>
              <a:ext cx="530860" cy="1821180"/>
            </a:xfrm>
            <a:custGeom>
              <a:avLst/>
              <a:gdLst/>
              <a:ahLst/>
              <a:cxnLst/>
              <a:rect l="l" t="t" r="r" b="b"/>
              <a:pathLst>
                <a:path w="530860" h="1821180">
                  <a:moveTo>
                    <a:pt x="27432" y="1799894"/>
                  </a:moveTo>
                  <a:lnTo>
                    <a:pt x="21285" y="1793748"/>
                  </a:lnTo>
                  <a:lnTo>
                    <a:pt x="6146" y="1793748"/>
                  </a:lnTo>
                  <a:lnTo>
                    <a:pt x="0" y="1799894"/>
                  </a:lnTo>
                  <a:lnTo>
                    <a:pt x="0" y="1815033"/>
                  </a:lnTo>
                  <a:lnTo>
                    <a:pt x="6146" y="1821180"/>
                  </a:lnTo>
                  <a:lnTo>
                    <a:pt x="21285" y="1821180"/>
                  </a:lnTo>
                  <a:lnTo>
                    <a:pt x="27432" y="1815033"/>
                  </a:lnTo>
                  <a:lnTo>
                    <a:pt x="27432" y="1799894"/>
                  </a:lnTo>
                  <a:close/>
                </a:path>
                <a:path w="530860" h="1821180">
                  <a:moveTo>
                    <a:pt x="100584" y="1799894"/>
                  </a:moveTo>
                  <a:lnTo>
                    <a:pt x="94780" y="1793748"/>
                  </a:lnTo>
                  <a:lnTo>
                    <a:pt x="80479" y="1793748"/>
                  </a:lnTo>
                  <a:lnTo>
                    <a:pt x="74676" y="1799894"/>
                  </a:lnTo>
                  <a:lnTo>
                    <a:pt x="74676" y="1815033"/>
                  </a:lnTo>
                  <a:lnTo>
                    <a:pt x="80479" y="1821180"/>
                  </a:lnTo>
                  <a:lnTo>
                    <a:pt x="94780" y="1821180"/>
                  </a:lnTo>
                  <a:lnTo>
                    <a:pt x="100584" y="1815033"/>
                  </a:lnTo>
                  <a:lnTo>
                    <a:pt x="100584" y="1799894"/>
                  </a:lnTo>
                  <a:close/>
                </a:path>
                <a:path w="530860" h="1821180">
                  <a:moveTo>
                    <a:pt x="175260" y="1799894"/>
                  </a:moveTo>
                  <a:lnTo>
                    <a:pt x="169113" y="1793748"/>
                  </a:lnTo>
                  <a:lnTo>
                    <a:pt x="153974" y="1793748"/>
                  </a:lnTo>
                  <a:lnTo>
                    <a:pt x="147828" y="1799894"/>
                  </a:lnTo>
                  <a:lnTo>
                    <a:pt x="147828" y="1815033"/>
                  </a:lnTo>
                  <a:lnTo>
                    <a:pt x="153974" y="1821180"/>
                  </a:lnTo>
                  <a:lnTo>
                    <a:pt x="169113" y="1821180"/>
                  </a:lnTo>
                  <a:lnTo>
                    <a:pt x="175260" y="1815033"/>
                  </a:lnTo>
                  <a:lnTo>
                    <a:pt x="175260" y="1799894"/>
                  </a:lnTo>
                  <a:close/>
                </a:path>
                <a:path w="530860" h="1821180">
                  <a:moveTo>
                    <a:pt x="382524" y="6146"/>
                  </a:moveTo>
                  <a:lnTo>
                    <a:pt x="376377" y="0"/>
                  </a:lnTo>
                  <a:lnTo>
                    <a:pt x="361238" y="0"/>
                  </a:lnTo>
                  <a:lnTo>
                    <a:pt x="355092" y="6146"/>
                  </a:lnTo>
                  <a:lnTo>
                    <a:pt x="355092" y="21285"/>
                  </a:lnTo>
                  <a:lnTo>
                    <a:pt x="361238" y="27432"/>
                  </a:lnTo>
                  <a:lnTo>
                    <a:pt x="376377" y="27432"/>
                  </a:lnTo>
                  <a:lnTo>
                    <a:pt x="382524" y="21285"/>
                  </a:lnTo>
                  <a:lnTo>
                    <a:pt x="382524" y="6146"/>
                  </a:lnTo>
                  <a:close/>
                </a:path>
                <a:path w="530860" h="1821180">
                  <a:moveTo>
                    <a:pt x="455676" y="6146"/>
                  </a:moveTo>
                  <a:lnTo>
                    <a:pt x="449872" y="0"/>
                  </a:lnTo>
                  <a:lnTo>
                    <a:pt x="435571" y="0"/>
                  </a:lnTo>
                  <a:lnTo>
                    <a:pt x="429768" y="6146"/>
                  </a:lnTo>
                  <a:lnTo>
                    <a:pt x="429768" y="21285"/>
                  </a:lnTo>
                  <a:lnTo>
                    <a:pt x="435571" y="27432"/>
                  </a:lnTo>
                  <a:lnTo>
                    <a:pt x="449872" y="27432"/>
                  </a:lnTo>
                  <a:lnTo>
                    <a:pt x="455676" y="21285"/>
                  </a:lnTo>
                  <a:lnTo>
                    <a:pt x="455676" y="6146"/>
                  </a:lnTo>
                  <a:close/>
                </a:path>
                <a:path w="530860" h="1821180">
                  <a:moveTo>
                    <a:pt x="530352" y="6146"/>
                  </a:moveTo>
                  <a:lnTo>
                    <a:pt x="524205" y="0"/>
                  </a:lnTo>
                  <a:lnTo>
                    <a:pt x="509066" y="0"/>
                  </a:lnTo>
                  <a:lnTo>
                    <a:pt x="502920" y="6146"/>
                  </a:lnTo>
                  <a:lnTo>
                    <a:pt x="502920" y="21285"/>
                  </a:lnTo>
                  <a:lnTo>
                    <a:pt x="509066" y="27432"/>
                  </a:lnTo>
                  <a:lnTo>
                    <a:pt x="524205" y="27432"/>
                  </a:lnTo>
                  <a:lnTo>
                    <a:pt x="530352" y="21285"/>
                  </a:lnTo>
                  <a:lnTo>
                    <a:pt x="530352" y="6146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8129016" y="498805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03692" y="4988052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2"/>
                </a:lnTo>
                <a:lnTo>
                  <a:pt x="20104" y="27432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6843" y="498805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97823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0976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45652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07907" y="0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905"/>
                </a:lnTo>
              </a:path>
            </a:pathLst>
          </a:custGeom>
          <a:ln w="9525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667321" y="2985516"/>
            <a:ext cx="100965" cy="2158365"/>
            <a:chOff x="667321" y="2985516"/>
            <a:chExt cx="100965" cy="2158365"/>
          </a:xfrm>
        </p:grpSpPr>
        <p:sp>
          <p:nvSpPr>
            <p:cNvPr id="36" name="object 36"/>
            <p:cNvSpPr/>
            <p:nvPr/>
          </p:nvSpPr>
          <p:spPr>
            <a:xfrm>
              <a:off x="713041" y="2985516"/>
              <a:ext cx="9525" cy="2158365"/>
            </a:xfrm>
            <a:custGeom>
              <a:avLst/>
              <a:gdLst/>
              <a:ahLst/>
              <a:cxnLst/>
              <a:rect l="l" t="t" r="r" b="b"/>
              <a:pathLst>
                <a:path w="9525" h="2158365">
                  <a:moveTo>
                    <a:pt x="9525" y="0"/>
                  </a:moveTo>
                  <a:lnTo>
                    <a:pt x="0" y="0"/>
                  </a:lnTo>
                  <a:lnTo>
                    <a:pt x="0" y="2157983"/>
                  </a:lnTo>
                  <a:lnTo>
                    <a:pt x="9525" y="215798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7321" y="4582477"/>
              <a:ext cx="100965" cy="1024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7321" y="3936301"/>
              <a:ext cx="100965" cy="1009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8355901" y="1449133"/>
            <a:ext cx="102489" cy="1009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55901" y="229933"/>
            <a:ext cx="102489" cy="1024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438400" y="1428242"/>
            <a:ext cx="380047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marR="5080" indent="-196850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1480" dirty="0"/>
              <a:t>   </a:t>
            </a:r>
            <a:r>
              <a:rPr lang="en-US" sz="7200" spc="-1480" dirty="0">
                <a:solidFill>
                  <a:srgbClr val="FFC000"/>
                </a:solidFill>
              </a:rPr>
              <a:t> </a:t>
            </a:r>
            <a:r>
              <a:rPr sz="7200" spc="-1480" dirty="0">
                <a:solidFill>
                  <a:srgbClr val="FFC000"/>
                </a:solidFill>
              </a:rPr>
              <a:t>S</a:t>
            </a:r>
            <a:r>
              <a:rPr lang="en-US" sz="7200" spc="-1480" dirty="0">
                <a:solidFill>
                  <a:srgbClr val="FFC000"/>
                </a:solidFill>
              </a:rPr>
              <a:t> </a:t>
            </a:r>
            <a:r>
              <a:rPr sz="7200" spc="-1285" dirty="0">
                <a:solidFill>
                  <a:srgbClr val="FFC000"/>
                </a:solidFill>
              </a:rPr>
              <a:t>y</a:t>
            </a:r>
            <a:r>
              <a:rPr sz="7200" spc="-795" dirty="0">
                <a:solidFill>
                  <a:srgbClr val="FFC000"/>
                </a:solidFill>
              </a:rPr>
              <a:t>s</a:t>
            </a:r>
            <a:r>
              <a:rPr sz="7200" spc="-600" dirty="0">
                <a:solidFill>
                  <a:srgbClr val="FFC000"/>
                </a:solidFill>
              </a:rPr>
              <a:t>t</a:t>
            </a:r>
            <a:r>
              <a:rPr sz="7200" spc="-1115" dirty="0">
                <a:solidFill>
                  <a:srgbClr val="FFC000"/>
                </a:solidFill>
              </a:rPr>
              <a:t>e</a:t>
            </a:r>
            <a:r>
              <a:rPr sz="7200" spc="-955" dirty="0">
                <a:solidFill>
                  <a:srgbClr val="FFC000"/>
                </a:solidFill>
              </a:rPr>
              <a:t>m</a:t>
            </a:r>
            <a:br>
              <a:rPr lang="en-US" sz="7200" spc="-955" dirty="0">
                <a:solidFill>
                  <a:srgbClr val="FFC000"/>
                </a:solidFill>
              </a:rPr>
            </a:br>
            <a:r>
              <a:rPr lang="en-US" sz="7200" spc="-1235" dirty="0">
                <a:solidFill>
                  <a:srgbClr val="FFC000"/>
                </a:solidFill>
              </a:rPr>
              <a:t>I </a:t>
            </a:r>
            <a:r>
              <a:rPr sz="7200" spc="-1235" dirty="0">
                <a:solidFill>
                  <a:srgbClr val="FFC000"/>
                </a:solidFill>
              </a:rPr>
              <a:t>mage</a:t>
            </a:r>
            <a:endParaRPr sz="7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33285" y="0"/>
            <a:ext cx="2112010" cy="1156970"/>
            <a:chOff x="7033285" y="0"/>
            <a:chExt cx="2112010" cy="1156970"/>
          </a:xfrm>
        </p:grpSpPr>
        <p:sp>
          <p:nvSpPr>
            <p:cNvPr id="3" name="object 3"/>
            <p:cNvSpPr/>
            <p:nvPr/>
          </p:nvSpPr>
          <p:spPr>
            <a:xfrm>
              <a:off x="7196328" y="295656"/>
              <a:ext cx="1157605" cy="542925"/>
            </a:xfrm>
            <a:custGeom>
              <a:avLst/>
              <a:gdLst/>
              <a:ahLst/>
              <a:cxnLst/>
              <a:rect l="l" t="t" r="r" b="b"/>
              <a:pathLst>
                <a:path w="1157604" h="542925">
                  <a:moveTo>
                    <a:pt x="1157097" y="54269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4568" y="0"/>
              <a:ext cx="786130" cy="830580"/>
            </a:xfrm>
            <a:custGeom>
              <a:avLst/>
              <a:gdLst/>
              <a:ahLst/>
              <a:cxnLst/>
              <a:rect l="l" t="t" r="r" b="b"/>
              <a:pathLst>
                <a:path w="786129" h="830580">
                  <a:moveTo>
                    <a:pt x="785632" y="0"/>
                  </a:moveTo>
                  <a:lnTo>
                    <a:pt x="0" y="830300"/>
                  </a:lnTo>
                </a:path>
              </a:pathLst>
            </a:custGeom>
            <a:ln w="9525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68055" y="531876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5">
                  <a:moveTo>
                    <a:pt x="286499" y="0"/>
                  </a:moveTo>
                  <a:lnTo>
                    <a:pt x="240012" y="3751"/>
                  </a:lnTo>
                  <a:lnTo>
                    <a:pt x="195918" y="14609"/>
                  </a:lnTo>
                  <a:lnTo>
                    <a:pt x="154808" y="31982"/>
                  </a:lnTo>
                  <a:lnTo>
                    <a:pt x="117269" y="55278"/>
                  </a:lnTo>
                  <a:lnTo>
                    <a:pt x="83889" y="83902"/>
                  </a:lnTo>
                  <a:lnTo>
                    <a:pt x="55259" y="117263"/>
                  </a:lnTo>
                  <a:lnTo>
                    <a:pt x="31966" y="154768"/>
                  </a:lnTo>
                  <a:lnTo>
                    <a:pt x="14599" y="195824"/>
                  </a:lnTo>
                  <a:lnTo>
                    <a:pt x="3748" y="239839"/>
                  </a:lnTo>
                  <a:lnTo>
                    <a:pt x="0" y="286219"/>
                  </a:lnTo>
                  <a:lnTo>
                    <a:pt x="3748" y="332758"/>
                  </a:lnTo>
                  <a:lnTo>
                    <a:pt x="14599" y="376897"/>
                  </a:lnTo>
                  <a:lnTo>
                    <a:pt x="31966" y="418049"/>
                  </a:lnTo>
                  <a:lnTo>
                    <a:pt x="55259" y="455625"/>
                  </a:lnTo>
                  <a:lnTo>
                    <a:pt x="83889" y="489035"/>
                  </a:lnTo>
                  <a:lnTo>
                    <a:pt x="117269" y="517692"/>
                  </a:lnTo>
                  <a:lnTo>
                    <a:pt x="154808" y="541005"/>
                  </a:lnTo>
                  <a:lnTo>
                    <a:pt x="195918" y="558386"/>
                  </a:lnTo>
                  <a:lnTo>
                    <a:pt x="240012" y="569247"/>
                  </a:lnTo>
                  <a:lnTo>
                    <a:pt x="286499" y="572998"/>
                  </a:lnTo>
                  <a:lnTo>
                    <a:pt x="332992" y="569247"/>
                  </a:lnTo>
                  <a:lnTo>
                    <a:pt x="377089" y="558386"/>
                  </a:lnTo>
                  <a:lnTo>
                    <a:pt x="418201" y="541005"/>
                  </a:lnTo>
                  <a:lnTo>
                    <a:pt x="455740" y="517692"/>
                  </a:lnTo>
                  <a:lnTo>
                    <a:pt x="489118" y="489035"/>
                  </a:lnTo>
                  <a:lnTo>
                    <a:pt x="517746" y="455625"/>
                  </a:lnTo>
                  <a:lnTo>
                    <a:pt x="541036" y="418049"/>
                  </a:lnTo>
                  <a:lnTo>
                    <a:pt x="558401" y="376897"/>
                  </a:lnTo>
                  <a:lnTo>
                    <a:pt x="569251" y="332758"/>
                  </a:lnTo>
                  <a:lnTo>
                    <a:pt x="572998" y="286219"/>
                  </a:lnTo>
                  <a:lnTo>
                    <a:pt x="569251" y="239839"/>
                  </a:lnTo>
                  <a:lnTo>
                    <a:pt x="558401" y="195824"/>
                  </a:lnTo>
                  <a:lnTo>
                    <a:pt x="541036" y="154768"/>
                  </a:lnTo>
                  <a:lnTo>
                    <a:pt x="517746" y="117263"/>
                  </a:lnTo>
                  <a:lnTo>
                    <a:pt x="489118" y="83902"/>
                  </a:lnTo>
                  <a:lnTo>
                    <a:pt x="455740" y="55278"/>
                  </a:lnTo>
                  <a:lnTo>
                    <a:pt x="418201" y="31982"/>
                  </a:lnTo>
                  <a:lnTo>
                    <a:pt x="377089" y="14609"/>
                  </a:lnTo>
                  <a:lnTo>
                    <a:pt x="332992" y="375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5033" y="527329"/>
              <a:ext cx="581025" cy="582295"/>
            </a:xfrm>
            <a:custGeom>
              <a:avLst/>
              <a:gdLst/>
              <a:ahLst/>
              <a:cxnLst/>
              <a:rect l="l" t="t" r="r" b="b"/>
              <a:pathLst>
                <a:path w="581025" h="582294">
                  <a:moveTo>
                    <a:pt x="290296" y="0"/>
                  </a:moveTo>
                  <a:lnTo>
                    <a:pt x="243249" y="3810"/>
                  </a:lnTo>
                  <a:lnTo>
                    <a:pt x="198604" y="14841"/>
                  </a:lnTo>
                  <a:lnTo>
                    <a:pt x="156962" y="32490"/>
                  </a:lnTo>
                  <a:lnTo>
                    <a:pt x="118923" y="56155"/>
                  </a:lnTo>
                  <a:lnTo>
                    <a:pt x="85088" y="85236"/>
                  </a:lnTo>
                  <a:lnTo>
                    <a:pt x="56058" y="119128"/>
                  </a:lnTo>
                  <a:lnTo>
                    <a:pt x="32433" y="157232"/>
                  </a:lnTo>
                  <a:lnTo>
                    <a:pt x="14815" y="198945"/>
                  </a:lnTo>
                  <a:lnTo>
                    <a:pt x="3803" y="243666"/>
                  </a:lnTo>
                  <a:lnTo>
                    <a:pt x="0" y="290791"/>
                  </a:lnTo>
                  <a:lnTo>
                    <a:pt x="3803" y="338072"/>
                  </a:lnTo>
                  <a:lnTo>
                    <a:pt x="14815" y="382915"/>
                  </a:lnTo>
                  <a:lnTo>
                    <a:pt x="32433" y="424723"/>
                  </a:lnTo>
                  <a:lnTo>
                    <a:pt x="56058" y="462898"/>
                  </a:lnTo>
                  <a:lnTo>
                    <a:pt x="85088" y="496841"/>
                  </a:lnTo>
                  <a:lnTo>
                    <a:pt x="118923" y="525954"/>
                  </a:lnTo>
                  <a:lnTo>
                    <a:pt x="156962" y="549639"/>
                  </a:lnTo>
                  <a:lnTo>
                    <a:pt x="198604" y="567297"/>
                  </a:lnTo>
                  <a:lnTo>
                    <a:pt x="243249" y="578331"/>
                  </a:lnTo>
                  <a:lnTo>
                    <a:pt x="290296" y="582142"/>
                  </a:lnTo>
                  <a:lnTo>
                    <a:pt x="337350" y="578331"/>
                  </a:lnTo>
                  <a:lnTo>
                    <a:pt x="360268" y="572668"/>
                  </a:lnTo>
                  <a:lnTo>
                    <a:pt x="290296" y="572668"/>
                  </a:lnTo>
                  <a:lnTo>
                    <a:pt x="233540" y="566913"/>
                  </a:lnTo>
                  <a:lnTo>
                    <a:pt x="180744" y="550451"/>
                  </a:lnTo>
                  <a:lnTo>
                    <a:pt x="132957" y="524485"/>
                  </a:lnTo>
                  <a:lnTo>
                    <a:pt x="91224" y="490219"/>
                  </a:lnTo>
                  <a:lnTo>
                    <a:pt x="56999" y="448402"/>
                  </a:lnTo>
                  <a:lnTo>
                    <a:pt x="31075" y="400531"/>
                  </a:lnTo>
                  <a:lnTo>
                    <a:pt x="14644" y="347646"/>
                  </a:lnTo>
                  <a:lnTo>
                    <a:pt x="8902" y="290791"/>
                  </a:lnTo>
                  <a:lnTo>
                    <a:pt x="14644" y="234179"/>
                  </a:lnTo>
                  <a:lnTo>
                    <a:pt x="31075" y="181327"/>
                  </a:lnTo>
                  <a:lnTo>
                    <a:pt x="56999" y="133490"/>
                  </a:lnTo>
                  <a:lnTo>
                    <a:pt x="91224" y="91922"/>
                  </a:lnTo>
                  <a:lnTo>
                    <a:pt x="132957" y="57415"/>
                  </a:lnTo>
                  <a:lnTo>
                    <a:pt x="180744" y="31476"/>
                  </a:lnTo>
                  <a:lnTo>
                    <a:pt x="233540" y="15148"/>
                  </a:lnTo>
                  <a:lnTo>
                    <a:pt x="290296" y="9474"/>
                  </a:lnTo>
                  <a:lnTo>
                    <a:pt x="360275" y="9474"/>
                  </a:lnTo>
                  <a:lnTo>
                    <a:pt x="337350" y="3810"/>
                  </a:lnTo>
                  <a:lnTo>
                    <a:pt x="290296" y="0"/>
                  </a:lnTo>
                  <a:close/>
                </a:path>
                <a:path w="581025" h="582294">
                  <a:moveTo>
                    <a:pt x="360275" y="9474"/>
                  </a:moveTo>
                  <a:lnTo>
                    <a:pt x="290296" y="9474"/>
                  </a:lnTo>
                  <a:lnTo>
                    <a:pt x="347059" y="15148"/>
                  </a:lnTo>
                  <a:lnTo>
                    <a:pt x="399802" y="31476"/>
                  </a:lnTo>
                  <a:lnTo>
                    <a:pt x="447430" y="57415"/>
                  </a:lnTo>
                  <a:lnTo>
                    <a:pt x="488848" y="91922"/>
                  </a:lnTo>
                  <a:lnTo>
                    <a:pt x="523301" y="133490"/>
                  </a:lnTo>
                  <a:lnTo>
                    <a:pt x="549195" y="181327"/>
                  </a:lnTo>
                  <a:lnTo>
                    <a:pt x="565493" y="234179"/>
                  </a:lnTo>
                  <a:lnTo>
                    <a:pt x="571157" y="290791"/>
                  </a:lnTo>
                  <a:lnTo>
                    <a:pt x="565493" y="347646"/>
                  </a:lnTo>
                  <a:lnTo>
                    <a:pt x="549195" y="400531"/>
                  </a:lnTo>
                  <a:lnTo>
                    <a:pt x="523301" y="448402"/>
                  </a:lnTo>
                  <a:lnTo>
                    <a:pt x="488848" y="490219"/>
                  </a:lnTo>
                  <a:lnTo>
                    <a:pt x="447430" y="524485"/>
                  </a:lnTo>
                  <a:lnTo>
                    <a:pt x="399802" y="550451"/>
                  </a:lnTo>
                  <a:lnTo>
                    <a:pt x="347059" y="566913"/>
                  </a:lnTo>
                  <a:lnTo>
                    <a:pt x="290296" y="572668"/>
                  </a:lnTo>
                  <a:lnTo>
                    <a:pt x="360268" y="572668"/>
                  </a:lnTo>
                  <a:lnTo>
                    <a:pt x="423647" y="549639"/>
                  </a:lnTo>
                  <a:lnTo>
                    <a:pt x="461689" y="525954"/>
                  </a:lnTo>
                  <a:lnTo>
                    <a:pt x="495527" y="496841"/>
                  </a:lnTo>
                  <a:lnTo>
                    <a:pt x="524558" y="462898"/>
                  </a:lnTo>
                  <a:lnTo>
                    <a:pt x="548184" y="424723"/>
                  </a:lnTo>
                  <a:lnTo>
                    <a:pt x="565802" y="382915"/>
                  </a:lnTo>
                  <a:lnTo>
                    <a:pt x="576814" y="338072"/>
                  </a:lnTo>
                  <a:lnTo>
                    <a:pt x="580618" y="290791"/>
                  </a:lnTo>
                  <a:lnTo>
                    <a:pt x="576814" y="243666"/>
                  </a:lnTo>
                  <a:lnTo>
                    <a:pt x="565802" y="198945"/>
                  </a:lnTo>
                  <a:lnTo>
                    <a:pt x="548184" y="157232"/>
                  </a:lnTo>
                  <a:lnTo>
                    <a:pt x="524558" y="119128"/>
                  </a:lnTo>
                  <a:lnTo>
                    <a:pt x="495527" y="85236"/>
                  </a:lnTo>
                  <a:lnTo>
                    <a:pt x="461689" y="56155"/>
                  </a:lnTo>
                  <a:lnTo>
                    <a:pt x="423647" y="32490"/>
                  </a:lnTo>
                  <a:lnTo>
                    <a:pt x="382001" y="14841"/>
                  </a:lnTo>
                  <a:lnTo>
                    <a:pt x="360275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41233" y="605027"/>
              <a:ext cx="428625" cy="426720"/>
            </a:xfrm>
            <a:custGeom>
              <a:avLst/>
              <a:gdLst/>
              <a:ahLst/>
              <a:cxnLst/>
              <a:rect l="l" t="t" r="r" b="b"/>
              <a:pathLst>
                <a:path w="428625" h="426719">
                  <a:moveTo>
                    <a:pt x="214096" y="0"/>
                  </a:moveTo>
                  <a:lnTo>
                    <a:pt x="165023" y="5614"/>
                  </a:lnTo>
                  <a:lnTo>
                    <a:pt x="119966" y="21613"/>
                  </a:lnTo>
                  <a:lnTo>
                    <a:pt x="80213" y="46731"/>
                  </a:lnTo>
                  <a:lnTo>
                    <a:pt x="47052" y="79701"/>
                  </a:lnTo>
                  <a:lnTo>
                    <a:pt x="21770" y="119258"/>
                  </a:lnTo>
                  <a:lnTo>
                    <a:pt x="5657" y="164136"/>
                  </a:lnTo>
                  <a:lnTo>
                    <a:pt x="0" y="213067"/>
                  </a:lnTo>
                  <a:lnTo>
                    <a:pt x="5657" y="262044"/>
                  </a:lnTo>
                  <a:lnTo>
                    <a:pt x="21770" y="307009"/>
                  </a:lnTo>
                  <a:lnTo>
                    <a:pt x="47052" y="346679"/>
                  </a:lnTo>
                  <a:lnTo>
                    <a:pt x="80213" y="379770"/>
                  </a:lnTo>
                  <a:lnTo>
                    <a:pt x="119966" y="404997"/>
                  </a:lnTo>
                  <a:lnTo>
                    <a:pt x="165023" y="421075"/>
                  </a:lnTo>
                  <a:lnTo>
                    <a:pt x="214096" y="426720"/>
                  </a:lnTo>
                  <a:lnTo>
                    <a:pt x="263178" y="421075"/>
                  </a:lnTo>
                  <a:lnTo>
                    <a:pt x="308242" y="404997"/>
                  </a:lnTo>
                  <a:lnTo>
                    <a:pt x="348000" y="379770"/>
                  </a:lnTo>
                  <a:lnTo>
                    <a:pt x="381164" y="346679"/>
                  </a:lnTo>
                  <a:lnTo>
                    <a:pt x="406447" y="307009"/>
                  </a:lnTo>
                  <a:lnTo>
                    <a:pt x="422561" y="262044"/>
                  </a:lnTo>
                  <a:lnTo>
                    <a:pt x="428218" y="213067"/>
                  </a:lnTo>
                  <a:lnTo>
                    <a:pt x="422561" y="164136"/>
                  </a:lnTo>
                  <a:lnTo>
                    <a:pt x="406447" y="119258"/>
                  </a:lnTo>
                  <a:lnTo>
                    <a:pt x="381164" y="79701"/>
                  </a:lnTo>
                  <a:lnTo>
                    <a:pt x="348000" y="46731"/>
                  </a:lnTo>
                  <a:lnTo>
                    <a:pt x="308242" y="21613"/>
                  </a:lnTo>
                  <a:lnTo>
                    <a:pt x="263178" y="5614"/>
                  </a:lnTo>
                  <a:lnTo>
                    <a:pt x="214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6661" y="598931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5" h="437515">
                  <a:moveTo>
                    <a:pt x="218655" y="0"/>
                  </a:moveTo>
                  <a:lnTo>
                    <a:pt x="168426" y="5783"/>
                  </a:lnTo>
                  <a:lnTo>
                    <a:pt x="122367" y="22251"/>
                  </a:lnTo>
                  <a:lnTo>
                    <a:pt x="81773" y="48074"/>
                  </a:lnTo>
                  <a:lnTo>
                    <a:pt x="47943" y="81928"/>
                  </a:lnTo>
                  <a:lnTo>
                    <a:pt x="22172" y="122485"/>
                  </a:lnTo>
                  <a:lnTo>
                    <a:pt x="5759" y="168418"/>
                  </a:lnTo>
                  <a:lnTo>
                    <a:pt x="0" y="218401"/>
                  </a:lnTo>
                  <a:lnTo>
                    <a:pt x="5759" y="268599"/>
                  </a:lnTo>
                  <a:lnTo>
                    <a:pt x="22172" y="314684"/>
                  </a:lnTo>
                  <a:lnTo>
                    <a:pt x="47943" y="355340"/>
                  </a:lnTo>
                  <a:lnTo>
                    <a:pt x="81773" y="389251"/>
                  </a:lnTo>
                  <a:lnTo>
                    <a:pt x="122367" y="415102"/>
                  </a:lnTo>
                  <a:lnTo>
                    <a:pt x="168426" y="431578"/>
                  </a:lnTo>
                  <a:lnTo>
                    <a:pt x="218655" y="437362"/>
                  </a:lnTo>
                  <a:lnTo>
                    <a:pt x="268710" y="431578"/>
                  </a:lnTo>
                  <a:lnTo>
                    <a:pt x="279011" y="427888"/>
                  </a:lnTo>
                  <a:lnTo>
                    <a:pt x="218655" y="427888"/>
                  </a:lnTo>
                  <a:lnTo>
                    <a:pt x="176332" y="423641"/>
                  </a:lnTo>
                  <a:lnTo>
                    <a:pt x="136937" y="411454"/>
                  </a:lnTo>
                  <a:lnTo>
                    <a:pt x="101305" y="392162"/>
                  </a:lnTo>
                  <a:lnTo>
                    <a:pt x="70269" y="366598"/>
                  </a:lnTo>
                  <a:lnTo>
                    <a:pt x="44676" y="335620"/>
                  </a:lnTo>
                  <a:lnTo>
                    <a:pt x="25360" y="300034"/>
                  </a:lnTo>
                  <a:lnTo>
                    <a:pt x="13156" y="260681"/>
                  </a:lnTo>
                  <a:lnTo>
                    <a:pt x="8902" y="218401"/>
                  </a:lnTo>
                  <a:lnTo>
                    <a:pt x="13156" y="176454"/>
                  </a:lnTo>
                  <a:lnTo>
                    <a:pt x="25360" y="137272"/>
                  </a:lnTo>
                  <a:lnTo>
                    <a:pt x="44676" y="101746"/>
                  </a:lnTo>
                  <a:lnTo>
                    <a:pt x="70269" y="70764"/>
                  </a:lnTo>
                  <a:lnTo>
                    <a:pt x="101305" y="45210"/>
                  </a:lnTo>
                  <a:lnTo>
                    <a:pt x="136937" y="25917"/>
                  </a:lnTo>
                  <a:lnTo>
                    <a:pt x="176332" y="13725"/>
                  </a:lnTo>
                  <a:lnTo>
                    <a:pt x="218655" y="9474"/>
                  </a:lnTo>
                  <a:lnTo>
                    <a:pt x="279017" y="9474"/>
                  </a:lnTo>
                  <a:lnTo>
                    <a:pt x="268710" y="5783"/>
                  </a:lnTo>
                  <a:lnTo>
                    <a:pt x="218655" y="0"/>
                  </a:lnTo>
                  <a:close/>
                </a:path>
                <a:path w="437515" h="437515">
                  <a:moveTo>
                    <a:pt x="279017" y="9474"/>
                  </a:moveTo>
                  <a:lnTo>
                    <a:pt x="218655" y="9474"/>
                  </a:lnTo>
                  <a:lnTo>
                    <a:pt x="260908" y="13725"/>
                  </a:lnTo>
                  <a:lnTo>
                    <a:pt x="300118" y="25917"/>
                  </a:lnTo>
                  <a:lnTo>
                    <a:pt x="335554" y="45210"/>
                  </a:lnTo>
                  <a:lnTo>
                    <a:pt x="366483" y="70764"/>
                  </a:lnTo>
                  <a:lnTo>
                    <a:pt x="392081" y="101746"/>
                  </a:lnTo>
                  <a:lnTo>
                    <a:pt x="411397" y="137272"/>
                  </a:lnTo>
                  <a:lnTo>
                    <a:pt x="423598" y="176454"/>
                  </a:lnTo>
                  <a:lnTo>
                    <a:pt x="427850" y="218401"/>
                  </a:lnTo>
                  <a:lnTo>
                    <a:pt x="423598" y="260681"/>
                  </a:lnTo>
                  <a:lnTo>
                    <a:pt x="411397" y="300034"/>
                  </a:lnTo>
                  <a:lnTo>
                    <a:pt x="392081" y="335620"/>
                  </a:lnTo>
                  <a:lnTo>
                    <a:pt x="366483" y="366598"/>
                  </a:lnTo>
                  <a:lnTo>
                    <a:pt x="335554" y="392162"/>
                  </a:lnTo>
                  <a:lnTo>
                    <a:pt x="300118" y="411454"/>
                  </a:lnTo>
                  <a:lnTo>
                    <a:pt x="260908" y="423641"/>
                  </a:lnTo>
                  <a:lnTo>
                    <a:pt x="218655" y="427888"/>
                  </a:lnTo>
                  <a:lnTo>
                    <a:pt x="279011" y="427888"/>
                  </a:lnTo>
                  <a:lnTo>
                    <a:pt x="355313" y="389251"/>
                  </a:lnTo>
                  <a:lnTo>
                    <a:pt x="389208" y="355340"/>
                  </a:lnTo>
                  <a:lnTo>
                    <a:pt x="415061" y="314684"/>
                  </a:lnTo>
                  <a:lnTo>
                    <a:pt x="431547" y="268599"/>
                  </a:lnTo>
                  <a:lnTo>
                    <a:pt x="437337" y="218401"/>
                  </a:lnTo>
                  <a:lnTo>
                    <a:pt x="431547" y="168418"/>
                  </a:lnTo>
                  <a:lnTo>
                    <a:pt x="415061" y="122485"/>
                  </a:lnTo>
                  <a:lnTo>
                    <a:pt x="389208" y="81928"/>
                  </a:lnTo>
                  <a:lnTo>
                    <a:pt x="355313" y="48074"/>
                  </a:lnTo>
                  <a:lnTo>
                    <a:pt x="314705" y="22251"/>
                  </a:lnTo>
                  <a:lnTo>
                    <a:pt x="279017" y="9474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20481" y="682777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135127" y="0"/>
                  </a:moveTo>
                  <a:lnTo>
                    <a:pt x="92457" y="6897"/>
                  </a:lnTo>
                  <a:lnTo>
                    <a:pt x="55368" y="26073"/>
                  </a:lnTo>
                  <a:lnTo>
                    <a:pt x="26102" y="55259"/>
                  </a:lnTo>
                  <a:lnTo>
                    <a:pt x="6899" y="92181"/>
                  </a:lnTo>
                  <a:lnTo>
                    <a:pt x="0" y="134569"/>
                  </a:lnTo>
                  <a:lnTo>
                    <a:pt x="6899" y="177242"/>
                  </a:lnTo>
                  <a:lnTo>
                    <a:pt x="26102" y="214337"/>
                  </a:lnTo>
                  <a:lnTo>
                    <a:pt x="55368" y="243611"/>
                  </a:lnTo>
                  <a:lnTo>
                    <a:pt x="92457" y="262820"/>
                  </a:lnTo>
                  <a:lnTo>
                    <a:pt x="135127" y="269722"/>
                  </a:lnTo>
                  <a:lnTo>
                    <a:pt x="177742" y="262820"/>
                  </a:lnTo>
                  <a:lnTo>
                    <a:pt x="214699" y="243611"/>
                  </a:lnTo>
                  <a:lnTo>
                    <a:pt x="243808" y="214337"/>
                  </a:lnTo>
                  <a:lnTo>
                    <a:pt x="262879" y="177242"/>
                  </a:lnTo>
                  <a:lnTo>
                    <a:pt x="269722" y="134569"/>
                  </a:lnTo>
                  <a:lnTo>
                    <a:pt x="262879" y="92181"/>
                  </a:lnTo>
                  <a:lnTo>
                    <a:pt x="243808" y="55259"/>
                  </a:lnTo>
                  <a:lnTo>
                    <a:pt x="214699" y="26073"/>
                  </a:lnTo>
                  <a:lnTo>
                    <a:pt x="177742" y="6897"/>
                  </a:lnTo>
                  <a:lnTo>
                    <a:pt x="135127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909" y="678205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07" y="0"/>
                  </a:moveTo>
                  <a:lnTo>
                    <a:pt x="95263" y="7096"/>
                  </a:lnTo>
                  <a:lnTo>
                    <a:pt x="56984" y="26855"/>
                  </a:lnTo>
                  <a:lnTo>
                    <a:pt x="26837" y="56979"/>
                  </a:lnTo>
                  <a:lnTo>
                    <a:pt x="7086" y="95169"/>
                  </a:lnTo>
                  <a:lnTo>
                    <a:pt x="0" y="139128"/>
                  </a:lnTo>
                  <a:lnTo>
                    <a:pt x="7086" y="183377"/>
                  </a:lnTo>
                  <a:lnTo>
                    <a:pt x="26837" y="221741"/>
                  </a:lnTo>
                  <a:lnTo>
                    <a:pt x="56984" y="251951"/>
                  </a:lnTo>
                  <a:lnTo>
                    <a:pt x="95263" y="271740"/>
                  </a:lnTo>
                  <a:lnTo>
                    <a:pt x="139407" y="278841"/>
                  </a:lnTo>
                  <a:lnTo>
                    <a:pt x="183345" y="271740"/>
                  </a:lnTo>
                  <a:lnTo>
                    <a:pt x="187910" y="269379"/>
                  </a:lnTo>
                  <a:lnTo>
                    <a:pt x="139407" y="269379"/>
                  </a:lnTo>
                  <a:lnTo>
                    <a:pt x="113139" y="266755"/>
                  </a:lnTo>
                  <a:lnTo>
                    <a:pt x="66616" y="247310"/>
                  </a:lnTo>
                  <a:lnTo>
                    <a:pt x="31460" y="212314"/>
                  </a:lnTo>
                  <a:lnTo>
                    <a:pt x="12046" y="165543"/>
                  </a:lnTo>
                  <a:lnTo>
                    <a:pt x="9423" y="139128"/>
                  </a:lnTo>
                  <a:lnTo>
                    <a:pt x="12046" y="113051"/>
                  </a:lnTo>
                  <a:lnTo>
                    <a:pt x="31460" y="66506"/>
                  </a:lnTo>
                  <a:lnTo>
                    <a:pt x="66616" y="31199"/>
                  </a:lnTo>
                  <a:lnTo>
                    <a:pt x="113139" y="11526"/>
                  </a:lnTo>
                  <a:lnTo>
                    <a:pt x="139407" y="8889"/>
                  </a:lnTo>
                  <a:lnTo>
                    <a:pt x="186817" y="8889"/>
                  </a:lnTo>
                  <a:lnTo>
                    <a:pt x="183345" y="7096"/>
                  </a:lnTo>
                  <a:lnTo>
                    <a:pt x="139407" y="0"/>
                  </a:lnTo>
                  <a:close/>
                </a:path>
                <a:path w="279400" h="279400">
                  <a:moveTo>
                    <a:pt x="186817" y="8889"/>
                  </a:moveTo>
                  <a:lnTo>
                    <a:pt x="139407" y="8889"/>
                  </a:lnTo>
                  <a:lnTo>
                    <a:pt x="165682" y="11526"/>
                  </a:lnTo>
                  <a:lnTo>
                    <a:pt x="190031" y="19119"/>
                  </a:lnTo>
                  <a:lnTo>
                    <a:pt x="231063" y="47294"/>
                  </a:lnTo>
                  <a:lnTo>
                    <a:pt x="259191" y="88634"/>
                  </a:lnTo>
                  <a:lnTo>
                    <a:pt x="269392" y="139128"/>
                  </a:lnTo>
                  <a:lnTo>
                    <a:pt x="266764" y="165543"/>
                  </a:lnTo>
                  <a:lnTo>
                    <a:pt x="247136" y="212314"/>
                  </a:lnTo>
                  <a:lnTo>
                    <a:pt x="211983" y="247310"/>
                  </a:lnTo>
                  <a:lnTo>
                    <a:pt x="165682" y="266755"/>
                  </a:lnTo>
                  <a:lnTo>
                    <a:pt x="139407" y="269379"/>
                  </a:lnTo>
                  <a:lnTo>
                    <a:pt x="187910" y="269379"/>
                  </a:lnTo>
                  <a:lnTo>
                    <a:pt x="221604" y="251951"/>
                  </a:lnTo>
                  <a:lnTo>
                    <a:pt x="251837" y="221741"/>
                  </a:lnTo>
                  <a:lnTo>
                    <a:pt x="271699" y="183377"/>
                  </a:lnTo>
                  <a:lnTo>
                    <a:pt x="278841" y="139128"/>
                  </a:lnTo>
                  <a:lnTo>
                    <a:pt x="271699" y="95169"/>
                  </a:lnTo>
                  <a:lnTo>
                    <a:pt x="251837" y="56979"/>
                  </a:lnTo>
                  <a:lnTo>
                    <a:pt x="221604" y="26855"/>
                  </a:lnTo>
                  <a:lnTo>
                    <a:pt x="186817" y="8889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39356" y="175285"/>
              <a:ext cx="281940" cy="283845"/>
            </a:xfrm>
            <a:custGeom>
              <a:avLst/>
              <a:gdLst/>
              <a:ahLst/>
              <a:cxnLst/>
              <a:rect l="l" t="t" r="r" b="b"/>
              <a:pathLst>
                <a:path w="281940" h="283845">
                  <a:moveTo>
                    <a:pt x="140690" y="0"/>
                  </a:moveTo>
                  <a:lnTo>
                    <a:pt x="96163" y="7196"/>
                  </a:lnTo>
                  <a:lnTo>
                    <a:pt x="57535" y="27247"/>
                  </a:lnTo>
                  <a:lnTo>
                    <a:pt x="27102" y="57843"/>
                  </a:lnTo>
                  <a:lnTo>
                    <a:pt x="7158" y="96672"/>
                  </a:lnTo>
                  <a:lnTo>
                    <a:pt x="0" y="141427"/>
                  </a:lnTo>
                  <a:lnTo>
                    <a:pt x="7158" y="186466"/>
                  </a:lnTo>
                  <a:lnTo>
                    <a:pt x="27102" y="225469"/>
                  </a:lnTo>
                  <a:lnTo>
                    <a:pt x="57535" y="256153"/>
                  </a:lnTo>
                  <a:lnTo>
                    <a:pt x="96163" y="276236"/>
                  </a:lnTo>
                  <a:lnTo>
                    <a:pt x="140690" y="283438"/>
                  </a:lnTo>
                  <a:lnTo>
                    <a:pt x="185487" y="276236"/>
                  </a:lnTo>
                  <a:lnTo>
                    <a:pt x="224274" y="256153"/>
                  </a:lnTo>
                  <a:lnTo>
                    <a:pt x="254785" y="225469"/>
                  </a:lnTo>
                  <a:lnTo>
                    <a:pt x="274754" y="186466"/>
                  </a:lnTo>
                  <a:lnTo>
                    <a:pt x="281914" y="141427"/>
                  </a:lnTo>
                  <a:lnTo>
                    <a:pt x="274754" y="96672"/>
                  </a:lnTo>
                  <a:lnTo>
                    <a:pt x="254785" y="57843"/>
                  </a:lnTo>
                  <a:lnTo>
                    <a:pt x="224274" y="27247"/>
                  </a:lnTo>
                  <a:lnTo>
                    <a:pt x="185487" y="7196"/>
                  </a:lnTo>
                  <a:lnTo>
                    <a:pt x="140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33285" y="170688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146291" y="0"/>
                  </a:moveTo>
                  <a:lnTo>
                    <a:pt x="100197" y="7481"/>
                  </a:lnTo>
                  <a:lnTo>
                    <a:pt x="60056" y="28283"/>
                  </a:lnTo>
                  <a:lnTo>
                    <a:pt x="28334" y="59947"/>
                  </a:lnTo>
                  <a:lnTo>
                    <a:pt x="7494" y="100010"/>
                  </a:lnTo>
                  <a:lnTo>
                    <a:pt x="0" y="146011"/>
                  </a:lnTo>
                  <a:lnTo>
                    <a:pt x="7494" y="192288"/>
                  </a:lnTo>
                  <a:lnTo>
                    <a:pt x="28334" y="232523"/>
                  </a:lnTo>
                  <a:lnTo>
                    <a:pt x="60056" y="264279"/>
                  </a:lnTo>
                  <a:lnTo>
                    <a:pt x="100197" y="285119"/>
                  </a:lnTo>
                  <a:lnTo>
                    <a:pt x="146291" y="292607"/>
                  </a:lnTo>
                  <a:lnTo>
                    <a:pt x="192595" y="285119"/>
                  </a:lnTo>
                  <a:lnTo>
                    <a:pt x="196422" y="283133"/>
                  </a:lnTo>
                  <a:lnTo>
                    <a:pt x="146291" y="283133"/>
                  </a:lnTo>
                  <a:lnTo>
                    <a:pt x="118860" y="280308"/>
                  </a:lnTo>
                  <a:lnTo>
                    <a:pt x="69871" y="259607"/>
                  </a:lnTo>
                  <a:lnTo>
                    <a:pt x="32795" y="222832"/>
                  </a:lnTo>
                  <a:lnTo>
                    <a:pt x="12243" y="173710"/>
                  </a:lnTo>
                  <a:lnTo>
                    <a:pt x="9499" y="146011"/>
                  </a:lnTo>
                  <a:lnTo>
                    <a:pt x="12243" y="118650"/>
                  </a:lnTo>
                  <a:lnTo>
                    <a:pt x="32795" y="69766"/>
                  </a:lnTo>
                  <a:lnTo>
                    <a:pt x="69871" y="32753"/>
                  </a:lnTo>
                  <a:lnTo>
                    <a:pt x="118860" y="12217"/>
                  </a:lnTo>
                  <a:lnTo>
                    <a:pt x="196443" y="9474"/>
                  </a:lnTo>
                  <a:lnTo>
                    <a:pt x="192595" y="7481"/>
                  </a:lnTo>
                  <a:lnTo>
                    <a:pt x="146291" y="0"/>
                  </a:lnTo>
                  <a:close/>
                </a:path>
                <a:path w="292734" h="292734">
                  <a:moveTo>
                    <a:pt x="196443" y="9474"/>
                  </a:moveTo>
                  <a:lnTo>
                    <a:pt x="146291" y="9474"/>
                  </a:lnTo>
                  <a:lnTo>
                    <a:pt x="173946" y="12217"/>
                  </a:lnTo>
                  <a:lnTo>
                    <a:pt x="199672" y="20134"/>
                  </a:lnTo>
                  <a:lnTo>
                    <a:pt x="243433" y="49606"/>
                  </a:lnTo>
                  <a:lnTo>
                    <a:pt x="272753" y="93008"/>
                  </a:lnTo>
                  <a:lnTo>
                    <a:pt x="283641" y="146011"/>
                  </a:lnTo>
                  <a:lnTo>
                    <a:pt x="280815" y="173710"/>
                  </a:lnTo>
                  <a:lnTo>
                    <a:pt x="260083" y="222832"/>
                  </a:lnTo>
                  <a:lnTo>
                    <a:pt x="222993" y="259607"/>
                  </a:lnTo>
                  <a:lnTo>
                    <a:pt x="173946" y="280308"/>
                  </a:lnTo>
                  <a:lnTo>
                    <a:pt x="146291" y="283133"/>
                  </a:lnTo>
                  <a:lnTo>
                    <a:pt x="196422" y="283133"/>
                  </a:lnTo>
                  <a:lnTo>
                    <a:pt x="232761" y="264279"/>
                  </a:lnTo>
                  <a:lnTo>
                    <a:pt x="264405" y="232523"/>
                  </a:lnTo>
                  <a:lnTo>
                    <a:pt x="285140" y="192288"/>
                  </a:lnTo>
                  <a:lnTo>
                    <a:pt x="292582" y="146011"/>
                  </a:lnTo>
                  <a:lnTo>
                    <a:pt x="285140" y="100010"/>
                  </a:lnTo>
                  <a:lnTo>
                    <a:pt x="264405" y="59947"/>
                  </a:lnTo>
                  <a:lnTo>
                    <a:pt x="232761" y="28283"/>
                  </a:lnTo>
                  <a:lnTo>
                    <a:pt x="196443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95744" y="233197"/>
              <a:ext cx="167614" cy="167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58427" y="230149"/>
              <a:ext cx="175259" cy="175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15656" y="170687"/>
              <a:ext cx="749935" cy="981710"/>
            </a:xfrm>
            <a:custGeom>
              <a:avLst/>
              <a:gdLst/>
              <a:ahLst/>
              <a:cxnLst/>
              <a:rect l="l" t="t" r="r" b="b"/>
              <a:pathLst>
                <a:path w="749934" h="981710">
                  <a:moveTo>
                    <a:pt x="27432" y="960170"/>
                  </a:moveTo>
                  <a:lnTo>
                    <a:pt x="21285" y="954024"/>
                  </a:lnTo>
                  <a:lnTo>
                    <a:pt x="6146" y="954024"/>
                  </a:lnTo>
                  <a:lnTo>
                    <a:pt x="0" y="960170"/>
                  </a:lnTo>
                  <a:lnTo>
                    <a:pt x="0" y="975309"/>
                  </a:lnTo>
                  <a:lnTo>
                    <a:pt x="6146" y="981456"/>
                  </a:lnTo>
                  <a:lnTo>
                    <a:pt x="21285" y="981456"/>
                  </a:lnTo>
                  <a:lnTo>
                    <a:pt x="27432" y="975309"/>
                  </a:lnTo>
                  <a:lnTo>
                    <a:pt x="27432" y="960170"/>
                  </a:lnTo>
                  <a:close/>
                </a:path>
                <a:path w="749934" h="981710">
                  <a:moveTo>
                    <a:pt x="102108" y="960170"/>
                  </a:moveTo>
                  <a:lnTo>
                    <a:pt x="95961" y="954024"/>
                  </a:lnTo>
                  <a:lnTo>
                    <a:pt x="80822" y="954024"/>
                  </a:lnTo>
                  <a:lnTo>
                    <a:pt x="74676" y="960170"/>
                  </a:lnTo>
                  <a:lnTo>
                    <a:pt x="74676" y="975309"/>
                  </a:lnTo>
                  <a:lnTo>
                    <a:pt x="80822" y="981456"/>
                  </a:lnTo>
                  <a:lnTo>
                    <a:pt x="95961" y="981456"/>
                  </a:lnTo>
                  <a:lnTo>
                    <a:pt x="102108" y="975309"/>
                  </a:lnTo>
                  <a:lnTo>
                    <a:pt x="102108" y="960170"/>
                  </a:lnTo>
                  <a:close/>
                </a:path>
                <a:path w="749934" h="981710">
                  <a:moveTo>
                    <a:pt x="175260" y="960170"/>
                  </a:moveTo>
                  <a:lnTo>
                    <a:pt x="169456" y="954024"/>
                  </a:lnTo>
                  <a:lnTo>
                    <a:pt x="155155" y="954024"/>
                  </a:lnTo>
                  <a:lnTo>
                    <a:pt x="149352" y="960170"/>
                  </a:lnTo>
                  <a:lnTo>
                    <a:pt x="149352" y="975309"/>
                  </a:lnTo>
                  <a:lnTo>
                    <a:pt x="155155" y="981456"/>
                  </a:lnTo>
                  <a:lnTo>
                    <a:pt x="169456" y="981456"/>
                  </a:lnTo>
                  <a:lnTo>
                    <a:pt x="175260" y="975309"/>
                  </a:lnTo>
                  <a:lnTo>
                    <a:pt x="175260" y="960170"/>
                  </a:lnTo>
                  <a:close/>
                </a:path>
                <a:path w="749934" h="981710">
                  <a:moveTo>
                    <a:pt x="601980" y="6146"/>
                  </a:moveTo>
                  <a:lnTo>
                    <a:pt x="595833" y="0"/>
                  </a:lnTo>
                  <a:lnTo>
                    <a:pt x="580694" y="0"/>
                  </a:lnTo>
                  <a:lnTo>
                    <a:pt x="574548" y="6146"/>
                  </a:lnTo>
                  <a:lnTo>
                    <a:pt x="574548" y="21285"/>
                  </a:lnTo>
                  <a:lnTo>
                    <a:pt x="580694" y="27432"/>
                  </a:lnTo>
                  <a:lnTo>
                    <a:pt x="595833" y="27432"/>
                  </a:lnTo>
                  <a:lnTo>
                    <a:pt x="601980" y="21285"/>
                  </a:lnTo>
                  <a:lnTo>
                    <a:pt x="601980" y="6146"/>
                  </a:lnTo>
                  <a:close/>
                </a:path>
                <a:path w="749934" h="981710">
                  <a:moveTo>
                    <a:pt x="675132" y="6146"/>
                  </a:moveTo>
                  <a:lnTo>
                    <a:pt x="668985" y="0"/>
                  </a:lnTo>
                  <a:lnTo>
                    <a:pt x="653846" y="0"/>
                  </a:lnTo>
                  <a:lnTo>
                    <a:pt x="647700" y="6146"/>
                  </a:lnTo>
                  <a:lnTo>
                    <a:pt x="647700" y="21285"/>
                  </a:lnTo>
                  <a:lnTo>
                    <a:pt x="653846" y="27432"/>
                  </a:lnTo>
                  <a:lnTo>
                    <a:pt x="668985" y="27432"/>
                  </a:lnTo>
                  <a:lnTo>
                    <a:pt x="675132" y="21285"/>
                  </a:lnTo>
                  <a:lnTo>
                    <a:pt x="675132" y="6146"/>
                  </a:lnTo>
                  <a:close/>
                </a:path>
                <a:path w="749934" h="981710">
                  <a:moveTo>
                    <a:pt x="749808" y="6146"/>
                  </a:moveTo>
                  <a:lnTo>
                    <a:pt x="743661" y="0"/>
                  </a:lnTo>
                  <a:lnTo>
                    <a:pt x="728522" y="0"/>
                  </a:lnTo>
                  <a:lnTo>
                    <a:pt x="722376" y="6146"/>
                  </a:lnTo>
                  <a:lnTo>
                    <a:pt x="722376" y="21285"/>
                  </a:lnTo>
                  <a:lnTo>
                    <a:pt x="728522" y="27432"/>
                  </a:lnTo>
                  <a:lnTo>
                    <a:pt x="743661" y="27432"/>
                  </a:lnTo>
                  <a:lnTo>
                    <a:pt x="749808" y="21285"/>
                  </a:lnTo>
                  <a:lnTo>
                    <a:pt x="749808" y="6146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306321" y="598931"/>
            <a:ext cx="2180080" cy="4969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440" dirty="0">
                <a:solidFill>
                  <a:srgbClr val="00B0F0"/>
                </a:solidFill>
              </a:rPr>
              <a:t>System</a:t>
            </a:r>
            <a:r>
              <a:rPr spc="-434" dirty="0"/>
              <a:t> </a:t>
            </a:r>
            <a:r>
              <a:rPr lang="en-US" spc="-434" dirty="0"/>
              <a:t> </a:t>
            </a:r>
            <a:r>
              <a:rPr spc="-465" dirty="0">
                <a:solidFill>
                  <a:srgbClr val="00B0F0"/>
                </a:solidFill>
              </a:rPr>
              <a:t>Image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210121" y="178117"/>
            <a:ext cx="354330" cy="354330"/>
            <a:chOff x="210121" y="178117"/>
            <a:chExt cx="354330" cy="354330"/>
          </a:xfrm>
        </p:grpSpPr>
        <p:sp>
          <p:nvSpPr>
            <p:cNvPr id="18" name="object 18"/>
            <p:cNvSpPr/>
            <p:nvPr/>
          </p:nvSpPr>
          <p:spPr>
            <a:xfrm>
              <a:off x="214884" y="182879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5">
                  <a:moveTo>
                    <a:pt x="172212" y="0"/>
                  </a:moveTo>
                  <a:lnTo>
                    <a:pt x="126431" y="6151"/>
                  </a:lnTo>
                  <a:lnTo>
                    <a:pt x="85293" y="23511"/>
                  </a:lnTo>
                  <a:lnTo>
                    <a:pt x="50439" y="50439"/>
                  </a:lnTo>
                  <a:lnTo>
                    <a:pt x="23511" y="85293"/>
                  </a:lnTo>
                  <a:lnTo>
                    <a:pt x="6151" y="126431"/>
                  </a:lnTo>
                  <a:lnTo>
                    <a:pt x="0" y="172212"/>
                  </a:lnTo>
                  <a:lnTo>
                    <a:pt x="6151" y="217992"/>
                  </a:lnTo>
                  <a:lnTo>
                    <a:pt x="23511" y="259130"/>
                  </a:lnTo>
                  <a:lnTo>
                    <a:pt x="50439" y="293984"/>
                  </a:lnTo>
                  <a:lnTo>
                    <a:pt x="85293" y="320912"/>
                  </a:lnTo>
                  <a:lnTo>
                    <a:pt x="126431" y="338272"/>
                  </a:lnTo>
                  <a:lnTo>
                    <a:pt x="172212" y="344424"/>
                  </a:lnTo>
                  <a:lnTo>
                    <a:pt x="217992" y="338272"/>
                  </a:lnTo>
                  <a:lnTo>
                    <a:pt x="259130" y="320912"/>
                  </a:lnTo>
                  <a:lnTo>
                    <a:pt x="293984" y="293984"/>
                  </a:lnTo>
                  <a:lnTo>
                    <a:pt x="320912" y="259130"/>
                  </a:lnTo>
                  <a:lnTo>
                    <a:pt x="338272" y="217992"/>
                  </a:lnTo>
                  <a:lnTo>
                    <a:pt x="344424" y="172212"/>
                  </a:lnTo>
                  <a:lnTo>
                    <a:pt x="338272" y="126431"/>
                  </a:lnTo>
                  <a:lnTo>
                    <a:pt x="320912" y="85293"/>
                  </a:lnTo>
                  <a:lnTo>
                    <a:pt x="293984" y="50439"/>
                  </a:lnTo>
                  <a:lnTo>
                    <a:pt x="259130" y="23511"/>
                  </a:lnTo>
                  <a:lnTo>
                    <a:pt x="217992" y="615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4884" y="182879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5">
                  <a:moveTo>
                    <a:pt x="0" y="172212"/>
                  </a:moveTo>
                  <a:lnTo>
                    <a:pt x="6151" y="126431"/>
                  </a:lnTo>
                  <a:lnTo>
                    <a:pt x="23511" y="85293"/>
                  </a:lnTo>
                  <a:lnTo>
                    <a:pt x="50439" y="50439"/>
                  </a:lnTo>
                  <a:lnTo>
                    <a:pt x="85293" y="23511"/>
                  </a:lnTo>
                  <a:lnTo>
                    <a:pt x="126431" y="6151"/>
                  </a:lnTo>
                  <a:lnTo>
                    <a:pt x="172212" y="0"/>
                  </a:lnTo>
                  <a:lnTo>
                    <a:pt x="217992" y="6151"/>
                  </a:lnTo>
                  <a:lnTo>
                    <a:pt x="259130" y="23511"/>
                  </a:lnTo>
                  <a:lnTo>
                    <a:pt x="293984" y="50439"/>
                  </a:lnTo>
                  <a:lnTo>
                    <a:pt x="320912" y="85293"/>
                  </a:lnTo>
                  <a:lnTo>
                    <a:pt x="338272" y="126431"/>
                  </a:lnTo>
                  <a:lnTo>
                    <a:pt x="344424" y="172212"/>
                  </a:lnTo>
                  <a:lnTo>
                    <a:pt x="338272" y="217992"/>
                  </a:lnTo>
                  <a:lnTo>
                    <a:pt x="320912" y="259130"/>
                  </a:lnTo>
                  <a:lnTo>
                    <a:pt x="293984" y="293984"/>
                  </a:lnTo>
                  <a:lnTo>
                    <a:pt x="259130" y="320912"/>
                  </a:lnTo>
                  <a:lnTo>
                    <a:pt x="217992" y="338272"/>
                  </a:lnTo>
                  <a:lnTo>
                    <a:pt x="172212" y="344424"/>
                  </a:lnTo>
                  <a:lnTo>
                    <a:pt x="126431" y="338272"/>
                  </a:lnTo>
                  <a:lnTo>
                    <a:pt x="85293" y="320912"/>
                  </a:lnTo>
                  <a:lnTo>
                    <a:pt x="50439" y="293984"/>
                  </a:lnTo>
                  <a:lnTo>
                    <a:pt x="23511" y="259130"/>
                  </a:lnTo>
                  <a:lnTo>
                    <a:pt x="6151" y="217992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3273" y="251269"/>
              <a:ext cx="207645" cy="2076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222813" y="3508057"/>
            <a:ext cx="227457" cy="256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17949" y="1809750"/>
            <a:ext cx="3709700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95"/>
              </a:spcBef>
            </a:pPr>
            <a:r>
              <a:rPr lang="en-US" sz="2200" spc="-2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 </a:t>
            </a:r>
            <a:r>
              <a:rPr lang="en-US" sz="22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visible  </a:t>
            </a:r>
            <a:r>
              <a:rPr lang="en-US" sz="2200" spc="-2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portion </a:t>
            </a:r>
            <a:r>
              <a:rPr lang="en-US" sz="2200" spc="-1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2200" spc="-3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 </a:t>
            </a:r>
            <a:r>
              <a:rPr lang="en-US" sz="2200" spc="-2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device,  </a:t>
            </a:r>
            <a:r>
              <a:rPr lang="en-US" sz="2200" spc="-2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including </a:t>
            </a:r>
            <a:r>
              <a:rPr lang="en-US" sz="2200" spc="-2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 </a:t>
            </a:r>
            <a:r>
              <a:rPr lang="en-US" sz="2200" spc="-2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physical </a:t>
            </a:r>
            <a:r>
              <a:rPr lang="en-US" sz="2200" spc="-2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design,</a:t>
            </a:r>
            <a:r>
              <a:rPr lang="en-US" sz="2200" spc="-57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en-US" sz="2200" spc="-3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manuals,  </a:t>
            </a:r>
            <a:r>
              <a:rPr lang="en-US" sz="2200" spc="-3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 </a:t>
            </a:r>
            <a:r>
              <a:rPr lang="en-US" sz="2200" spc="-22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instructions,  </a:t>
            </a:r>
            <a:r>
              <a:rPr lang="en-US" sz="2200" spc="-1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sz="2200" spc="-2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called </a:t>
            </a:r>
            <a:r>
              <a:rPr lang="en-US" sz="2200" spc="-2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 </a:t>
            </a:r>
            <a:r>
              <a:rPr lang="en-US" sz="2200" spc="-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ystem  </a:t>
            </a:r>
            <a:r>
              <a:rPr lang="en-US" sz="2200" spc="-30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image.  </a:t>
            </a:r>
            <a:r>
              <a:rPr lang="en-US" sz="2200" spc="-3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l y   </a:t>
            </a:r>
            <a:r>
              <a:rPr lang="en-US" sz="2200" spc="-2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 </a:t>
            </a:r>
            <a:r>
              <a:rPr lang="en-US" sz="2200" spc="-2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 </a:t>
            </a:r>
            <a:r>
              <a:rPr lang="en-US" sz="2200" spc="-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ystem  </a:t>
            </a:r>
            <a:r>
              <a:rPr lang="en-US" sz="2200" spc="-3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 ge  </a:t>
            </a:r>
            <a:r>
              <a:rPr lang="en-US" sz="2200" spc="-2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  </a:t>
            </a:r>
            <a:r>
              <a:rPr lang="en-US" sz="2200" spc="-2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 </a:t>
            </a:r>
            <a:r>
              <a:rPr lang="en-US" sz="2200" spc="-2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designer  </a:t>
            </a:r>
            <a:r>
              <a:rPr lang="en-US" sz="2200" spc="-2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communicate  </a:t>
            </a:r>
            <a:r>
              <a:rPr lang="en-US" sz="2200" spc="-25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 </a:t>
            </a:r>
            <a:r>
              <a:rPr lang="en-US" sz="2200" spc="-2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n-US" sz="2200" spc="-3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200" spc="-2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user.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26B78A7-1532-11B2-AC5D-98C3A7E02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85950"/>
            <a:ext cx="2905633" cy="19673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5132" y="4433315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2"/>
                </a:lnTo>
                <a:lnTo>
                  <a:pt x="20104" y="27432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8284" y="443331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2959" y="4433315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2"/>
                </a:lnTo>
                <a:lnTo>
                  <a:pt x="20104" y="27432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129041" y="2663946"/>
            <a:ext cx="582295" cy="2479675"/>
            <a:chOff x="8129041" y="2663946"/>
            <a:chExt cx="582295" cy="2479675"/>
          </a:xfrm>
        </p:grpSpPr>
        <p:sp>
          <p:nvSpPr>
            <p:cNvPr id="6" name="object 6"/>
            <p:cNvSpPr/>
            <p:nvPr/>
          </p:nvSpPr>
          <p:spPr>
            <a:xfrm>
              <a:off x="8415337" y="2663946"/>
              <a:ext cx="9525" cy="2479675"/>
            </a:xfrm>
            <a:custGeom>
              <a:avLst/>
              <a:gdLst/>
              <a:ahLst/>
              <a:cxnLst/>
              <a:rect l="l" t="t" r="r" b="b"/>
              <a:pathLst>
                <a:path w="9525" h="2479675">
                  <a:moveTo>
                    <a:pt x="9525" y="0"/>
                  </a:moveTo>
                  <a:lnTo>
                    <a:pt x="0" y="0"/>
                  </a:lnTo>
                  <a:lnTo>
                    <a:pt x="0" y="2479553"/>
                  </a:lnTo>
                  <a:lnTo>
                    <a:pt x="9525" y="247955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33587" y="4297679"/>
              <a:ext cx="573405" cy="571500"/>
            </a:xfrm>
            <a:custGeom>
              <a:avLst/>
              <a:gdLst/>
              <a:ahLst/>
              <a:cxnLst/>
              <a:rect l="l" t="t" r="r" b="b"/>
              <a:pathLst>
                <a:path w="573404" h="571500">
                  <a:moveTo>
                    <a:pt x="286499" y="0"/>
                  </a:moveTo>
                  <a:lnTo>
                    <a:pt x="240012" y="3741"/>
                  </a:lnTo>
                  <a:lnTo>
                    <a:pt x="195918" y="14570"/>
                  </a:lnTo>
                  <a:lnTo>
                    <a:pt x="154808" y="31897"/>
                  </a:lnTo>
                  <a:lnTo>
                    <a:pt x="117269" y="55130"/>
                  </a:lnTo>
                  <a:lnTo>
                    <a:pt x="83889" y="83678"/>
                  </a:lnTo>
                  <a:lnTo>
                    <a:pt x="55259" y="116950"/>
                  </a:lnTo>
                  <a:lnTo>
                    <a:pt x="31966" y="154355"/>
                  </a:lnTo>
                  <a:lnTo>
                    <a:pt x="14599" y="195302"/>
                  </a:lnTo>
                  <a:lnTo>
                    <a:pt x="3748" y="239200"/>
                  </a:lnTo>
                  <a:lnTo>
                    <a:pt x="0" y="285457"/>
                  </a:lnTo>
                  <a:lnTo>
                    <a:pt x="3748" y="331872"/>
                  </a:lnTo>
                  <a:lnTo>
                    <a:pt x="14599" y="375895"/>
                  </a:lnTo>
                  <a:lnTo>
                    <a:pt x="31966" y="416938"/>
                  </a:lnTo>
                  <a:lnTo>
                    <a:pt x="55259" y="454414"/>
                  </a:lnTo>
                  <a:lnTo>
                    <a:pt x="83889" y="487735"/>
                  </a:lnTo>
                  <a:lnTo>
                    <a:pt x="117269" y="516315"/>
                  </a:lnTo>
                  <a:lnTo>
                    <a:pt x="154808" y="539566"/>
                  </a:lnTo>
                  <a:lnTo>
                    <a:pt x="195918" y="556901"/>
                  </a:lnTo>
                  <a:lnTo>
                    <a:pt x="240012" y="567733"/>
                  </a:lnTo>
                  <a:lnTo>
                    <a:pt x="286499" y="571474"/>
                  </a:lnTo>
                  <a:lnTo>
                    <a:pt x="332992" y="567733"/>
                  </a:lnTo>
                  <a:lnTo>
                    <a:pt x="377089" y="556901"/>
                  </a:lnTo>
                  <a:lnTo>
                    <a:pt x="418201" y="539566"/>
                  </a:lnTo>
                  <a:lnTo>
                    <a:pt x="455740" y="516315"/>
                  </a:lnTo>
                  <a:lnTo>
                    <a:pt x="489118" y="487735"/>
                  </a:lnTo>
                  <a:lnTo>
                    <a:pt x="517746" y="454414"/>
                  </a:lnTo>
                  <a:lnTo>
                    <a:pt x="541036" y="416938"/>
                  </a:lnTo>
                  <a:lnTo>
                    <a:pt x="558401" y="375895"/>
                  </a:lnTo>
                  <a:lnTo>
                    <a:pt x="569251" y="331872"/>
                  </a:lnTo>
                  <a:lnTo>
                    <a:pt x="572998" y="285457"/>
                  </a:lnTo>
                  <a:lnTo>
                    <a:pt x="569251" y="239200"/>
                  </a:lnTo>
                  <a:lnTo>
                    <a:pt x="558401" y="195302"/>
                  </a:lnTo>
                  <a:lnTo>
                    <a:pt x="541036" y="154355"/>
                  </a:lnTo>
                  <a:lnTo>
                    <a:pt x="517746" y="116950"/>
                  </a:lnTo>
                  <a:lnTo>
                    <a:pt x="489118" y="83678"/>
                  </a:lnTo>
                  <a:lnTo>
                    <a:pt x="455740" y="55130"/>
                  </a:lnTo>
                  <a:lnTo>
                    <a:pt x="418201" y="31897"/>
                  </a:lnTo>
                  <a:lnTo>
                    <a:pt x="377089" y="14570"/>
                  </a:lnTo>
                  <a:lnTo>
                    <a:pt x="332992" y="374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9041" y="4291605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5" h="584200">
                  <a:moveTo>
                    <a:pt x="291058" y="0"/>
                  </a:moveTo>
                  <a:lnTo>
                    <a:pt x="243888" y="3820"/>
                  </a:lnTo>
                  <a:lnTo>
                    <a:pt x="199126" y="14880"/>
                  </a:lnTo>
                  <a:lnTo>
                    <a:pt x="157374" y="32575"/>
                  </a:lnTo>
                  <a:lnTo>
                    <a:pt x="119235" y="56303"/>
                  </a:lnTo>
                  <a:lnTo>
                    <a:pt x="85312" y="85459"/>
                  </a:lnTo>
                  <a:lnTo>
                    <a:pt x="56205" y="119441"/>
                  </a:lnTo>
                  <a:lnTo>
                    <a:pt x="32519" y="157645"/>
                  </a:lnTo>
                  <a:lnTo>
                    <a:pt x="14854" y="199467"/>
                  </a:lnTo>
                  <a:lnTo>
                    <a:pt x="3814" y="244304"/>
                  </a:lnTo>
                  <a:lnTo>
                    <a:pt x="0" y="291553"/>
                  </a:lnTo>
                  <a:lnTo>
                    <a:pt x="3814" y="338957"/>
                  </a:lnTo>
                  <a:lnTo>
                    <a:pt x="14854" y="383917"/>
                  </a:lnTo>
                  <a:lnTo>
                    <a:pt x="32519" y="425835"/>
                  </a:lnTo>
                  <a:lnTo>
                    <a:pt x="56205" y="464109"/>
                  </a:lnTo>
                  <a:lnTo>
                    <a:pt x="85312" y="498141"/>
                  </a:lnTo>
                  <a:lnTo>
                    <a:pt x="119235" y="527331"/>
                  </a:lnTo>
                  <a:lnTo>
                    <a:pt x="157374" y="551078"/>
                  </a:lnTo>
                  <a:lnTo>
                    <a:pt x="199126" y="568782"/>
                  </a:lnTo>
                  <a:lnTo>
                    <a:pt x="243888" y="579845"/>
                  </a:lnTo>
                  <a:lnTo>
                    <a:pt x="291058" y="583666"/>
                  </a:lnTo>
                  <a:lnTo>
                    <a:pt x="338235" y="579845"/>
                  </a:lnTo>
                  <a:lnTo>
                    <a:pt x="361215" y="574167"/>
                  </a:lnTo>
                  <a:lnTo>
                    <a:pt x="291058" y="574167"/>
                  </a:lnTo>
                  <a:lnTo>
                    <a:pt x="234152" y="568398"/>
                  </a:lnTo>
                  <a:lnTo>
                    <a:pt x="181216" y="551894"/>
                  </a:lnTo>
                  <a:lnTo>
                    <a:pt x="133299" y="525860"/>
                  </a:lnTo>
                  <a:lnTo>
                    <a:pt x="91452" y="491502"/>
                  </a:lnTo>
                  <a:lnTo>
                    <a:pt x="57148" y="449579"/>
                  </a:lnTo>
                  <a:lnTo>
                    <a:pt x="31159" y="401581"/>
                  </a:lnTo>
                  <a:lnTo>
                    <a:pt x="14685" y="348558"/>
                  </a:lnTo>
                  <a:lnTo>
                    <a:pt x="8928" y="291553"/>
                  </a:lnTo>
                  <a:lnTo>
                    <a:pt x="14685" y="234792"/>
                  </a:lnTo>
                  <a:lnTo>
                    <a:pt x="31159" y="181800"/>
                  </a:lnTo>
                  <a:lnTo>
                    <a:pt x="57148" y="133837"/>
                  </a:lnTo>
                  <a:lnTo>
                    <a:pt x="91452" y="92163"/>
                  </a:lnTo>
                  <a:lnTo>
                    <a:pt x="133299" y="57564"/>
                  </a:lnTo>
                  <a:lnTo>
                    <a:pt x="181216" y="31557"/>
                  </a:lnTo>
                  <a:lnTo>
                    <a:pt x="234152" y="15188"/>
                  </a:lnTo>
                  <a:lnTo>
                    <a:pt x="291058" y="9499"/>
                  </a:lnTo>
                  <a:lnTo>
                    <a:pt x="361222" y="9499"/>
                  </a:lnTo>
                  <a:lnTo>
                    <a:pt x="338235" y="3820"/>
                  </a:lnTo>
                  <a:lnTo>
                    <a:pt x="291058" y="0"/>
                  </a:lnTo>
                  <a:close/>
                </a:path>
                <a:path w="582295" h="584200">
                  <a:moveTo>
                    <a:pt x="361222" y="9499"/>
                  </a:moveTo>
                  <a:lnTo>
                    <a:pt x="291058" y="9499"/>
                  </a:lnTo>
                  <a:lnTo>
                    <a:pt x="347970" y="15188"/>
                  </a:lnTo>
                  <a:lnTo>
                    <a:pt x="400853" y="31557"/>
                  </a:lnTo>
                  <a:lnTo>
                    <a:pt x="448606" y="57564"/>
                  </a:lnTo>
                  <a:lnTo>
                    <a:pt x="490131" y="92163"/>
                  </a:lnTo>
                  <a:lnTo>
                    <a:pt x="524671" y="133837"/>
                  </a:lnTo>
                  <a:lnTo>
                    <a:pt x="550633" y="181800"/>
                  </a:lnTo>
                  <a:lnTo>
                    <a:pt x="566976" y="234792"/>
                  </a:lnTo>
                  <a:lnTo>
                    <a:pt x="572655" y="291553"/>
                  </a:lnTo>
                  <a:lnTo>
                    <a:pt x="566976" y="348558"/>
                  </a:lnTo>
                  <a:lnTo>
                    <a:pt x="550633" y="401581"/>
                  </a:lnTo>
                  <a:lnTo>
                    <a:pt x="524671" y="449579"/>
                  </a:lnTo>
                  <a:lnTo>
                    <a:pt x="490131" y="491502"/>
                  </a:lnTo>
                  <a:lnTo>
                    <a:pt x="448606" y="525860"/>
                  </a:lnTo>
                  <a:lnTo>
                    <a:pt x="400853" y="551894"/>
                  </a:lnTo>
                  <a:lnTo>
                    <a:pt x="347970" y="568398"/>
                  </a:lnTo>
                  <a:lnTo>
                    <a:pt x="291058" y="574167"/>
                  </a:lnTo>
                  <a:lnTo>
                    <a:pt x="361215" y="574167"/>
                  </a:lnTo>
                  <a:lnTo>
                    <a:pt x="424759" y="551078"/>
                  </a:lnTo>
                  <a:lnTo>
                    <a:pt x="462901" y="527331"/>
                  </a:lnTo>
                  <a:lnTo>
                    <a:pt x="496827" y="498141"/>
                  </a:lnTo>
                  <a:lnTo>
                    <a:pt x="525935" y="464109"/>
                  </a:lnTo>
                  <a:lnTo>
                    <a:pt x="549622" y="425835"/>
                  </a:lnTo>
                  <a:lnTo>
                    <a:pt x="567287" y="383917"/>
                  </a:lnTo>
                  <a:lnTo>
                    <a:pt x="578328" y="338957"/>
                  </a:lnTo>
                  <a:lnTo>
                    <a:pt x="582142" y="291553"/>
                  </a:lnTo>
                  <a:lnTo>
                    <a:pt x="578328" y="244304"/>
                  </a:lnTo>
                  <a:lnTo>
                    <a:pt x="567287" y="199467"/>
                  </a:lnTo>
                  <a:lnTo>
                    <a:pt x="549622" y="157645"/>
                  </a:lnTo>
                  <a:lnTo>
                    <a:pt x="525935" y="119441"/>
                  </a:lnTo>
                  <a:lnTo>
                    <a:pt x="496827" y="85459"/>
                  </a:lnTo>
                  <a:lnTo>
                    <a:pt x="462901" y="56303"/>
                  </a:lnTo>
                  <a:lnTo>
                    <a:pt x="424759" y="32575"/>
                  </a:lnTo>
                  <a:lnTo>
                    <a:pt x="383003" y="14880"/>
                  </a:lnTo>
                  <a:lnTo>
                    <a:pt x="361222" y="949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6765" y="4369307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096" y="0"/>
                  </a:moveTo>
                  <a:lnTo>
                    <a:pt x="165023" y="5633"/>
                  </a:lnTo>
                  <a:lnTo>
                    <a:pt x="119966" y="21689"/>
                  </a:lnTo>
                  <a:lnTo>
                    <a:pt x="80213" y="46895"/>
                  </a:lnTo>
                  <a:lnTo>
                    <a:pt x="47052" y="79982"/>
                  </a:lnTo>
                  <a:lnTo>
                    <a:pt x="21770" y="119680"/>
                  </a:lnTo>
                  <a:lnTo>
                    <a:pt x="5657" y="164719"/>
                  </a:lnTo>
                  <a:lnTo>
                    <a:pt x="0" y="213829"/>
                  </a:lnTo>
                  <a:lnTo>
                    <a:pt x="5657" y="262980"/>
                  </a:lnTo>
                  <a:lnTo>
                    <a:pt x="21770" y="308105"/>
                  </a:lnTo>
                  <a:lnTo>
                    <a:pt x="47052" y="347917"/>
                  </a:lnTo>
                  <a:lnTo>
                    <a:pt x="80213" y="381126"/>
                  </a:lnTo>
                  <a:lnTo>
                    <a:pt x="119966" y="406443"/>
                  </a:lnTo>
                  <a:lnTo>
                    <a:pt x="165023" y="422579"/>
                  </a:lnTo>
                  <a:lnTo>
                    <a:pt x="214096" y="428243"/>
                  </a:lnTo>
                  <a:lnTo>
                    <a:pt x="263178" y="422579"/>
                  </a:lnTo>
                  <a:lnTo>
                    <a:pt x="308242" y="406443"/>
                  </a:lnTo>
                  <a:lnTo>
                    <a:pt x="348000" y="381126"/>
                  </a:lnTo>
                  <a:lnTo>
                    <a:pt x="381164" y="347917"/>
                  </a:lnTo>
                  <a:lnTo>
                    <a:pt x="406447" y="308105"/>
                  </a:lnTo>
                  <a:lnTo>
                    <a:pt x="422561" y="262980"/>
                  </a:lnTo>
                  <a:lnTo>
                    <a:pt x="428218" y="213829"/>
                  </a:lnTo>
                  <a:lnTo>
                    <a:pt x="422561" y="164719"/>
                  </a:lnTo>
                  <a:lnTo>
                    <a:pt x="406447" y="119680"/>
                  </a:lnTo>
                  <a:lnTo>
                    <a:pt x="381164" y="79982"/>
                  </a:lnTo>
                  <a:lnTo>
                    <a:pt x="348000" y="46895"/>
                  </a:lnTo>
                  <a:lnTo>
                    <a:pt x="308242" y="21689"/>
                  </a:lnTo>
                  <a:lnTo>
                    <a:pt x="263178" y="5633"/>
                  </a:lnTo>
                  <a:lnTo>
                    <a:pt x="214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2193" y="4364734"/>
              <a:ext cx="436245" cy="437515"/>
            </a:xfrm>
            <a:custGeom>
              <a:avLst/>
              <a:gdLst/>
              <a:ahLst/>
              <a:cxnLst/>
              <a:rect l="l" t="t" r="r" b="b"/>
              <a:pathLst>
                <a:path w="436245" h="437514">
                  <a:moveTo>
                    <a:pt x="217893" y="0"/>
                  </a:moveTo>
                  <a:lnTo>
                    <a:pt x="167839" y="5783"/>
                  </a:lnTo>
                  <a:lnTo>
                    <a:pt x="121939" y="22251"/>
                  </a:lnTo>
                  <a:lnTo>
                    <a:pt x="81487" y="48074"/>
                  </a:lnTo>
                  <a:lnTo>
                    <a:pt x="47775" y="81928"/>
                  </a:lnTo>
                  <a:lnTo>
                    <a:pt x="22094" y="122485"/>
                  </a:lnTo>
                  <a:lnTo>
                    <a:pt x="5739" y="168418"/>
                  </a:lnTo>
                  <a:lnTo>
                    <a:pt x="0" y="218401"/>
                  </a:lnTo>
                  <a:lnTo>
                    <a:pt x="5739" y="268599"/>
                  </a:lnTo>
                  <a:lnTo>
                    <a:pt x="22094" y="314684"/>
                  </a:lnTo>
                  <a:lnTo>
                    <a:pt x="47775" y="355340"/>
                  </a:lnTo>
                  <a:lnTo>
                    <a:pt x="81487" y="389251"/>
                  </a:lnTo>
                  <a:lnTo>
                    <a:pt x="121939" y="415102"/>
                  </a:lnTo>
                  <a:lnTo>
                    <a:pt x="167839" y="431578"/>
                  </a:lnTo>
                  <a:lnTo>
                    <a:pt x="217893" y="437362"/>
                  </a:lnTo>
                  <a:lnTo>
                    <a:pt x="267774" y="431578"/>
                  </a:lnTo>
                  <a:lnTo>
                    <a:pt x="278039" y="427888"/>
                  </a:lnTo>
                  <a:lnTo>
                    <a:pt x="217893" y="427888"/>
                  </a:lnTo>
                  <a:lnTo>
                    <a:pt x="175717" y="423641"/>
                  </a:lnTo>
                  <a:lnTo>
                    <a:pt x="136459" y="411454"/>
                  </a:lnTo>
                  <a:lnTo>
                    <a:pt x="100952" y="392162"/>
                  </a:lnTo>
                  <a:lnTo>
                    <a:pt x="70027" y="366598"/>
                  </a:lnTo>
                  <a:lnTo>
                    <a:pt x="44522" y="335620"/>
                  </a:lnTo>
                  <a:lnTo>
                    <a:pt x="25274" y="300034"/>
                  </a:lnTo>
                  <a:lnTo>
                    <a:pt x="13115" y="260681"/>
                  </a:lnTo>
                  <a:lnTo>
                    <a:pt x="8877" y="218401"/>
                  </a:lnTo>
                  <a:lnTo>
                    <a:pt x="13115" y="176454"/>
                  </a:lnTo>
                  <a:lnTo>
                    <a:pt x="25274" y="137272"/>
                  </a:lnTo>
                  <a:lnTo>
                    <a:pt x="44522" y="101746"/>
                  </a:lnTo>
                  <a:lnTo>
                    <a:pt x="70027" y="70764"/>
                  </a:lnTo>
                  <a:lnTo>
                    <a:pt x="100952" y="45210"/>
                  </a:lnTo>
                  <a:lnTo>
                    <a:pt x="136459" y="25917"/>
                  </a:lnTo>
                  <a:lnTo>
                    <a:pt x="175717" y="13725"/>
                  </a:lnTo>
                  <a:lnTo>
                    <a:pt x="217893" y="9474"/>
                  </a:lnTo>
                  <a:lnTo>
                    <a:pt x="278045" y="9474"/>
                  </a:lnTo>
                  <a:lnTo>
                    <a:pt x="267774" y="5783"/>
                  </a:lnTo>
                  <a:lnTo>
                    <a:pt x="217893" y="0"/>
                  </a:lnTo>
                  <a:close/>
                </a:path>
                <a:path w="436245" h="437514">
                  <a:moveTo>
                    <a:pt x="278045" y="9474"/>
                  </a:moveTo>
                  <a:lnTo>
                    <a:pt x="217893" y="9474"/>
                  </a:lnTo>
                  <a:lnTo>
                    <a:pt x="259998" y="13725"/>
                  </a:lnTo>
                  <a:lnTo>
                    <a:pt x="299073" y="25917"/>
                  </a:lnTo>
                  <a:lnTo>
                    <a:pt x="334388" y="45210"/>
                  </a:lnTo>
                  <a:lnTo>
                    <a:pt x="365213" y="70764"/>
                  </a:lnTo>
                  <a:lnTo>
                    <a:pt x="390718" y="101746"/>
                  </a:lnTo>
                  <a:lnTo>
                    <a:pt x="409967" y="137272"/>
                  </a:lnTo>
                  <a:lnTo>
                    <a:pt x="422126" y="176454"/>
                  </a:lnTo>
                  <a:lnTo>
                    <a:pt x="426364" y="218401"/>
                  </a:lnTo>
                  <a:lnTo>
                    <a:pt x="422126" y="260681"/>
                  </a:lnTo>
                  <a:lnTo>
                    <a:pt x="409967" y="300034"/>
                  </a:lnTo>
                  <a:lnTo>
                    <a:pt x="390718" y="335620"/>
                  </a:lnTo>
                  <a:lnTo>
                    <a:pt x="365213" y="366598"/>
                  </a:lnTo>
                  <a:lnTo>
                    <a:pt x="334388" y="392162"/>
                  </a:lnTo>
                  <a:lnTo>
                    <a:pt x="299073" y="411454"/>
                  </a:lnTo>
                  <a:lnTo>
                    <a:pt x="259998" y="423641"/>
                  </a:lnTo>
                  <a:lnTo>
                    <a:pt x="217893" y="427888"/>
                  </a:lnTo>
                  <a:lnTo>
                    <a:pt x="278039" y="427888"/>
                  </a:lnTo>
                  <a:lnTo>
                    <a:pt x="354075" y="389251"/>
                  </a:lnTo>
                  <a:lnTo>
                    <a:pt x="387852" y="355340"/>
                  </a:lnTo>
                  <a:lnTo>
                    <a:pt x="413615" y="314684"/>
                  </a:lnTo>
                  <a:lnTo>
                    <a:pt x="430043" y="268599"/>
                  </a:lnTo>
                  <a:lnTo>
                    <a:pt x="435813" y="218401"/>
                  </a:lnTo>
                  <a:lnTo>
                    <a:pt x="430043" y="168418"/>
                  </a:lnTo>
                  <a:lnTo>
                    <a:pt x="413615" y="122485"/>
                  </a:lnTo>
                  <a:lnTo>
                    <a:pt x="387852" y="81928"/>
                  </a:lnTo>
                  <a:lnTo>
                    <a:pt x="354075" y="48074"/>
                  </a:lnTo>
                  <a:lnTo>
                    <a:pt x="313609" y="22251"/>
                  </a:lnTo>
                  <a:lnTo>
                    <a:pt x="278045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4489" y="4448581"/>
              <a:ext cx="271780" cy="269875"/>
            </a:xfrm>
            <a:custGeom>
              <a:avLst/>
              <a:gdLst/>
              <a:ahLst/>
              <a:cxnLst/>
              <a:rect l="l" t="t" r="r" b="b"/>
              <a:pathLst>
                <a:path w="271779" h="269875">
                  <a:moveTo>
                    <a:pt x="135890" y="0"/>
                  </a:moveTo>
                  <a:lnTo>
                    <a:pt x="92979" y="6897"/>
                  </a:lnTo>
                  <a:lnTo>
                    <a:pt x="55681" y="26073"/>
                  </a:lnTo>
                  <a:lnTo>
                    <a:pt x="26249" y="55259"/>
                  </a:lnTo>
                  <a:lnTo>
                    <a:pt x="6938" y="92181"/>
                  </a:lnTo>
                  <a:lnTo>
                    <a:pt x="0" y="134569"/>
                  </a:lnTo>
                  <a:lnTo>
                    <a:pt x="6938" y="177242"/>
                  </a:lnTo>
                  <a:lnTo>
                    <a:pt x="26249" y="214337"/>
                  </a:lnTo>
                  <a:lnTo>
                    <a:pt x="55681" y="243611"/>
                  </a:lnTo>
                  <a:lnTo>
                    <a:pt x="92979" y="262820"/>
                  </a:lnTo>
                  <a:lnTo>
                    <a:pt x="135890" y="269722"/>
                  </a:lnTo>
                  <a:lnTo>
                    <a:pt x="178745" y="262820"/>
                  </a:lnTo>
                  <a:lnTo>
                    <a:pt x="215910" y="243611"/>
                  </a:lnTo>
                  <a:lnTo>
                    <a:pt x="245184" y="214337"/>
                  </a:lnTo>
                  <a:lnTo>
                    <a:pt x="264364" y="177242"/>
                  </a:lnTo>
                  <a:lnTo>
                    <a:pt x="271246" y="134569"/>
                  </a:lnTo>
                  <a:lnTo>
                    <a:pt x="264364" y="92181"/>
                  </a:lnTo>
                  <a:lnTo>
                    <a:pt x="245184" y="55259"/>
                  </a:lnTo>
                  <a:lnTo>
                    <a:pt x="215910" y="26073"/>
                  </a:lnTo>
                  <a:lnTo>
                    <a:pt x="178745" y="6897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9917" y="4444008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169" y="0"/>
                  </a:moveTo>
                  <a:lnTo>
                    <a:pt x="95785" y="7096"/>
                  </a:lnTo>
                  <a:lnTo>
                    <a:pt x="57297" y="26855"/>
                  </a:lnTo>
                  <a:lnTo>
                    <a:pt x="26984" y="56979"/>
                  </a:lnTo>
                  <a:lnTo>
                    <a:pt x="7125" y="95169"/>
                  </a:lnTo>
                  <a:lnTo>
                    <a:pt x="0" y="139128"/>
                  </a:lnTo>
                  <a:lnTo>
                    <a:pt x="7125" y="183377"/>
                  </a:lnTo>
                  <a:lnTo>
                    <a:pt x="26984" y="221741"/>
                  </a:lnTo>
                  <a:lnTo>
                    <a:pt x="57297" y="251951"/>
                  </a:lnTo>
                  <a:lnTo>
                    <a:pt x="95785" y="271740"/>
                  </a:lnTo>
                  <a:lnTo>
                    <a:pt x="140169" y="278841"/>
                  </a:lnTo>
                  <a:lnTo>
                    <a:pt x="184347" y="271740"/>
                  </a:lnTo>
                  <a:lnTo>
                    <a:pt x="188937" y="269379"/>
                  </a:lnTo>
                  <a:lnTo>
                    <a:pt x="140169" y="269379"/>
                  </a:lnTo>
                  <a:lnTo>
                    <a:pt x="113755" y="266755"/>
                  </a:lnTo>
                  <a:lnTo>
                    <a:pt x="66980" y="247310"/>
                  </a:lnTo>
                  <a:lnTo>
                    <a:pt x="31628" y="212314"/>
                  </a:lnTo>
                  <a:lnTo>
                    <a:pt x="12110" y="165543"/>
                  </a:lnTo>
                  <a:lnTo>
                    <a:pt x="9474" y="139128"/>
                  </a:lnTo>
                  <a:lnTo>
                    <a:pt x="12110" y="113051"/>
                  </a:lnTo>
                  <a:lnTo>
                    <a:pt x="31628" y="66506"/>
                  </a:lnTo>
                  <a:lnTo>
                    <a:pt x="66980" y="31199"/>
                  </a:lnTo>
                  <a:lnTo>
                    <a:pt x="113755" y="11526"/>
                  </a:lnTo>
                  <a:lnTo>
                    <a:pt x="140169" y="8890"/>
                  </a:lnTo>
                  <a:lnTo>
                    <a:pt x="187838" y="8890"/>
                  </a:lnTo>
                  <a:lnTo>
                    <a:pt x="184347" y="7096"/>
                  </a:lnTo>
                  <a:lnTo>
                    <a:pt x="140169" y="0"/>
                  </a:lnTo>
                  <a:close/>
                </a:path>
                <a:path w="280670" h="279400">
                  <a:moveTo>
                    <a:pt x="187838" y="8890"/>
                  </a:moveTo>
                  <a:lnTo>
                    <a:pt x="140169" y="8890"/>
                  </a:lnTo>
                  <a:lnTo>
                    <a:pt x="166589" y="11526"/>
                  </a:lnTo>
                  <a:lnTo>
                    <a:pt x="191071" y="19119"/>
                  </a:lnTo>
                  <a:lnTo>
                    <a:pt x="232333" y="47294"/>
                  </a:lnTo>
                  <a:lnTo>
                    <a:pt x="260610" y="88634"/>
                  </a:lnTo>
                  <a:lnTo>
                    <a:pt x="270865" y="139128"/>
                  </a:lnTo>
                  <a:lnTo>
                    <a:pt x="268224" y="165543"/>
                  </a:lnTo>
                  <a:lnTo>
                    <a:pt x="248491" y="212314"/>
                  </a:lnTo>
                  <a:lnTo>
                    <a:pt x="213143" y="247310"/>
                  </a:lnTo>
                  <a:lnTo>
                    <a:pt x="166589" y="266755"/>
                  </a:lnTo>
                  <a:lnTo>
                    <a:pt x="140169" y="269379"/>
                  </a:lnTo>
                  <a:lnTo>
                    <a:pt x="188937" y="269379"/>
                  </a:lnTo>
                  <a:lnTo>
                    <a:pt x="222815" y="251951"/>
                  </a:lnTo>
                  <a:lnTo>
                    <a:pt x="253214" y="221741"/>
                  </a:lnTo>
                  <a:lnTo>
                    <a:pt x="273184" y="183377"/>
                  </a:lnTo>
                  <a:lnTo>
                    <a:pt x="280365" y="139128"/>
                  </a:lnTo>
                  <a:lnTo>
                    <a:pt x="273184" y="95169"/>
                  </a:lnTo>
                  <a:lnTo>
                    <a:pt x="253214" y="56979"/>
                  </a:lnTo>
                  <a:lnTo>
                    <a:pt x="222815" y="26855"/>
                  </a:lnTo>
                  <a:lnTo>
                    <a:pt x="187838" y="889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9891" y="3726205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39">
                  <a:moveTo>
                    <a:pt x="140690" y="0"/>
                  </a:moveTo>
                  <a:lnTo>
                    <a:pt x="96163" y="7157"/>
                  </a:lnTo>
                  <a:lnTo>
                    <a:pt x="57535" y="27100"/>
                  </a:lnTo>
                  <a:lnTo>
                    <a:pt x="27102" y="57530"/>
                  </a:lnTo>
                  <a:lnTo>
                    <a:pt x="7158" y="96150"/>
                  </a:lnTo>
                  <a:lnTo>
                    <a:pt x="0" y="140665"/>
                  </a:lnTo>
                  <a:lnTo>
                    <a:pt x="7158" y="185464"/>
                  </a:lnTo>
                  <a:lnTo>
                    <a:pt x="27102" y="224258"/>
                  </a:lnTo>
                  <a:lnTo>
                    <a:pt x="57535" y="254776"/>
                  </a:lnTo>
                  <a:lnTo>
                    <a:pt x="96163" y="274752"/>
                  </a:lnTo>
                  <a:lnTo>
                    <a:pt x="140690" y="281914"/>
                  </a:lnTo>
                  <a:lnTo>
                    <a:pt x="185487" y="274752"/>
                  </a:lnTo>
                  <a:lnTo>
                    <a:pt x="224274" y="254776"/>
                  </a:lnTo>
                  <a:lnTo>
                    <a:pt x="254785" y="224258"/>
                  </a:lnTo>
                  <a:lnTo>
                    <a:pt x="274754" y="185464"/>
                  </a:lnTo>
                  <a:lnTo>
                    <a:pt x="281914" y="140665"/>
                  </a:lnTo>
                  <a:lnTo>
                    <a:pt x="274754" y="96150"/>
                  </a:lnTo>
                  <a:lnTo>
                    <a:pt x="254785" y="57530"/>
                  </a:lnTo>
                  <a:lnTo>
                    <a:pt x="224274" y="27100"/>
                  </a:lnTo>
                  <a:lnTo>
                    <a:pt x="185487" y="7157"/>
                  </a:lnTo>
                  <a:lnTo>
                    <a:pt x="140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3821" y="3720083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146291" y="0"/>
                  </a:moveTo>
                  <a:lnTo>
                    <a:pt x="100197" y="7481"/>
                  </a:lnTo>
                  <a:lnTo>
                    <a:pt x="60056" y="28283"/>
                  </a:lnTo>
                  <a:lnTo>
                    <a:pt x="28334" y="59947"/>
                  </a:lnTo>
                  <a:lnTo>
                    <a:pt x="7494" y="100010"/>
                  </a:lnTo>
                  <a:lnTo>
                    <a:pt x="0" y="146011"/>
                  </a:lnTo>
                  <a:lnTo>
                    <a:pt x="7494" y="192288"/>
                  </a:lnTo>
                  <a:lnTo>
                    <a:pt x="28334" y="232523"/>
                  </a:lnTo>
                  <a:lnTo>
                    <a:pt x="60056" y="264279"/>
                  </a:lnTo>
                  <a:lnTo>
                    <a:pt x="100197" y="285119"/>
                  </a:lnTo>
                  <a:lnTo>
                    <a:pt x="146291" y="292607"/>
                  </a:lnTo>
                  <a:lnTo>
                    <a:pt x="192595" y="285119"/>
                  </a:lnTo>
                  <a:lnTo>
                    <a:pt x="196422" y="283133"/>
                  </a:lnTo>
                  <a:lnTo>
                    <a:pt x="146291" y="283133"/>
                  </a:lnTo>
                  <a:lnTo>
                    <a:pt x="118860" y="280308"/>
                  </a:lnTo>
                  <a:lnTo>
                    <a:pt x="69871" y="259607"/>
                  </a:lnTo>
                  <a:lnTo>
                    <a:pt x="32795" y="222832"/>
                  </a:lnTo>
                  <a:lnTo>
                    <a:pt x="12243" y="173710"/>
                  </a:lnTo>
                  <a:lnTo>
                    <a:pt x="9499" y="146011"/>
                  </a:lnTo>
                  <a:lnTo>
                    <a:pt x="12243" y="118650"/>
                  </a:lnTo>
                  <a:lnTo>
                    <a:pt x="32795" y="69766"/>
                  </a:lnTo>
                  <a:lnTo>
                    <a:pt x="69871" y="32753"/>
                  </a:lnTo>
                  <a:lnTo>
                    <a:pt x="118860" y="12217"/>
                  </a:lnTo>
                  <a:lnTo>
                    <a:pt x="196443" y="9474"/>
                  </a:lnTo>
                  <a:lnTo>
                    <a:pt x="192595" y="7481"/>
                  </a:lnTo>
                  <a:lnTo>
                    <a:pt x="146291" y="0"/>
                  </a:lnTo>
                  <a:close/>
                </a:path>
                <a:path w="292734" h="292735">
                  <a:moveTo>
                    <a:pt x="196443" y="9474"/>
                  </a:moveTo>
                  <a:lnTo>
                    <a:pt x="146291" y="9474"/>
                  </a:lnTo>
                  <a:lnTo>
                    <a:pt x="173946" y="12217"/>
                  </a:lnTo>
                  <a:lnTo>
                    <a:pt x="199672" y="20134"/>
                  </a:lnTo>
                  <a:lnTo>
                    <a:pt x="243433" y="49606"/>
                  </a:lnTo>
                  <a:lnTo>
                    <a:pt x="272753" y="93008"/>
                  </a:lnTo>
                  <a:lnTo>
                    <a:pt x="283641" y="146011"/>
                  </a:lnTo>
                  <a:lnTo>
                    <a:pt x="280815" y="173710"/>
                  </a:lnTo>
                  <a:lnTo>
                    <a:pt x="260083" y="222832"/>
                  </a:lnTo>
                  <a:lnTo>
                    <a:pt x="222993" y="259607"/>
                  </a:lnTo>
                  <a:lnTo>
                    <a:pt x="173946" y="280308"/>
                  </a:lnTo>
                  <a:lnTo>
                    <a:pt x="146291" y="283133"/>
                  </a:lnTo>
                  <a:lnTo>
                    <a:pt x="196422" y="283133"/>
                  </a:lnTo>
                  <a:lnTo>
                    <a:pt x="232761" y="264279"/>
                  </a:lnTo>
                  <a:lnTo>
                    <a:pt x="264405" y="232523"/>
                  </a:lnTo>
                  <a:lnTo>
                    <a:pt x="285140" y="192288"/>
                  </a:lnTo>
                  <a:lnTo>
                    <a:pt x="292582" y="146011"/>
                  </a:lnTo>
                  <a:lnTo>
                    <a:pt x="285140" y="100010"/>
                  </a:lnTo>
                  <a:lnTo>
                    <a:pt x="264405" y="59947"/>
                  </a:lnTo>
                  <a:lnTo>
                    <a:pt x="232761" y="28283"/>
                  </a:lnTo>
                  <a:lnTo>
                    <a:pt x="196443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36279" y="3782593"/>
              <a:ext cx="167614" cy="167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33231" y="3212617"/>
              <a:ext cx="175259" cy="175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2816" y="0"/>
            <a:ext cx="582295" cy="2501900"/>
            <a:chOff x="432816" y="0"/>
            <a:chExt cx="582295" cy="2501900"/>
          </a:xfrm>
        </p:grpSpPr>
        <p:sp>
          <p:nvSpPr>
            <p:cNvPr id="18" name="object 18"/>
            <p:cNvSpPr/>
            <p:nvPr/>
          </p:nvSpPr>
          <p:spPr>
            <a:xfrm>
              <a:off x="723900" y="0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0" y="2501404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413" y="297205"/>
              <a:ext cx="573405" cy="571500"/>
            </a:xfrm>
            <a:custGeom>
              <a:avLst/>
              <a:gdLst/>
              <a:ahLst/>
              <a:cxnLst/>
              <a:rect l="l" t="t" r="r" b="b"/>
              <a:pathLst>
                <a:path w="573405" h="571500">
                  <a:moveTo>
                    <a:pt x="286499" y="0"/>
                  </a:moveTo>
                  <a:lnTo>
                    <a:pt x="240005" y="3741"/>
                  </a:lnTo>
                  <a:lnTo>
                    <a:pt x="195909" y="14572"/>
                  </a:lnTo>
                  <a:lnTo>
                    <a:pt x="154797" y="31907"/>
                  </a:lnTo>
                  <a:lnTo>
                    <a:pt x="117258" y="55159"/>
                  </a:lnTo>
                  <a:lnTo>
                    <a:pt x="83880" y="83739"/>
                  </a:lnTo>
                  <a:lnTo>
                    <a:pt x="55252" y="117060"/>
                  </a:lnTo>
                  <a:lnTo>
                    <a:pt x="31961" y="154536"/>
                  </a:lnTo>
                  <a:lnTo>
                    <a:pt x="14597" y="195579"/>
                  </a:lnTo>
                  <a:lnTo>
                    <a:pt x="3747" y="239601"/>
                  </a:lnTo>
                  <a:lnTo>
                    <a:pt x="0" y="286016"/>
                  </a:lnTo>
                  <a:lnTo>
                    <a:pt x="3747" y="332274"/>
                  </a:lnTo>
                  <a:lnTo>
                    <a:pt x="14597" y="376171"/>
                  </a:lnTo>
                  <a:lnTo>
                    <a:pt x="31961" y="417118"/>
                  </a:lnTo>
                  <a:lnTo>
                    <a:pt x="55252" y="454523"/>
                  </a:lnTo>
                  <a:lnTo>
                    <a:pt x="83880" y="487795"/>
                  </a:lnTo>
                  <a:lnTo>
                    <a:pt x="117258" y="516344"/>
                  </a:lnTo>
                  <a:lnTo>
                    <a:pt x="154797" y="539577"/>
                  </a:lnTo>
                  <a:lnTo>
                    <a:pt x="195909" y="556903"/>
                  </a:lnTo>
                  <a:lnTo>
                    <a:pt x="240005" y="567733"/>
                  </a:lnTo>
                  <a:lnTo>
                    <a:pt x="286499" y="571474"/>
                  </a:lnTo>
                  <a:lnTo>
                    <a:pt x="332986" y="567733"/>
                  </a:lnTo>
                  <a:lnTo>
                    <a:pt x="377079" y="556903"/>
                  </a:lnTo>
                  <a:lnTo>
                    <a:pt x="418190" y="539577"/>
                  </a:lnTo>
                  <a:lnTo>
                    <a:pt x="455729" y="516344"/>
                  </a:lnTo>
                  <a:lnTo>
                    <a:pt x="489108" y="487795"/>
                  </a:lnTo>
                  <a:lnTo>
                    <a:pt x="517739" y="454523"/>
                  </a:lnTo>
                  <a:lnTo>
                    <a:pt x="541032" y="417118"/>
                  </a:lnTo>
                  <a:lnTo>
                    <a:pt x="558398" y="376171"/>
                  </a:lnTo>
                  <a:lnTo>
                    <a:pt x="569250" y="332274"/>
                  </a:lnTo>
                  <a:lnTo>
                    <a:pt x="572998" y="286016"/>
                  </a:lnTo>
                  <a:lnTo>
                    <a:pt x="569250" y="239601"/>
                  </a:lnTo>
                  <a:lnTo>
                    <a:pt x="558398" y="195579"/>
                  </a:lnTo>
                  <a:lnTo>
                    <a:pt x="541032" y="154536"/>
                  </a:lnTo>
                  <a:lnTo>
                    <a:pt x="517739" y="117060"/>
                  </a:lnTo>
                  <a:lnTo>
                    <a:pt x="489108" y="83739"/>
                  </a:lnTo>
                  <a:lnTo>
                    <a:pt x="455729" y="55159"/>
                  </a:lnTo>
                  <a:lnTo>
                    <a:pt x="418190" y="31907"/>
                  </a:lnTo>
                  <a:lnTo>
                    <a:pt x="377079" y="14572"/>
                  </a:lnTo>
                  <a:lnTo>
                    <a:pt x="332986" y="374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816" y="291084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4" h="584200">
                  <a:moveTo>
                    <a:pt x="291084" y="0"/>
                  </a:moveTo>
                  <a:lnTo>
                    <a:pt x="243906" y="3820"/>
                  </a:lnTo>
                  <a:lnTo>
                    <a:pt x="199139" y="14883"/>
                  </a:lnTo>
                  <a:lnTo>
                    <a:pt x="157383" y="32588"/>
                  </a:lnTo>
                  <a:lnTo>
                    <a:pt x="119241" y="56335"/>
                  </a:lnTo>
                  <a:lnTo>
                    <a:pt x="85315" y="85524"/>
                  </a:lnTo>
                  <a:lnTo>
                    <a:pt x="56207" y="119556"/>
                  </a:lnTo>
                  <a:lnTo>
                    <a:pt x="32519" y="157831"/>
                  </a:lnTo>
                  <a:lnTo>
                    <a:pt x="14854" y="199748"/>
                  </a:lnTo>
                  <a:lnTo>
                    <a:pt x="3814" y="244709"/>
                  </a:lnTo>
                  <a:lnTo>
                    <a:pt x="0" y="292112"/>
                  </a:lnTo>
                  <a:lnTo>
                    <a:pt x="3814" y="339361"/>
                  </a:lnTo>
                  <a:lnTo>
                    <a:pt x="14854" y="384198"/>
                  </a:lnTo>
                  <a:lnTo>
                    <a:pt x="32519" y="426021"/>
                  </a:lnTo>
                  <a:lnTo>
                    <a:pt x="56207" y="464224"/>
                  </a:lnTo>
                  <a:lnTo>
                    <a:pt x="85315" y="498206"/>
                  </a:lnTo>
                  <a:lnTo>
                    <a:pt x="119241" y="527363"/>
                  </a:lnTo>
                  <a:lnTo>
                    <a:pt x="157383" y="551090"/>
                  </a:lnTo>
                  <a:lnTo>
                    <a:pt x="199139" y="568786"/>
                  </a:lnTo>
                  <a:lnTo>
                    <a:pt x="243906" y="579845"/>
                  </a:lnTo>
                  <a:lnTo>
                    <a:pt x="291084" y="583666"/>
                  </a:lnTo>
                  <a:lnTo>
                    <a:pt x="338254" y="579845"/>
                  </a:lnTo>
                  <a:lnTo>
                    <a:pt x="361238" y="574166"/>
                  </a:lnTo>
                  <a:lnTo>
                    <a:pt x="291084" y="574166"/>
                  </a:lnTo>
                  <a:lnTo>
                    <a:pt x="234172" y="568478"/>
                  </a:lnTo>
                  <a:lnTo>
                    <a:pt x="181289" y="552108"/>
                  </a:lnTo>
                  <a:lnTo>
                    <a:pt x="133535" y="526102"/>
                  </a:lnTo>
                  <a:lnTo>
                    <a:pt x="92011" y="491502"/>
                  </a:lnTo>
                  <a:lnTo>
                    <a:pt x="57471" y="449828"/>
                  </a:lnTo>
                  <a:lnTo>
                    <a:pt x="31508" y="401866"/>
                  </a:lnTo>
                  <a:lnTo>
                    <a:pt x="15166" y="348874"/>
                  </a:lnTo>
                  <a:lnTo>
                    <a:pt x="9486" y="292112"/>
                  </a:lnTo>
                  <a:lnTo>
                    <a:pt x="15166" y="235108"/>
                  </a:lnTo>
                  <a:lnTo>
                    <a:pt x="31508" y="182084"/>
                  </a:lnTo>
                  <a:lnTo>
                    <a:pt x="57471" y="134087"/>
                  </a:lnTo>
                  <a:lnTo>
                    <a:pt x="92011" y="92163"/>
                  </a:lnTo>
                  <a:lnTo>
                    <a:pt x="133535" y="57805"/>
                  </a:lnTo>
                  <a:lnTo>
                    <a:pt x="181289" y="31772"/>
                  </a:lnTo>
                  <a:lnTo>
                    <a:pt x="234172" y="15268"/>
                  </a:lnTo>
                  <a:lnTo>
                    <a:pt x="291084" y="9499"/>
                  </a:lnTo>
                  <a:lnTo>
                    <a:pt x="361231" y="9499"/>
                  </a:lnTo>
                  <a:lnTo>
                    <a:pt x="338254" y="3820"/>
                  </a:lnTo>
                  <a:lnTo>
                    <a:pt x="291084" y="0"/>
                  </a:lnTo>
                  <a:close/>
                </a:path>
                <a:path w="582294" h="584200">
                  <a:moveTo>
                    <a:pt x="361231" y="9499"/>
                  </a:moveTo>
                  <a:lnTo>
                    <a:pt x="291084" y="9499"/>
                  </a:lnTo>
                  <a:lnTo>
                    <a:pt x="347989" y="15268"/>
                  </a:lnTo>
                  <a:lnTo>
                    <a:pt x="400926" y="31772"/>
                  </a:lnTo>
                  <a:lnTo>
                    <a:pt x="448843" y="57805"/>
                  </a:lnTo>
                  <a:lnTo>
                    <a:pt x="490689" y="92163"/>
                  </a:lnTo>
                  <a:lnTo>
                    <a:pt x="524994" y="134087"/>
                  </a:lnTo>
                  <a:lnTo>
                    <a:pt x="550983" y="182084"/>
                  </a:lnTo>
                  <a:lnTo>
                    <a:pt x="567456" y="235108"/>
                  </a:lnTo>
                  <a:lnTo>
                    <a:pt x="573214" y="292112"/>
                  </a:lnTo>
                  <a:lnTo>
                    <a:pt x="567456" y="348874"/>
                  </a:lnTo>
                  <a:lnTo>
                    <a:pt x="550983" y="401866"/>
                  </a:lnTo>
                  <a:lnTo>
                    <a:pt x="524994" y="449828"/>
                  </a:lnTo>
                  <a:lnTo>
                    <a:pt x="490689" y="491502"/>
                  </a:lnTo>
                  <a:lnTo>
                    <a:pt x="448843" y="526102"/>
                  </a:lnTo>
                  <a:lnTo>
                    <a:pt x="400926" y="552108"/>
                  </a:lnTo>
                  <a:lnTo>
                    <a:pt x="347989" y="568478"/>
                  </a:lnTo>
                  <a:lnTo>
                    <a:pt x="291084" y="574166"/>
                  </a:lnTo>
                  <a:lnTo>
                    <a:pt x="361238" y="574166"/>
                  </a:lnTo>
                  <a:lnTo>
                    <a:pt x="424767" y="551090"/>
                  </a:lnTo>
                  <a:lnTo>
                    <a:pt x="462906" y="527363"/>
                  </a:lnTo>
                  <a:lnTo>
                    <a:pt x="496830" y="498206"/>
                  </a:lnTo>
                  <a:lnTo>
                    <a:pt x="525936" y="464224"/>
                  </a:lnTo>
                  <a:lnTo>
                    <a:pt x="549623" y="426021"/>
                  </a:lnTo>
                  <a:lnTo>
                    <a:pt x="567288" y="384198"/>
                  </a:lnTo>
                  <a:lnTo>
                    <a:pt x="578328" y="339361"/>
                  </a:lnTo>
                  <a:lnTo>
                    <a:pt x="582142" y="292112"/>
                  </a:lnTo>
                  <a:lnTo>
                    <a:pt x="578328" y="244709"/>
                  </a:lnTo>
                  <a:lnTo>
                    <a:pt x="567288" y="199748"/>
                  </a:lnTo>
                  <a:lnTo>
                    <a:pt x="549623" y="157831"/>
                  </a:lnTo>
                  <a:lnTo>
                    <a:pt x="525936" y="119556"/>
                  </a:lnTo>
                  <a:lnTo>
                    <a:pt x="496830" y="85524"/>
                  </a:lnTo>
                  <a:lnTo>
                    <a:pt x="462906" y="56335"/>
                  </a:lnTo>
                  <a:lnTo>
                    <a:pt x="424767" y="32588"/>
                  </a:lnTo>
                  <a:lnTo>
                    <a:pt x="383016" y="14883"/>
                  </a:lnTo>
                  <a:lnTo>
                    <a:pt x="361231" y="949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9016" y="368808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122" y="0"/>
                  </a:moveTo>
                  <a:lnTo>
                    <a:pt x="165039" y="5664"/>
                  </a:lnTo>
                  <a:lnTo>
                    <a:pt x="119976" y="21800"/>
                  </a:lnTo>
                  <a:lnTo>
                    <a:pt x="80218" y="47117"/>
                  </a:lnTo>
                  <a:lnTo>
                    <a:pt x="47054" y="80326"/>
                  </a:lnTo>
                  <a:lnTo>
                    <a:pt x="21771" y="120138"/>
                  </a:lnTo>
                  <a:lnTo>
                    <a:pt x="5657" y="165263"/>
                  </a:lnTo>
                  <a:lnTo>
                    <a:pt x="0" y="214414"/>
                  </a:lnTo>
                  <a:lnTo>
                    <a:pt x="5657" y="263524"/>
                  </a:lnTo>
                  <a:lnTo>
                    <a:pt x="21771" y="308563"/>
                  </a:lnTo>
                  <a:lnTo>
                    <a:pt x="47054" y="348261"/>
                  </a:lnTo>
                  <a:lnTo>
                    <a:pt x="80218" y="381348"/>
                  </a:lnTo>
                  <a:lnTo>
                    <a:pt x="119976" y="406554"/>
                  </a:lnTo>
                  <a:lnTo>
                    <a:pt x="165039" y="422610"/>
                  </a:lnTo>
                  <a:lnTo>
                    <a:pt x="214122" y="428244"/>
                  </a:lnTo>
                  <a:lnTo>
                    <a:pt x="263194" y="422610"/>
                  </a:lnTo>
                  <a:lnTo>
                    <a:pt x="308251" y="406554"/>
                  </a:lnTo>
                  <a:lnTo>
                    <a:pt x="348004" y="381348"/>
                  </a:lnTo>
                  <a:lnTo>
                    <a:pt x="381166" y="348261"/>
                  </a:lnTo>
                  <a:lnTo>
                    <a:pt x="406447" y="308563"/>
                  </a:lnTo>
                  <a:lnTo>
                    <a:pt x="422561" y="263524"/>
                  </a:lnTo>
                  <a:lnTo>
                    <a:pt x="428218" y="214414"/>
                  </a:lnTo>
                  <a:lnTo>
                    <a:pt x="422561" y="165263"/>
                  </a:lnTo>
                  <a:lnTo>
                    <a:pt x="406447" y="120138"/>
                  </a:lnTo>
                  <a:lnTo>
                    <a:pt x="381166" y="80326"/>
                  </a:lnTo>
                  <a:lnTo>
                    <a:pt x="348004" y="47117"/>
                  </a:lnTo>
                  <a:lnTo>
                    <a:pt x="308251" y="21800"/>
                  </a:lnTo>
                  <a:lnTo>
                    <a:pt x="263194" y="5664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5993" y="364261"/>
              <a:ext cx="436245" cy="437515"/>
            </a:xfrm>
            <a:custGeom>
              <a:avLst/>
              <a:gdLst/>
              <a:ahLst/>
              <a:cxnLst/>
              <a:rect l="l" t="t" r="r" b="b"/>
              <a:pathLst>
                <a:path w="436244" h="437515">
                  <a:moveTo>
                    <a:pt x="217919" y="0"/>
                  </a:moveTo>
                  <a:lnTo>
                    <a:pt x="168038" y="5784"/>
                  </a:lnTo>
                  <a:lnTo>
                    <a:pt x="122204" y="22259"/>
                  </a:lnTo>
                  <a:lnTo>
                    <a:pt x="81737" y="48110"/>
                  </a:lnTo>
                  <a:lnTo>
                    <a:pt x="47961" y="82022"/>
                  </a:lnTo>
                  <a:lnTo>
                    <a:pt x="22197" y="122678"/>
                  </a:lnTo>
                  <a:lnTo>
                    <a:pt x="5769" y="168762"/>
                  </a:lnTo>
                  <a:lnTo>
                    <a:pt x="0" y="218960"/>
                  </a:lnTo>
                  <a:lnTo>
                    <a:pt x="5769" y="268943"/>
                  </a:lnTo>
                  <a:lnTo>
                    <a:pt x="22197" y="314877"/>
                  </a:lnTo>
                  <a:lnTo>
                    <a:pt x="47961" y="355433"/>
                  </a:lnTo>
                  <a:lnTo>
                    <a:pt x="81737" y="389287"/>
                  </a:lnTo>
                  <a:lnTo>
                    <a:pt x="122204" y="415111"/>
                  </a:lnTo>
                  <a:lnTo>
                    <a:pt x="168038" y="431578"/>
                  </a:lnTo>
                  <a:lnTo>
                    <a:pt x="217919" y="437362"/>
                  </a:lnTo>
                  <a:lnTo>
                    <a:pt x="267974" y="431578"/>
                  </a:lnTo>
                  <a:lnTo>
                    <a:pt x="278260" y="427888"/>
                  </a:lnTo>
                  <a:lnTo>
                    <a:pt x="217919" y="427888"/>
                  </a:lnTo>
                  <a:lnTo>
                    <a:pt x="175814" y="423637"/>
                  </a:lnTo>
                  <a:lnTo>
                    <a:pt x="136739" y="411445"/>
                  </a:lnTo>
                  <a:lnTo>
                    <a:pt x="101424" y="392151"/>
                  </a:lnTo>
                  <a:lnTo>
                    <a:pt x="70599" y="366598"/>
                  </a:lnTo>
                  <a:lnTo>
                    <a:pt x="45094" y="335616"/>
                  </a:lnTo>
                  <a:lnTo>
                    <a:pt x="25846" y="300089"/>
                  </a:lnTo>
                  <a:lnTo>
                    <a:pt x="13686" y="260908"/>
                  </a:lnTo>
                  <a:lnTo>
                    <a:pt x="9448" y="218960"/>
                  </a:lnTo>
                  <a:lnTo>
                    <a:pt x="13686" y="176681"/>
                  </a:lnTo>
                  <a:lnTo>
                    <a:pt x="25846" y="137328"/>
                  </a:lnTo>
                  <a:lnTo>
                    <a:pt x="45094" y="101742"/>
                  </a:lnTo>
                  <a:lnTo>
                    <a:pt x="70599" y="70764"/>
                  </a:lnTo>
                  <a:lnTo>
                    <a:pt x="101424" y="45200"/>
                  </a:lnTo>
                  <a:lnTo>
                    <a:pt x="136739" y="25908"/>
                  </a:lnTo>
                  <a:lnTo>
                    <a:pt x="175814" y="13721"/>
                  </a:lnTo>
                  <a:lnTo>
                    <a:pt x="217919" y="9474"/>
                  </a:lnTo>
                  <a:lnTo>
                    <a:pt x="278254" y="9474"/>
                  </a:lnTo>
                  <a:lnTo>
                    <a:pt x="267974" y="5784"/>
                  </a:lnTo>
                  <a:lnTo>
                    <a:pt x="217919" y="0"/>
                  </a:lnTo>
                  <a:close/>
                </a:path>
                <a:path w="436244" h="437515">
                  <a:moveTo>
                    <a:pt x="278254" y="9474"/>
                  </a:moveTo>
                  <a:lnTo>
                    <a:pt x="217919" y="9474"/>
                  </a:lnTo>
                  <a:lnTo>
                    <a:pt x="260095" y="13721"/>
                  </a:lnTo>
                  <a:lnTo>
                    <a:pt x="299353" y="25908"/>
                  </a:lnTo>
                  <a:lnTo>
                    <a:pt x="334860" y="45200"/>
                  </a:lnTo>
                  <a:lnTo>
                    <a:pt x="365785" y="70764"/>
                  </a:lnTo>
                  <a:lnTo>
                    <a:pt x="391290" y="101742"/>
                  </a:lnTo>
                  <a:lnTo>
                    <a:pt x="410538" y="137328"/>
                  </a:lnTo>
                  <a:lnTo>
                    <a:pt x="422697" y="176681"/>
                  </a:lnTo>
                  <a:lnTo>
                    <a:pt x="426935" y="218960"/>
                  </a:lnTo>
                  <a:lnTo>
                    <a:pt x="422697" y="260908"/>
                  </a:lnTo>
                  <a:lnTo>
                    <a:pt x="410538" y="300089"/>
                  </a:lnTo>
                  <a:lnTo>
                    <a:pt x="391290" y="335616"/>
                  </a:lnTo>
                  <a:lnTo>
                    <a:pt x="365785" y="366598"/>
                  </a:lnTo>
                  <a:lnTo>
                    <a:pt x="334860" y="392151"/>
                  </a:lnTo>
                  <a:lnTo>
                    <a:pt x="299353" y="411445"/>
                  </a:lnTo>
                  <a:lnTo>
                    <a:pt x="260095" y="423637"/>
                  </a:lnTo>
                  <a:lnTo>
                    <a:pt x="217919" y="427888"/>
                  </a:lnTo>
                  <a:lnTo>
                    <a:pt x="278260" y="427888"/>
                  </a:lnTo>
                  <a:lnTo>
                    <a:pt x="354325" y="389287"/>
                  </a:lnTo>
                  <a:lnTo>
                    <a:pt x="388038" y="355433"/>
                  </a:lnTo>
                  <a:lnTo>
                    <a:pt x="413718" y="314877"/>
                  </a:lnTo>
                  <a:lnTo>
                    <a:pt x="430074" y="268943"/>
                  </a:lnTo>
                  <a:lnTo>
                    <a:pt x="435813" y="218960"/>
                  </a:lnTo>
                  <a:lnTo>
                    <a:pt x="430074" y="168762"/>
                  </a:lnTo>
                  <a:lnTo>
                    <a:pt x="413718" y="122678"/>
                  </a:lnTo>
                  <a:lnTo>
                    <a:pt x="388038" y="82022"/>
                  </a:lnTo>
                  <a:lnTo>
                    <a:pt x="354325" y="48110"/>
                  </a:lnTo>
                  <a:lnTo>
                    <a:pt x="313873" y="22259"/>
                  </a:lnTo>
                  <a:lnTo>
                    <a:pt x="278254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8267" y="448055"/>
              <a:ext cx="271780" cy="269875"/>
            </a:xfrm>
            <a:custGeom>
              <a:avLst/>
              <a:gdLst/>
              <a:ahLst/>
              <a:cxnLst/>
              <a:rect l="l" t="t" r="r" b="b"/>
              <a:pathLst>
                <a:path w="271780" h="269875">
                  <a:moveTo>
                    <a:pt x="135356" y="0"/>
                  </a:moveTo>
                  <a:lnTo>
                    <a:pt x="92501" y="6901"/>
                  </a:lnTo>
                  <a:lnTo>
                    <a:pt x="55335" y="26111"/>
                  </a:lnTo>
                  <a:lnTo>
                    <a:pt x="26062" y="55385"/>
                  </a:lnTo>
                  <a:lnTo>
                    <a:pt x="6882" y="92480"/>
                  </a:lnTo>
                  <a:lnTo>
                    <a:pt x="0" y="135153"/>
                  </a:lnTo>
                  <a:lnTo>
                    <a:pt x="6882" y="177541"/>
                  </a:lnTo>
                  <a:lnTo>
                    <a:pt x="26062" y="214463"/>
                  </a:lnTo>
                  <a:lnTo>
                    <a:pt x="55335" y="243648"/>
                  </a:lnTo>
                  <a:lnTo>
                    <a:pt x="92501" y="262825"/>
                  </a:lnTo>
                  <a:lnTo>
                    <a:pt x="135356" y="269722"/>
                  </a:lnTo>
                  <a:lnTo>
                    <a:pt x="178267" y="262825"/>
                  </a:lnTo>
                  <a:lnTo>
                    <a:pt x="215565" y="243648"/>
                  </a:lnTo>
                  <a:lnTo>
                    <a:pt x="244996" y="214463"/>
                  </a:lnTo>
                  <a:lnTo>
                    <a:pt x="264308" y="177541"/>
                  </a:lnTo>
                  <a:lnTo>
                    <a:pt x="271246" y="135153"/>
                  </a:lnTo>
                  <a:lnTo>
                    <a:pt x="264308" y="92480"/>
                  </a:lnTo>
                  <a:lnTo>
                    <a:pt x="244996" y="55385"/>
                  </a:lnTo>
                  <a:lnTo>
                    <a:pt x="215565" y="26111"/>
                  </a:lnTo>
                  <a:lnTo>
                    <a:pt x="178267" y="6901"/>
                  </a:lnTo>
                  <a:lnTo>
                    <a:pt x="135356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717" y="443509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69" h="279400">
                  <a:moveTo>
                    <a:pt x="140195" y="0"/>
                  </a:moveTo>
                  <a:lnTo>
                    <a:pt x="96017" y="7100"/>
                  </a:lnTo>
                  <a:lnTo>
                    <a:pt x="57549" y="26889"/>
                  </a:lnTo>
                  <a:lnTo>
                    <a:pt x="27150" y="57099"/>
                  </a:lnTo>
                  <a:lnTo>
                    <a:pt x="7180" y="95463"/>
                  </a:lnTo>
                  <a:lnTo>
                    <a:pt x="0" y="139712"/>
                  </a:lnTo>
                  <a:lnTo>
                    <a:pt x="7180" y="183672"/>
                  </a:lnTo>
                  <a:lnTo>
                    <a:pt x="27150" y="221862"/>
                  </a:lnTo>
                  <a:lnTo>
                    <a:pt x="57549" y="251985"/>
                  </a:lnTo>
                  <a:lnTo>
                    <a:pt x="96017" y="271744"/>
                  </a:lnTo>
                  <a:lnTo>
                    <a:pt x="140195" y="278841"/>
                  </a:lnTo>
                  <a:lnTo>
                    <a:pt x="184579" y="271744"/>
                  </a:lnTo>
                  <a:lnTo>
                    <a:pt x="188072" y="269951"/>
                  </a:lnTo>
                  <a:lnTo>
                    <a:pt x="140195" y="269951"/>
                  </a:lnTo>
                  <a:lnTo>
                    <a:pt x="113775" y="267315"/>
                  </a:lnTo>
                  <a:lnTo>
                    <a:pt x="67221" y="247641"/>
                  </a:lnTo>
                  <a:lnTo>
                    <a:pt x="31873" y="212334"/>
                  </a:lnTo>
                  <a:lnTo>
                    <a:pt x="12141" y="165789"/>
                  </a:lnTo>
                  <a:lnTo>
                    <a:pt x="9499" y="139712"/>
                  </a:lnTo>
                  <a:lnTo>
                    <a:pt x="12141" y="113298"/>
                  </a:lnTo>
                  <a:lnTo>
                    <a:pt x="31873" y="66526"/>
                  </a:lnTo>
                  <a:lnTo>
                    <a:pt x="67221" y="31530"/>
                  </a:lnTo>
                  <a:lnTo>
                    <a:pt x="113775" y="12085"/>
                  </a:lnTo>
                  <a:lnTo>
                    <a:pt x="140195" y="9461"/>
                  </a:lnTo>
                  <a:lnTo>
                    <a:pt x="189172" y="9461"/>
                  </a:lnTo>
                  <a:lnTo>
                    <a:pt x="184579" y="7100"/>
                  </a:lnTo>
                  <a:lnTo>
                    <a:pt x="140195" y="0"/>
                  </a:lnTo>
                  <a:close/>
                </a:path>
                <a:path w="280669" h="279400">
                  <a:moveTo>
                    <a:pt x="189172" y="9461"/>
                  </a:moveTo>
                  <a:lnTo>
                    <a:pt x="140195" y="9461"/>
                  </a:lnTo>
                  <a:lnTo>
                    <a:pt x="166609" y="12085"/>
                  </a:lnTo>
                  <a:lnTo>
                    <a:pt x="191146" y="19613"/>
                  </a:lnTo>
                  <a:lnTo>
                    <a:pt x="232905" y="47320"/>
                  </a:lnTo>
                  <a:lnTo>
                    <a:pt x="260694" y="88711"/>
                  </a:lnTo>
                  <a:lnTo>
                    <a:pt x="270891" y="139712"/>
                  </a:lnTo>
                  <a:lnTo>
                    <a:pt x="268254" y="165789"/>
                  </a:lnTo>
                  <a:lnTo>
                    <a:pt x="248736" y="212334"/>
                  </a:lnTo>
                  <a:lnTo>
                    <a:pt x="213384" y="247641"/>
                  </a:lnTo>
                  <a:lnTo>
                    <a:pt x="166609" y="267315"/>
                  </a:lnTo>
                  <a:lnTo>
                    <a:pt x="140195" y="269951"/>
                  </a:lnTo>
                  <a:lnTo>
                    <a:pt x="188072" y="269951"/>
                  </a:lnTo>
                  <a:lnTo>
                    <a:pt x="223067" y="251985"/>
                  </a:lnTo>
                  <a:lnTo>
                    <a:pt x="253380" y="221862"/>
                  </a:lnTo>
                  <a:lnTo>
                    <a:pt x="273239" y="183672"/>
                  </a:lnTo>
                  <a:lnTo>
                    <a:pt x="280365" y="139712"/>
                  </a:lnTo>
                  <a:lnTo>
                    <a:pt x="273239" y="95463"/>
                  </a:lnTo>
                  <a:lnTo>
                    <a:pt x="253380" y="57099"/>
                  </a:lnTo>
                  <a:lnTo>
                    <a:pt x="223067" y="26889"/>
                  </a:lnTo>
                  <a:lnTo>
                    <a:pt x="189172" y="9461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2188" y="1158239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40">
                  <a:moveTo>
                    <a:pt x="141223" y="0"/>
                  </a:moveTo>
                  <a:lnTo>
                    <a:pt x="96427" y="7162"/>
                  </a:lnTo>
                  <a:lnTo>
                    <a:pt x="57640" y="27137"/>
                  </a:lnTo>
                  <a:lnTo>
                    <a:pt x="27128" y="57656"/>
                  </a:lnTo>
                  <a:lnTo>
                    <a:pt x="7159" y="96450"/>
                  </a:lnTo>
                  <a:lnTo>
                    <a:pt x="0" y="141249"/>
                  </a:lnTo>
                  <a:lnTo>
                    <a:pt x="7159" y="185763"/>
                  </a:lnTo>
                  <a:lnTo>
                    <a:pt x="27128" y="224384"/>
                  </a:lnTo>
                  <a:lnTo>
                    <a:pt x="57640" y="254814"/>
                  </a:lnTo>
                  <a:lnTo>
                    <a:pt x="96427" y="274756"/>
                  </a:lnTo>
                  <a:lnTo>
                    <a:pt x="141223" y="281914"/>
                  </a:lnTo>
                  <a:lnTo>
                    <a:pt x="185750" y="274756"/>
                  </a:lnTo>
                  <a:lnTo>
                    <a:pt x="224378" y="254814"/>
                  </a:lnTo>
                  <a:lnTo>
                    <a:pt x="254812" y="224384"/>
                  </a:lnTo>
                  <a:lnTo>
                    <a:pt x="274756" y="185763"/>
                  </a:lnTo>
                  <a:lnTo>
                    <a:pt x="281914" y="141249"/>
                  </a:lnTo>
                  <a:lnTo>
                    <a:pt x="274756" y="96450"/>
                  </a:lnTo>
                  <a:lnTo>
                    <a:pt x="254812" y="57656"/>
                  </a:lnTo>
                  <a:lnTo>
                    <a:pt x="224378" y="27137"/>
                  </a:lnTo>
                  <a:lnTo>
                    <a:pt x="185750" y="7162"/>
                  </a:lnTo>
                  <a:lnTo>
                    <a:pt x="1412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7596" y="1153667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146291" y="0"/>
                  </a:moveTo>
                  <a:lnTo>
                    <a:pt x="99987" y="7488"/>
                  </a:lnTo>
                  <a:lnTo>
                    <a:pt x="59820" y="28328"/>
                  </a:lnTo>
                  <a:lnTo>
                    <a:pt x="28177" y="60084"/>
                  </a:lnTo>
                  <a:lnTo>
                    <a:pt x="7441" y="100319"/>
                  </a:lnTo>
                  <a:lnTo>
                    <a:pt x="0" y="146596"/>
                  </a:lnTo>
                  <a:lnTo>
                    <a:pt x="7441" y="192597"/>
                  </a:lnTo>
                  <a:lnTo>
                    <a:pt x="28177" y="232660"/>
                  </a:lnTo>
                  <a:lnTo>
                    <a:pt x="59820" y="264324"/>
                  </a:lnTo>
                  <a:lnTo>
                    <a:pt x="99987" y="285126"/>
                  </a:lnTo>
                  <a:lnTo>
                    <a:pt x="146291" y="292607"/>
                  </a:lnTo>
                  <a:lnTo>
                    <a:pt x="192385" y="285126"/>
                  </a:lnTo>
                  <a:lnTo>
                    <a:pt x="196231" y="283133"/>
                  </a:lnTo>
                  <a:lnTo>
                    <a:pt x="146291" y="283133"/>
                  </a:lnTo>
                  <a:lnTo>
                    <a:pt x="118636" y="280390"/>
                  </a:lnTo>
                  <a:lnTo>
                    <a:pt x="69588" y="259854"/>
                  </a:lnTo>
                  <a:lnTo>
                    <a:pt x="32499" y="222841"/>
                  </a:lnTo>
                  <a:lnTo>
                    <a:pt x="11767" y="173957"/>
                  </a:lnTo>
                  <a:lnTo>
                    <a:pt x="8940" y="146596"/>
                  </a:lnTo>
                  <a:lnTo>
                    <a:pt x="11767" y="118897"/>
                  </a:lnTo>
                  <a:lnTo>
                    <a:pt x="32499" y="69775"/>
                  </a:lnTo>
                  <a:lnTo>
                    <a:pt x="69588" y="33000"/>
                  </a:lnTo>
                  <a:lnTo>
                    <a:pt x="118636" y="12299"/>
                  </a:lnTo>
                  <a:lnTo>
                    <a:pt x="146291" y="9474"/>
                  </a:lnTo>
                  <a:lnTo>
                    <a:pt x="196210" y="9474"/>
                  </a:lnTo>
                  <a:lnTo>
                    <a:pt x="192385" y="7488"/>
                  </a:lnTo>
                  <a:lnTo>
                    <a:pt x="146291" y="0"/>
                  </a:lnTo>
                  <a:close/>
                </a:path>
                <a:path w="292734" h="292734">
                  <a:moveTo>
                    <a:pt x="196210" y="9474"/>
                  </a:moveTo>
                  <a:lnTo>
                    <a:pt x="146291" y="9474"/>
                  </a:lnTo>
                  <a:lnTo>
                    <a:pt x="173722" y="12299"/>
                  </a:lnTo>
                  <a:lnTo>
                    <a:pt x="199421" y="20353"/>
                  </a:lnTo>
                  <a:lnTo>
                    <a:pt x="242912" y="49606"/>
                  </a:lnTo>
                  <a:lnTo>
                    <a:pt x="272418" y="93081"/>
                  </a:lnTo>
                  <a:lnTo>
                    <a:pt x="283083" y="146596"/>
                  </a:lnTo>
                  <a:lnTo>
                    <a:pt x="280339" y="173957"/>
                  </a:lnTo>
                  <a:lnTo>
                    <a:pt x="259787" y="222841"/>
                  </a:lnTo>
                  <a:lnTo>
                    <a:pt x="222711" y="259854"/>
                  </a:lnTo>
                  <a:lnTo>
                    <a:pt x="173722" y="280390"/>
                  </a:lnTo>
                  <a:lnTo>
                    <a:pt x="146291" y="283133"/>
                  </a:lnTo>
                  <a:lnTo>
                    <a:pt x="196231" y="283133"/>
                  </a:lnTo>
                  <a:lnTo>
                    <a:pt x="232525" y="264324"/>
                  </a:lnTo>
                  <a:lnTo>
                    <a:pt x="264247" y="232660"/>
                  </a:lnTo>
                  <a:lnTo>
                    <a:pt x="285088" y="192597"/>
                  </a:lnTo>
                  <a:lnTo>
                    <a:pt x="292582" y="146596"/>
                  </a:lnTo>
                  <a:lnTo>
                    <a:pt x="285088" y="100319"/>
                  </a:lnTo>
                  <a:lnTo>
                    <a:pt x="264247" y="60084"/>
                  </a:lnTo>
                  <a:lnTo>
                    <a:pt x="232525" y="28328"/>
                  </a:lnTo>
                  <a:lnTo>
                    <a:pt x="196210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0100" y="1216177"/>
              <a:ext cx="167614" cy="1675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5508" y="1778507"/>
              <a:ext cx="175259" cy="175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2816" y="208787"/>
              <a:ext cx="530860" cy="1821180"/>
            </a:xfrm>
            <a:custGeom>
              <a:avLst/>
              <a:gdLst/>
              <a:ahLst/>
              <a:cxnLst/>
              <a:rect l="l" t="t" r="r" b="b"/>
              <a:pathLst>
                <a:path w="530860" h="1821180">
                  <a:moveTo>
                    <a:pt x="27432" y="1799894"/>
                  </a:moveTo>
                  <a:lnTo>
                    <a:pt x="21285" y="1793748"/>
                  </a:lnTo>
                  <a:lnTo>
                    <a:pt x="6146" y="1793748"/>
                  </a:lnTo>
                  <a:lnTo>
                    <a:pt x="0" y="1799894"/>
                  </a:lnTo>
                  <a:lnTo>
                    <a:pt x="0" y="1815033"/>
                  </a:lnTo>
                  <a:lnTo>
                    <a:pt x="6146" y="1821180"/>
                  </a:lnTo>
                  <a:lnTo>
                    <a:pt x="21285" y="1821180"/>
                  </a:lnTo>
                  <a:lnTo>
                    <a:pt x="27432" y="1815033"/>
                  </a:lnTo>
                  <a:lnTo>
                    <a:pt x="27432" y="1799894"/>
                  </a:lnTo>
                  <a:close/>
                </a:path>
                <a:path w="530860" h="1821180">
                  <a:moveTo>
                    <a:pt x="100584" y="1799894"/>
                  </a:moveTo>
                  <a:lnTo>
                    <a:pt x="94780" y="1793748"/>
                  </a:lnTo>
                  <a:lnTo>
                    <a:pt x="80479" y="1793748"/>
                  </a:lnTo>
                  <a:lnTo>
                    <a:pt x="74676" y="1799894"/>
                  </a:lnTo>
                  <a:lnTo>
                    <a:pt x="74676" y="1815033"/>
                  </a:lnTo>
                  <a:lnTo>
                    <a:pt x="80479" y="1821180"/>
                  </a:lnTo>
                  <a:lnTo>
                    <a:pt x="94780" y="1821180"/>
                  </a:lnTo>
                  <a:lnTo>
                    <a:pt x="100584" y="1815033"/>
                  </a:lnTo>
                  <a:lnTo>
                    <a:pt x="100584" y="1799894"/>
                  </a:lnTo>
                  <a:close/>
                </a:path>
                <a:path w="530860" h="1821180">
                  <a:moveTo>
                    <a:pt x="175260" y="1799894"/>
                  </a:moveTo>
                  <a:lnTo>
                    <a:pt x="169113" y="1793748"/>
                  </a:lnTo>
                  <a:lnTo>
                    <a:pt x="153974" y="1793748"/>
                  </a:lnTo>
                  <a:lnTo>
                    <a:pt x="147828" y="1799894"/>
                  </a:lnTo>
                  <a:lnTo>
                    <a:pt x="147828" y="1815033"/>
                  </a:lnTo>
                  <a:lnTo>
                    <a:pt x="153974" y="1821180"/>
                  </a:lnTo>
                  <a:lnTo>
                    <a:pt x="169113" y="1821180"/>
                  </a:lnTo>
                  <a:lnTo>
                    <a:pt x="175260" y="1815033"/>
                  </a:lnTo>
                  <a:lnTo>
                    <a:pt x="175260" y="1799894"/>
                  </a:lnTo>
                  <a:close/>
                </a:path>
                <a:path w="530860" h="1821180">
                  <a:moveTo>
                    <a:pt x="382524" y="6146"/>
                  </a:moveTo>
                  <a:lnTo>
                    <a:pt x="376377" y="0"/>
                  </a:lnTo>
                  <a:lnTo>
                    <a:pt x="361238" y="0"/>
                  </a:lnTo>
                  <a:lnTo>
                    <a:pt x="355092" y="6146"/>
                  </a:lnTo>
                  <a:lnTo>
                    <a:pt x="355092" y="21285"/>
                  </a:lnTo>
                  <a:lnTo>
                    <a:pt x="361238" y="27432"/>
                  </a:lnTo>
                  <a:lnTo>
                    <a:pt x="376377" y="27432"/>
                  </a:lnTo>
                  <a:lnTo>
                    <a:pt x="382524" y="21285"/>
                  </a:lnTo>
                  <a:lnTo>
                    <a:pt x="382524" y="6146"/>
                  </a:lnTo>
                  <a:close/>
                </a:path>
                <a:path w="530860" h="1821180">
                  <a:moveTo>
                    <a:pt x="455676" y="6146"/>
                  </a:moveTo>
                  <a:lnTo>
                    <a:pt x="449872" y="0"/>
                  </a:lnTo>
                  <a:lnTo>
                    <a:pt x="435571" y="0"/>
                  </a:lnTo>
                  <a:lnTo>
                    <a:pt x="429768" y="6146"/>
                  </a:lnTo>
                  <a:lnTo>
                    <a:pt x="429768" y="21285"/>
                  </a:lnTo>
                  <a:lnTo>
                    <a:pt x="435571" y="27432"/>
                  </a:lnTo>
                  <a:lnTo>
                    <a:pt x="449872" y="27432"/>
                  </a:lnTo>
                  <a:lnTo>
                    <a:pt x="455676" y="21285"/>
                  </a:lnTo>
                  <a:lnTo>
                    <a:pt x="455676" y="6146"/>
                  </a:lnTo>
                  <a:close/>
                </a:path>
                <a:path w="530860" h="1821180">
                  <a:moveTo>
                    <a:pt x="530352" y="6146"/>
                  </a:moveTo>
                  <a:lnTo>
                    <a:pt x="524205" y="0"/>
                  </a:lnTo>
                  <a:lnTo>
                    <a:pt x="509066" y="0"/>
                  </a:lnTo>
                  <a:lnTo>
                    <a:pt x="502920" y="6146"/>
                  </a:lnTo>
                  <a:lnTo>
                    <a:pt x="502920" y="21285"/>
                  </a:lnTo>
                  <a:lnTo>
                    <a:pt x="509066" y="27432"/>
                  </a:lnTo>
                  <a:lnTo>
                    <a:pt x="524205" y="27432"/>
                  </a:lnTo>
                  <a:lnTo>
                    <a:pt x="530352" y="21285"/>
                  </a:lnTo>
                  <a:lnTo>
                    <a:pt x="530352" y="6146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8129016" y="498805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03692" y="4988052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2"/>
                </a:lnTo>
                <a:lnTo>
                  <a:pt x="20104" y="27432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76843" y="498805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97823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70976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45652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07907" y="0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905"/>
                </a:lnTo>
              </a:path>
            </a:pathLst>
          </a:custGeom>
          <a:ln w="9525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667321" y="2985516"/>
            <a:ext cx="100965" cy="2158365"/>
            <a:chOff x="667321" y="2985516"/>
            <a:chExt cx="100965" cy="2158365"/>
          </a:xfrm>
        </p:grpSpPr>
        <p:sp>
          <p:nvSpPr>
            <p:cNvPr id="38" name="object 38"/>
            <p:cNvSpPr/>
            <p:nvPr/>
          </p:nvSpPr>
          <p:spPr>
            <a:xfrm>
              <a:off x="713041" y="2985516"/>
              <a:ext cx="9525" cy="2158365"/>
            </a:xfrm>
            <a:custGeom>
              <a:avLst/>
              <a:gdLst/>
              <a:ahLst/>
              <a:cxnLst/>
              <a:rect l="l" t="t" r="r" b="b"/>
              <a:pathLst>
                <a:path w="9525" h="2158365">
                  <a:moveTo>
                    <a:pt x="9525" y="0"/>
                  </a:moveTo>
                  <a:lnTo>
                    <a:pt x="0" y="0"/>
                  </a:lnTo>
                  <a:lnTo>
                    <a:pt x="0" y="2157983"/>
                  </a:lnTo>
                  <a:lnTo>
                    <a:pt x="9525" y="215798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7321" y="4582477"/>
              <a:ext cx="100965" cy="1024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7321" y="3936301"/>
              <a:ext cx="100965" cy="1009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8355901" y="1449133"/>
            <a:ext cx="102489" cy="1009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55901" y="229933"/>
            <a:ext cx="102489" cy="1024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ctrTitle"/>
          </p:nvPr>
        </p:nvSpPr>
        <p:spPr>
          <a:xfrm>
            <a:off x="1185797" y="2370406"/>
            <a:ext cx="7312026" cy="4969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95"/>
              </a:spcBef>
            </a:pPr>
            <a:r>
              <a:rPr sz="3150" spc="-4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 </a:t>
            </a:r>
            <a:r>
              <a:rPr sz="3150" spc="-4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</a:t>
            </a:r>
            <a:r>
              <a:rPr sz="3150" spc="-3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issue </a:t>
            </a:r>
            <a:r>
              <a:rPr sz="3150" spc="-2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with </a:t>
            </a:r>
            <a:r>
              <a:rPr kumimoji="0" lang="en-US" sz="3150" b="0" i="0" u="none" strike="noStrike" kern="1200" cap="none" spc="-505" normalizeH="0" baseline="0" noProof="0" dirty="0">
                <a:ln>
                  <a:noFill/>
                </a:ln>
                <a:solidFill>
                  <a:srgbClr val="B0151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Adobe  R eade r</a:t>
            </a:r>
            <a:endParaRPr spc="-315" dirty="0">
              <a:solidFill>
                <a:srgbClr val="00B0F0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80095" y="3157288"/>
            <a:ext cx="700221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000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</a:t>
            </a:r>
            <a:r>
              <a:rPr sz="2000" spc="-1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spc="-2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</a:t>
            </a:r>
            <a:r>
              <a:rPr lang="en-US" sz="2000" b="1" spc="-29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="1" spc="-2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gn  or  s </a:t>
            </a:r>
            <a:r>
              <a:rPr lang="en-US" sz="2000" b="1" spc="-29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ig</a:t>
            </a:r>
            <a:r>
              <a:rPr lang="en-US" sz="2000" b="1" spc="-2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nature </a:t>
            </a:r>
            <a:r>
              <a:rPr lang="en-US" sz="2000" spc="-2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icon </a:t>
            </a:r>
            <a:r>
              <a:rPr lang="en-US" sz="2000" b="1" spc="-2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dobe  reader</a:t>
            </a:r>
            <a:r>
              <a:rPr lang="en-US" sz="2000" b="1" spc="-2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000" spc="-2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</a:t>
            </a:r>
            <a:r>
              <a:rPr sz="2000" spc="-1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</a:t>
            </a:r>
            <a:r>
              <a:rPr sz="2000" spc="-2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en-US" sz="2000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sign, add  a text or put a signature in the document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sz="2000" spc="-2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1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sz="2000" spc="-1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icon</a:t>
            </a:r>
            <a:r>
              <a:rPr sz="2000" spc="-2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2000" spc="-2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</a:t>
            </a:r>
            <a:r>
              <a:rPr sz="2000" spc="-2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small</a:t>
            </a:r>
            <a:r>
              <a:rPr lang="en-US" sz="2000" spc="-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2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sz="2000" spc="-2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sz="2000" spc="-2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2000" spc="-2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either </a:t>
            </a:r>
            <a:r>
              <a:rPr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</a:t>
            </a:r>
            <a:r>
              <a:rPr sz="2000" spc="-22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2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en-US" sz="2000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</a:t>
            </a:r>
            <a:r>
              <a:rPr lang="en-US"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2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2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sz="2000" spc="-2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understand.</a:t>
            </a:r>
            <a:r>
              <a:rPr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en-US"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 </a:t>
            </a:r>
            <a:r>
              <a:rPr sz="2000" spc="-2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sz="2000" spc="-1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deficiency </a:t>
            </a:r>
            <a:r>
              <a:rPr sz="2000" spc="-1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 </a:t>
            </a:r>
            <a:r>
              <a:rPr sz="2000" spc="-22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</a:t>
            </a:r>
            <a:r>
              <a:rPr lang="en-US" sz="2000" spc="-22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2000" spc="-40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40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sz="2000" spc="-1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noticeable.</a:t>
            </a:r>
            <a:endParaRPr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2857FE9-1B27-2CB3-B714-232DFED180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0150" y="816562"/>
            <a:ext cx="7459472" cy="10181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9800" y="1401254"/>
            <a:ext cx="4966843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8675" marR="78105" indent="-2011680">
              <a:lnSpc>
                <a:spcPct val="100000"/>
              </a:lnSpc>
              <a:spcBef>
                <a:spcPts val="100"/>
              </a:spcBef>
            </a:pPr>
            <a:r>
              <a:rPr sz="5400" spc="-660" dirty="0">
                <a:solidFill>
                  <a:srgbClr val="FFC000"/>
                </a:solidFill>
              </a:rPr>
              <a:t>Gulf </a:t>
            </a:r>
            <a:r>
              <a:rPr lang="en-US" sz="5400" spc="-910" dirty="0">
                <a:solidFill>
                  <a:srgbClr val="FFC000"/>
                </a:solidFill>
              </a:rPr>
              <a:t>o</a:t>
            </a:r>
            <a:r>
              <a:rPr sz="5400" spc="-910" dirty="0">
                <a:solidFill>
                  <a:srgbClr val="FFC000"/>
                </a:solidFill>
              </a:rPr>
              <a:t>f</a:t>
            </a:r>
            <a:r>
              <a:rPr sz="5400" spc="-1045" dirty="0">
                <a:solidFill>
                  <a:srgbClr val="FFC000"/>
                </a:solidFill>
              </a:rPr>
              <a:t> </a:t>
            </a:r>
            <a:r>
              <a:rPr lang="en-US" sz="5400" spc="-1045" dirty="0">
                <a:solidFill>
                  <a:srgbClr val="FFC000"/>
                </a:solidFill>
              </a:rPr>
              <a:t>  </a:t>
            </a:r>
            <a:r>
              <a:rPr sz="5400" spc="-705" dirty="0">
                <a:solidFill>
                  <a:srgbClr val="FFC000"/>
                </a:solidFill>
              </a:rPr>
              <a:t>Execution  </a:t>
            </a:r>
            <a:r>
              <a:rPr sz="5400" spc="-735" dirty="0">
                <a:solidFill>
                  <a:srgbClr val="FFC000"/>
                </a:solidFill>
              </a:rPr>
              <a:t>&amp;</a:t>
            </a:r>
            <a:endParaRPr sz="5400" dirty="0">
              <a:solidFill>
                <a:srgbClr val="FFC000"/>
              </a:solidFill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5400" spc="-660" dirty="0">
                <a:solidFill>
                  <a:srgbClr val="FFC000"/>
                </a:solidFill>
              </a:rPr>
              <a:t>Gulf </a:t>
            </a:r>
            <a:r>
              <a:rPr sz="5400" spc="-545" dirty="0">
                <a:solidFill>
                  <a:srgbClr val="FFC000"/>
                </a:solidFill>
              </a:rPr>
              <a:t>of</a:t>
            </a:r>
            <a:r>
              <a:rPr sz="5400" spc="-1005" dirty="0">
                <a:solidFill>
                  <a:srgbClr val="FFC000"/>
                </a:solidFill>
              </a:rPr>
              <a:t> </a:t>
            </a:r>
            <a:r>
              <a:rPr lang="en-US" sz="5400" spc="-1005" dirty="0">
                <a:solidFill>
                  <a:srgbClr val="FFC000"/>
                </a:solidFill>
              </a:rPr>
              <a:t> </a:t>
            </a:r>
            <a:r>
              <a:rPr sz="5400" spc="-690" dirty="0">
                <a:solidFill>
                  <a:srgbClr val="FFC000"/>
                </a:solidFill>
              </a:rPr>
              <a:t>Evaluation</a:t>
            </a:r>
            <a:endParaRPr sz="5400" dirty="0">
              <a:solidFill>
                <a:srgbClr val="FFC000"/>
              </a:solidFill>
            </a:endParaRPr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65C3218B-0A61-4898-961A-96A836C72DDF}"/>
              </a:ext>
            </a:extLst>
          </p:cNvPr>
          <p:cNvGrpSpPr/>
          <p:nvPr/>
        </p:nvGrpSpPr>
        <p:grpSpPr>
          <a:xfrm>
            <a:off x="76200" y="4248150"/>
            <a:ext cx="1373505" cy="818515"/>
            <a:chOff x="-4762" y="4183381"/>
            <a:chExt cx="1373505" cy="818515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D0EE58A6-697B-045D-2313-80BC103AC500}"/>
                </a:ext>
              </a:extLst>
            </p:cNvPr>
            <p:cNvSpPr/>
            <p:nvPr/>
          </p:nvSpPr>
          <p:spPr>
            <a:xfrm>
              <a:off x="589787" y="4340351"/>
              <a:ext cx="670560" cy="423545"/>
            </a:xfrm>
            <a:custGeom>
              <a:avLst/>
              <a:gdLst/>
              <a:ahLst/>
              <a:cxnLst/>
              <a:rect l="l" t="t" r="r" b="b"/>
              <a:pathLst>
                <a:path w="670560" h="423545">
                  <a:moveTo>
                    <a:pt x="0" y="0"/>
                  </a:moveTo>
                  <a:lnTo>
                    <a:pt x="670204" y="422998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04B2FF77-68BC-23E2-BA06-B30030E61709}"/>
                </a:ext>
              </a:extLst>
            </p:cNvPr>
            <p:cNvSpPr/>
            <p:nvPr/>
          </p:nvSpPr>
          <p:spPr>
            <a:xfrm>
              <a:off x="0" y="4332726"/>
              <a:ext cx="591185" cy="664210"/>
            </a:xfrm>
            <a:custGeom>
              <a:avLst/>
              <a:gdLst/>
              <a:ahLst/>
              <a:cxnLst/>
              <a:rect l="l" t="t" r="r" b="b"/>
              <a:pathLst>
                <a:path w="591185" h="664210">
                  <a:moveTo>
                    <a:pt x="0" y="663905"/>
                  </a:moveTo>
                  <a:lnTo>
                    <a:pt x="590702" y="0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0D09FFE9-02DB-0380-0F94-036247A34149}"/>
                </a:ext>
              </a:extLst>
            </p:cNvPr>
            <p:cNvSpPr/>
            <p:nvPr/>
          </p:nvSpPr>
          <p:spPr>
            <a:xfrm>
              <a:off x="435885" y="4189501"/>
              <a:ext cx="283845" cy="281940"/>
            </a:xfrm>
            <a:custGeom>
              <a:avLst/>
              <a:gdLst/>
              <a:ahLst/>
              <a:cxnLst/>
              <a:rect l="l" t="t" r="r" b="b"/>
              <a:pathLst>
                <a:path w="283845" h="281939">
                  <a:moveTo>
                    <a:pt x="141986" y="0"/>
                  </a:moveTo>
                  <a:lnTo>
                    <a:pt x="96949" y="7157"/>
                  </a:lnTo>
                  <a:lnTo>
                    <a:pt x="57952" y="27100"/>
                  </a:lnTo>
                  <a:lnTo>
                    <a:pt x="27276" y="57530"/>
                  </a:lnTo>
                  <a:lnTo>
                    <a:pt x="7198" y="96150"/>
                  </a:lnTo>
                  <a:lnTo>
                    <a:pt x="0" y="140665"/>
                  </a:lnTo>
                  <a:lnTo>
                    <a:pt x="7198" y="185464"/>
                  </a:lnTo>
                  <a:lnTo>
                    <a:pt x="27276" y="224258"/>
                  </a:lnTo>
                  <a:lnTo>
                    <a:pt x="57952" y="254776"/>
                  </a:lnTo>
                  <a:lnTo>
                    <a:pt x="96949" y="274752"/>
                  </a:lnTo>
                  <a:lnTo>
                    <a:pt x="141986" y="281914"/>
                  </a:lnTo>
                  <a:lnTo>
                    <a:pt x="186757" y="274752"/>
                  </a:lnTo>
                  <a:lnTo>
                    <a:pt x="225595" y="254776"/>
                  </a:lnTo>
                  <a:lnTo>
                    <a:pt x="256192" y="224258"/>
                  </a:lnTo>
                  <a:lnTo>
                    <a:pt x="276242" y="185464"/>
                  </a:lnTo>
                  <a:lnTo>
                    <a:pt x="283438" y="140665"/>
                  </a:lnTo>
                  <a:lnTo>
                    <a:pt x="276242" y="96150"/>
                  </a:lnTo>
                  <a:lnTo>
                    <a:pt x="256192" y="57530"/>
                  </a:lnTo>
                  <a:lnTo>
                    <a:pt x="225595" y="27100"/>
                  </a:lnTo>
                  <a:lnTo>
                    <a:pt x="186757" y="7157"/>
                  </a:lnTo>
                  <a:lnTo>
                    <a:pt x="141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B821CADA-AB69-46C7-32A2-35F259D5A11F}"/>
                </a:ext>
              </a:extLst>
            </p:cNvPr>
            <p:cNvSpPr/>
            <p:nvPr/>
          </p:nvSpPr>
          <p:spPr>
            <a:xfrm>
              <a:off x="431291" y="418338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146291" y="0"/>
                  </a:moveTo>
                  <a:lnTo>
                    <a:pt x="99987" y="7481"/>
                  </a:lnTo>
                  <a:lnTo>
                    <a:pt x="59820" y="28283"/>
                  </a:lnTo>
                  <a:lnTo>
                    <a:pt x="28177" y="59947"/>
                  </a:lnTo>
                  <a:lnTo>
                    <a:pt x="7441" y="100010"/>
                  </a:lnTo>
                  <a:lnTo>
                    <a:pt x="0" y="146011"/>
                  </a:lnTo>
                  <a:lnTo>
                    <a:pt x="7441" y="192288"/>
                  </a:lnTo>
                  <a:lnTo>
                    <a:pt x="28177" y="232523"/>
                  </a:lnTo>
                  <a:lnTo>
                    <a:pt x="59820" y="264279"/>
                  </a:lnTo>
                  <a:lnTo>
                    <a:pt x="99987" y="285119"/>
                  </a:lnTo>
                  <a:lnTo>
                    <a:pt x="146291" y="292607"/>
                  </a:lnTo>
                  <a:lnTo>
                    <a:pt x="192385" y="285119"/>
                  </a:lnTo>
                  <a:lnTo>
                    <a:pt x="196210" y="283133"/>
                  </a:lnTo>
                  <a:lnTo>
                    <a:pt x="146291" y="283133"/>
                  </a:lnTo>
                  <a:lnTo>
                    <a:pt x="118636" y="280308"/>
                  </a:lnTo>
                  <a:lnTo>
                    <a:pt x="69588" y="259607"/>
                  </a:lnTo>
                  <a:lnTo>
                    <a:pt x="32499" y="222832"/>
                  </a:lnTo>
                  <a:lnTo>
                    <a:pt x="11767" y="173710"/>
                  </a:lnTo>
                  <a:lnTo>
                    <a:pt x="8940" y="146011"/>
                  </a:lnTo>
                  <a:lnTo>
                    <a:pt x="11767" y="118650"/>
                  </a:lnTo>
                  <a:lnTo>
                    <a:pt x="32499" y="69766"/>
                  </a:lnTo>
                  <a:lnTo>
                    <a:pt x="69588" y="32753"/>
                  </a:lnTo>
                  <a:lnTo>
                    <a:pt x="118636" y="12217"/>
                  </a:lnTo>
                  <a:lnTo>
                    <a:pt x="146291" y="9474"/>
                  </a:lnTo>
                  <a:lnTo>
                    <a:pt x="196231" y="9474"/>
                  </a:lnTo>
                  <a:lnTo>
                    <a:pt x="192385" y="7481"/>
                  </a:lnTo>
                  <a:lnTo>
                    <a:pt x="146291" y="0"/>
                  </a:lnTo>
                  <a:close/>
                </a:path>
                <a:path w="292734" h="292735">
                  <a:moveTo>
                    <a:pt x="196231" y="9474"/>
                  </a:moveTo>
                  <a:lnTo>
                    <a:pt x="146291" y="9474"/>
                  </a:lnTo>
                  <a:lnTo>
                    <a:pt x="173722" y="12217"/>
                  </a:lnTo>
                  <a:lnTo>
                    <a:pt x="199421" y="20134"/>
                  </a:lnTo>
                  <a:lnTo>
                    <a:pt x="242912" y="49606"/>
                  </a:lnTo>
                  <a:lnTo>
                    <a:pt x="272418" y="93008"/>
                  </a:lnTo>
                  <a:lnTo>
                    <a:pt x="283083" y="146011"/>
                  </a:lnTo>
                  <a:lnTo>
                    <a:pt x="280339" y="173710"/>
                  </a:lnTo>
                  <a:lnTo>
                    <a:pt x="259787" y="222832"/>
                  </a:lnTo>
                  <a:lnTo>
                    <a:pt x="222711" y="259607"/>
                  </a:lnTo>
                  <a:lnTo>
                    <a:pt x="173722" y="280308"/>
                  </a:lnTo>
                  <a:lnTo>
                    <a:pt x="146291" y="283133"/>
                  </a:lnTo>
                  <a:lnTo>
                    <a:pt x="196210" y="283133"/>
                  </a:lnTo>
                  <a:lnTo>
                    <a:pt x="232525" y="264279"/>
                  </a:lnTo>
                  <a:lnTo>
                    <a:pt x="264247" y="232523"/>
                  </a:lnTo>
                  <a:lnTo>
                    <a:pt x="285088" y="192288"/>
                  </a:lnTo>
                  <a:lnTo>
                    <a:pt x="292582" y="146011"/>
                  </a:lnTo>
                  <a:lnTo>
                    <a:pt x="285088" y="100010"/>
                  </a:lnTo>
                  <a:lnTo>
                    <a:pt x="264247" y="59947"/>
                  </a:lnTo>
                  <a:lnTo>
                    <a:pt x="232525" y="28283"/>
                  </a:lnTo>
                  <a:lnTo>
                    <a:pt x="196231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11CD2D17-EA50-2EB6-7157-BB1EA895EAC3}"/>
                </a:ext>
              </a:extLst>
            </p:cNvPr>
            <p:cNvSpPr/>
            <p:nvPr/>
          </p:nvSpPr>
          <p:spPr>
            <a:xfrm>
              <a:off x="493796" y="4245894"/>
              <a:ext cx="167614" cy="167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56D897AC-4F39-90BA-9193-73A230CBAB43}"/>
                </a:ext>
              </a:extLst>
            </p:cNvPr>
            <p:cNvSpPr/>
            <p:nvPr/>
          </p:nvSpPr>
          <p:spPr>
            <a:xfrm>
              <a:off x="1077487" y="4607051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59" h="288289">
                  <a:moveTo>
                    <a:pt x="144767" y="0"/>
                  </a:moveTo>
                  <a:lnTo>
                    <a:pt x="98992" y="7343"/>
                  </a:lnTo>
                  <a:lnTo>
                    <a:pt x="59250" y="27785"/>
                  </a:lnTo>
                  <a:lnTo>
                    <a:pt x="27918" y="58943"/>
                  </a:lnTo>
                  <a:lnTo>
                    <a:pt x="7376" y="98434"/>
                  </a:lnTo>
                  <a:lnTo>
                    <a:pt x="0" y="143878"/>
                  </a:lnTo>
                  <a:lnTo>
                    <a:pt x="7376" y="189456"/>
                  </a:lnTo>
                  <a:lnTo>
                    <a:pt x="27918" y="229028"/>
                  </a:lnTo>
                  <a:lnTo>
                    <a:pt x="59250" y="260224"/>
                  </a:lnTo>
                  <a:lnTo>
                    <a:pt x="98992" y="280679"/>
                  </a:lnTo>
                  <a:lnTo>
                    <a:pt x="144767" y="288023"/>
                  </a:lnTo>
                  <a:lnTo>
                    <a:pt x="190538" y="280679"/>
                  </a:lnTo>
                  <a:lnTo>
                    <a:pt x="230283" y="260224"/>
                  </a:lnTo>
                  <a:lnTo>
                    <a:pt x="261620" y="229028"/>
                  </a:lnTo>
                  <a:lnTo>
                    <a:pt x="282168" y="189456"/>
                  </a:lnTo>
                  <a:lnTo>
                    <a:pt x="289547" y="143878"/>
                  </a:lnTo>
                  <a:lnTo>
                    <a:pt x="282168" y="98434"/>
                  </a:lnTo>
                  <a:lnTo>
                    <a:pt x="261620" y="58943"/>
                  </a:lnTo>
                  <a:lnTo>
                    <a:pt x="230283" y="27785"/>
                  </a:lnTo>
                  <a:lnTo>
                    <a:pt x="190538" y="7343"/>
                  </a:lnTo>
                  <a:lnTo>
                    <a:pt x="144767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285F5CDD-BA03-9257-A834-4AC598A5F439}"/>
                </a:ext>
              </a:extLst>
            </p:cNvPr>
            <p:cNvSpPr/>
            <p:nvPr/>
          </p:nvSpPr>
          <p:spPr>
            <a:xfrm>
              <a:off x="1075944" y="4604013"/>
              <a:ext cx="292735" cy="294640"/>
            </a:xfrm>
            <a:custGeom>
              <a:avLst/>
              <a:gdLst/>
              <a:ahLst/>
              <a:cxnLst/>
              <a:rect l="l" t="t" r="r" b="b"/>
              <a:pathLst>
                <a:path w="292734" h="294639">
                  <a:moveTo>
                    <a:pt x="146303" y="0"/>
                  </a:moveTo>
                  <a:lnTo>
                    <a:pt x="100091" y="7498"/>
                  </a:lnTo>
                  <a:lnTo>
                    <a:pt x="59933" y="28370"/>
                  </a:lnTo>
                  <a:lnTo>
                    <a:pt x="28251" y="60185"/>
                  </a:lnTo>
                  <a:lnTo>
                    <a:pt x="7466" y="100510"/>
                  </a:lnTo>
                  <a:lnTo>
                    <a:pt x="0" y="146913"/>
                  </a:lnTo>
                  <a:lnTo>
                    <a:pt x="7466" y="193458"/>
                  </a:lnTo>
                  <a:lnTo>
                    <a:pt x="28251" y="233870"/>
                  </a:lnTo>
                  <a:lnTo>
                    <a:pt x="59933" y="265729"/>
                  </a:lnTo>
                  <a:lnTo>
                    <a:pt x="100091" y="286618"/>
                  </a:lnTo>
                  <a:lnTo>
                    <a:pt x="146303" y="294119"/>
                  </a:lnTo>
                  <a:lnTo>
                    <a:pt x="175799" y="289331"/>
                  </a:lnTo>
                  <a:lnTo>
                    <a:pt x="146303" y="289331"/>
                  </a:lnTo>
                  <a:lnTo>
                    <a:pt x="117699" y="286424"/>
                  </a:lnTo>
                  <a:lnTo>
                    <a:pt x="67115" y="264990"/>
                  </a:lnTo>
                  <a:lnTo>
                    <a:pt x="28883" y="226548"/>
                  </a:lnTo>
                  <a:lnTo>
                    <a:pt x="7618" y="175641"/>
                  </a:lnTo>
                  <a:lnTo>
                    <a:pt x="4762" y="146913"/>
                  </a:lnTo>
                  <a:lnTo>
                    <a:pt x="7618" y="118313"/>
                  </a:lnTo>
                  <a:lnTo>
                    <a:pt x="28883" y="67442"/>
                  </a:lnTo>
                  <a:lnTo>
                    <a:pt x="67115" y="29010"/>
                  </a:lnTo>
                  <a:lnTo>
                    <a:pt x="117699" y="7655"/>
                  </a:lnTo>
                  <a:lnTo>
                    <a:pt x="146303" y="4787"/>
                  </a:lnTo>
                  <a:lnTo>
                    <a:pt x="175809" y="4787"/>
                  </a:lnTo>
                  <a:lnTo>
                    <a:pt x="146303" y="0"/>
                  </a:lnTo>
                  <a:close/>
                </a:path>
                <a:path w="292734" h="294639">
                  <a:moveTo>
                    <a:pt x="175809" y="4787"/>
                  </a:moveTo>
                  <a:lnTo>
                    <a:pt x="146303" y="4787"/>
                  </a:lnTo>
                  <a:lnTo>
                    <a:pt x="174905" y="7655"/>
                  </a:lnTo>
                  <a:lnTo>
                    <a:pt x="201510" y="15905"/>
                  </a:lnTo>
                  <a:lnTo>
                    <a:pt x="246621" y="46443"/>
                  </a:lnTo>
                  <a:lnTo>
                    <a:pt x="276934" y="91611"/>
                  </a:lnTo>
                  <a:lnTo>
                    <a:pt x="288112" y="146913"/>
                  </a:lnTo>
                  <a:lnTo>
                    <a:pt x="285217" y="175641"/>
                  </a:lnTo>
                  <a:lnTo>
                    <a:pt x="263868" y="226548"/>
                  </a:lnTo>
                  <a:lnTo>
                    <a:pt x="225592" y="264990"/>
                  </a:lnTo>
                  <a:lnTo>
                    <a:pt x="174905" y="286424"/>
                  </a:lnTo>
                  <a:lnTo>
                    <a:pt x="146303" y="289331"/>
                  </a:lnTo>
                  <a:lnTo>
                    <a:pt x="175799" y="289331"/>
                  </a:lnTo>
                  <a:lnTo>
                    <a:pt x="232664" y="265729"/>
                  </a:lnTo>
                  <a:lnTo>
                    <a:pt x="264344" y="233870"/>
                  </a:lnTo>
                  <a:lnTo>
                    <a:pt x="285129" y="193458"/>
                  </a:lnTo>
                  <a:lnTo>
                    <a:pt x="292595" y="146913"/>
                  </a:lnTo>
                  <a:lnTo>
                    <a:pt x="285129" y="100510"/>
                  </a:lnTo>
                  <a:lnTo>
                    <a:pt x="264344" y="60185"/>
                  </a:lnTo>
                  <a:lnTo>
                    <a:pt x="232664" y="28370"/>
                  </a:lnTo>
                  <a:lnTo>
                    <a:pt x="192510" y="7498"/>
                  </a:lnTo>
                  <a:lnTo>
                    <a:pt x="175809" y="4787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5DB21819-AF27-E8F5-A94C-B42803F7E610}"/>
                </a:ext>
              </a:extLst>
            </p:cNvPr>
            <p:cNvSpPr/>
            <p:nvPr/>
          </p:nvSpPr>
          <p:spPr>
            <a:xfrm>
              <a:off x="1112526" y="4640577"/>
              <a:ext cx="219443" cy="2209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1">
            <a:extLst>
              <a:ext uri="{FF2B5EF4-FFF2-40B4-BE49-F238E27FC236}">
                <a16:creationId xmlns:a16="http://schemas.microsoft.com/office/drawing/2014/main" id="{06375CD8-C5E7-01A8-BC3F-37179078A1D1}"/>
              </a:ext>
            </a:extLst>
          </p:cNvPr>
          <p:cNvGrpSpPr/>
          <p:nvPr/>
        </p:nvGrpSpPr>
        <p:grpSpPr>
          <a:xfrm>
            <a:off x="6934200" y="133350"/>
            <a:ext cx="2112010" cy="1156970"/>
            <a:chOff x="7033285" y="0"/>
            <a:chExt cx="2112010" cy="1156970"/>
          </a:xfrm>
        </p:grpSpPr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B29B7F18-87BB-6273-E21C-BCE0BE9B206B}"/>
                </a:ext>
              </a:extLst>
            </p:cNvPr>
            <p:cNvSpPr/>
            <p:nvPr/>
          </p:nvSpPr>
          <p:spPr>
            <a:xfrm>
              <a:off x="7196328" y="295656"/>
              <a:ext cx="1157605" cy="542925"/>
            </a:xfrm>
            <a:custGeom>
              <a:avLst/>
              <a:gdLst/>
              <a:ahLst/>
              <a:cxnLst/>
              <a:rect l="l" t="t" r="r" b="b"/>
              <a:pathLst>
                <a:path w="1157604" h="542925">
                  <a:moveTo>
                    <a:pt x="1157097" y="54269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A78E1435-10EA-A018-90B2-C830511D3B4F}"/>
                </a:ext>
              </a:extLst>
            </p:cNvPr>
            <p:cNvSpPr/>
            <p:nvPr/>
          </p:nvSpPr>
          <p:spPr>
            <a:xfrm>
              <a:off x="8354568" y="0"/>
              <a:ext cx="786130" cy="830580"/>
            </a:xfrm>
            <a:custGeom>
              <a:avLst/>
              <a:gdLst/>
              <a:ahLst/>
              <a:cxnLst/>
              <a:rect l="l" t="t" r="r" b="b"/>
              <a:pathLst>
                <a:path w="786129" h="830580">
                  <a:moveTo>
                    <a:pt x="785632" y="0"/>
                  </a:moveTo>
                  <a:lnTo>
                    <a:pt x="0" y="830300"/>
                  </a:lnTo>
                </a:path>
              </a:pathLst>
            </a:custGeom>
            <a:ln w="9525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3EFC9CFC-BB47-6DF2-13B1-9C9B5CE1BE73}"/>
                </a:ext>
              </a:extLst>
            </p:cNvPr>
            <p:cNvSpPr/>
            <p:nvPr/>
          </p:nvSpPr>
          <p:spPr>
            <a:xfrm>
              <a:off x="8068055" y="531876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5">
                  <a:moveTo>
                    <a:pt x="286499" y="0"/>
                  </a:moveTo>
                  <a:lnTo>
                    <a:pt x="240012" y="3751"/>
                  </a:lnTo>
                  <a:lnTo>
                    <a:pt x="195918" y="14609"/>
                  </a:lnTo>
                  <a:lnTo>
                    <a:pt x="154808" y="31982"/>
                  </a:lnTo>
                  <a:lnTo>
                    <a:pt x="117269" y="55278"/>
                  </a:lnTo>
                  <a:lnTo>
                    <a:pt x="83889" y="83902"/>
                  </a:lnTo>
                  <a:lnTo>
                    <a:pt x="55259" y="117263"/>
                  </a:lnTo>
                  <a:lnTo>
                    <a:pt x="31966" y="154768"/>
                  </a:lnTo>
                  <a:lnTo>
                    <a:pt x="14599" y="195824"/>
                  </a:lnTo>
                  <a:lnTo>
                    <a:pt x="3748" y="239839"/>
                  </a:lnTo>
                  <a:lnTo>
                    <a:pt x="0" y="286219"/>
                  </a:lnTo>
                  <a:lnTo>
                    <a:pt x="3748" y="332758"/>
                  </a:lnTo>
                  <a:lnTo>
                    <a:pt x="14599" y="376897"/>
                  </a:lnTo>
                  <a:lnTo>
                    <a:pt x="31966" y="418049"/>
                  </a:lnTo>
                  <a:lnTo>
                    <a:pt x="55259" y="455625"/>
                  </a:lnTo>
                  <a:lnTo>
                    <a:pt x="83889" y="489035"/>
                  </a:lnTo>
                  <a:lnTo>
                    <a:pt x="117269" y="517692"/>
                  </a:lnTo>
                  <a:lnTo>
                    <a:pt x="154808" y="541005"/>
                  </a:lnTo>
                  <a:lnTo>
                    <a:pt x="195918" y="558386"/>
                  </a:lnTo>
                  <a:lnTo>
                    <a:pt x="240012" y="569247"/>
                  </a:lnTo>
                  <a:lnTo>
                    <a:pt x="286499" y="572998"/>
                  </a:lnTo>
                  <a:lnTo>
                    <a:pt x="332992" y="569247"/>
                  </a:lnTo>
                  <a:lnTo>
                    <a:pt x="377089" y="558386"/>
                  </a:lnTo>
                  <a:lnTo>
                    <a:pt x="418201" y="541005"/>
                  </a:lnTo>
                  <a:lnTo>
                    <a:pt x="455740" y="517692"/>
                  </a:lnTo>
                  <a:lnTo>
                    <a:pt x="489118" y="489035"/>
                  </a:lnTo>
                  <a:lnTo>
                    <a:pt x="517746" y="455625"/>
                  </a:lnTo>
                  <a:lnTo>
                    <a:pt x="541036" y="418049"/>
                  </a:lnTo>
                  <a:lnTo>
                    <a:pt x="558401" y="376897"/>
                  </a:lnTo>
                  <a:lnTo>
                    <a:pt x="569251" y="332758"/>
                  </a:lnTo>
                  <a:lnTo>
                    <a:pt x="572998" y="286219"/>
                  </a:lnTo>
                  <a:lnTo>
                    <a:pt x="569251" y="239839"/>
                  </a:lnTo>
                  <a:lnTo>
                    <a:pt x="558401" y="195824"/>
                  </a:lnTo>
                  <a:lnTo>
                    <a:pt x="541036" y="154768"/>
                  </a:lnTo>
                  <a:lnTo>
                    <a:pt x="517746" y="117263"/>
                  </a:lnTo>
                  <a:lnTo>
                    <a:pt x="489118" y="83902"/>
                  </a:lnTo>
                  <a:lnTo>
                    <a:pt x="455740" y="55278"/>
                  </a:lnTo>
                  <a:lnTo>
                    <a:pt x="418201" y="31982"/>
                  </a:lnTo>
                  <a:lnTo>
                    <a:pt x="377089" y="14609"/>
                  </a:lnTo>
                  <a:lnTo>
                    <a:pt x="332992" y="375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0EA99235-0B43-DB53-6FFF-8E425900F5B6}"/>
                </a:ext>
              </a:extLst>
            </p:cNvPr>
            <p:cNvSpPr/>
            <p:nvPr/>
          </p:nvSpPr>
          <p:spPr>
            <a:xfrm>
              <a:off x="8065033" y="527329"/>
              <a:ext cx="581025" cy="582295"/>
            </a:xfrm>
            <a:custGeom>
              <a:avLst/>
              <a:gdLst/>
              <a:ahLst/>
              <a:cxnLst/>
              <a:rect l="l" t="t" r="r" b="b"/>
              <a:pathLst>
                <a:path w="581025" h="582294">
                  <a:moveTo>
                    <a:pt x="290296" y="0"/>
                  </a:moveTo>
                  <a:lnTo>
                    <a:pt x="243249" y="3810"/>
                  </a:lnTo>
                  <a:lnTo>
                    <a:pt x="198604" y="14841"/>
                  </a:lnTo>
                  <a:lnTo>
                    <a:pt x="156962" y="32490"/>
                  </a:lnTo>
                  <a:lnTo>
                    <a:pt x="118923" y="56155"/>
                  </a:lnTo>
                  <a:lnTo>
                    <a:pt x="85088" y="85236"/>
                  </a:lnTo>
                  <a:lnTo>
                    <a:pt x="56058" y="119128"/>
                  </a:lnTo>
                  <a:lnTo>
                    <a:pt x="32433" y="157232"/>
                  </a:lnTo>
                  <a:lnTo>
                    <a:pt x="14815" y="198945"/>
                  </a:lnTo>
                  <a:lnTo>
                    <a:pt x="3803" y="243666"/>
                  </a:lnTo>
                  <a:lnTo>
                    <a:pt x="0" y="290791"/>
                  </a:lnTo>
                  <a:lnTo>
                    <a:pt x="3803" y="338072"/>
                  </a:lnTo>
                  <a:lnTo>
                    <a:pt x="14815" y="382915"/>
                  </a:lnTo>
                  <a:lnTo>
                    <a:pt x="32433" y="424723"/>
                  </a:lnTo>
                  <a:lnTo>
                    <a:pt x="56058" y="462898"/>
                  </a:lnTo>
                  <a:lnTo>
                    <a:pt x="85088" y="496841"/>
                  </a:lnTo>
                  <a:lnTo>
                    <a:pt x="118923" y="525954"/>
                  </a:lnTo>
                  <a:lnTo>
                    <a:pt x="156962" y="549639"/>
                  </a:lnTo>
                  <a:lnTo>
                    <a:pt x="198604" y="567297"/>
                  </a:lnTo>
                  <a:lnTo>
                    <a:pt x="243249" y="578331"/>
                  </a:lnTo>
                  <a:lnTo>
                    <a:pt x="290296" y="582142"/>
                  </a:lnTo>
                  <a:lnTo>
                    <a:pt x="337350" y="578331"/>
                  </a:lnTo>
                  <a:lnTo>
                    <a:pt x="360268" y="572668"/>
                  </a:lnTo>
                  <a:lnTo>
                    <a:pt x="290296" y="572668"/>
                  </a:lnTo>
                  <a:lnTo>
                    <a:pt x="233540" y="566913"/>
                  </a:lnTo>
                  <a:lnTo>
                    <a:pt x="180744" y="550451"/>
                  </a:lnTo>
                  <a:lnTo>
                    <a:pt x="132957" y="524485"/>
                  </a:lnTo>
                  <a:lnTo>
                    <a:pt x="91224" y="490219"/>
                  </a:lnTo>
                  <a:lnTo>
                    <a:pt x="56999" y="448402"/>
                  </a:lnTo>
                  <a:lnTo>
                    <a:pt x="31075" y="400531"/>
                  </a:lnTo>
                  <a:lnTo>
                    <a:pt x="14644" y="347646"/>
                  </a:lnTo>
                  <a:lnTo>
                    <a:pt x="8902" y="290791"/>
                  </a:lnTo>
                  <a:lnTo>
                    <a:pt x="14644" y="234179"/>
                  </a:lnTo>
                  <a:lnTo>
                    <a:pt x="31075" y="181327"/>
                  </a:lnTo>
                  <a:lnTo>
                    <a:pt x="56999" y="133490"/>
                  </a:lnTo>
                  <a:lnTo>
                    <a:pt x="91224" y="91922"/>
                  </a:lnTo>
                  <a:lnTo>
                    <a:pt x="132957" y="57415"/>
                  </a:lnTo>
                  <a:lnTo>
                    <a:pt x="180744" y="31476"/>
                  </a:lnTo>
                  <a:lnTo>
                    <a:pt x="233540" y="15148"/>
                  </a:lnTo>
                  <a:lnTo>
                    <a:pt x="290296" y="9474"/>
                  </a:lnTo>
                  <a:lnTo>
                    <a:pt x="360275" y="9474"/>
                  </a:lnTo>
                  <a:lnTo>
                    <a:pt x="337350" y="3810"/>
                  </a:lnTo>
                  <a:lnTo>
                    <a:pt x="290296" y="0"/>
                  </a:lnTo>
                  <a:close/>
                </a:path>
                <a:path w="581025" h="582294">
                  <a:moveTo>
                    <a:pt x="360275" y="9474"/>
                  </a:moveTo>
                  <a:lnTo>
                    <a:pt x="290296" y="9474"/>
                  </a:lnTo>
                  <a:lnTo>
                    <a:pt x="347059" y="15148"/>
                  </a:lnTo>
                  <a:lnTo>
                    <a:pt x="399802" y="31476"/>
                  </a:lnTo>
                  <a:lnTo>
                    <a:pt x="447430" y="57415"/>
                  </a:lnTo>
                  <a:lnTo>
                    <a:pt x="488848" y="91922"/>
                  </a:lnTo>
                  <a:lnTo>
                    <a:pt x="523301" y="133490"/>
                  </a:lnTo>
                  <a:lnTo>
                    <a:pt x="549195" y="181327"/>
                  </a:lnTo>
                  <a:lnTo>
                    <a:pt x="565493" y="234179"/>
                  </a:lnTo>
                  <a:lnTo>
                    <a:pt x="571157" y="290791"/>
                  </a:lnTo>
                  <a:lnTo>
                    <a:pt x="565493" y="347646"/>
                  </a:lnTo>
                  <a:lnTo>
                    <a:pt x="549195" y="400531"/>
                  </a:lnTo>
                  <a:lnTo>
                    <a:pt x="523301" y="448402"/>
                  </a:lnTo>
                  <a:lnTo>
                    <a:pt x="488848" y="490219"/>
                  </a:lnTo>
                  <a:lnTo>
                    <a:pt x="447430" y="524485"/>
                  </a:lnTo>
                  <a:lnTo>
                    <a:pt x="399802" y="550451"/>
                  </a:lnTo>
                  <a:lnTo>
                    <a:pt x="347059" y="566913"/>
                  </a:lnTo>
                  <a:lnTo>
                    <a:pt x="290296" y="572668"/>
                  </a:lnTo>
                  <a:lnTo>
                    <a:pt x="360268" y="572668"/>
                  </a:lnTo>
                  <a:lnTo>
                    <a:pt x="423647" y="549639"/>
                  </a:lnTo>
                  <a:lnTo>
                    <a:pt x="461689" y="525954"/>
                  </a:lnTo>
                  <a:lnTo>
                    <a:pt x="495527" y="496841"/>
                  </a:lnTo>
                  <a:lnTo>
                    <a:pt x="524558" y="462898"/>
                  </a:lnTo>
                  <a:lnTo>
                    <a:pt x="548184" y="424723"/>
                  </a:lnTo>
                  <a:lnTo>
                    <a:pt x="565802" y="382915"/>
                  </a:lnTo>
                  <a:lnTo>
                    <a:pt x="576814" y="338072"/>
                  </a:lnTo>
                  <a:lnTo>
                    <a:pt x="580618" y="290791"/>
                  </a:lnTo>
                  <a:lnTo>
                    <a:pt x="576814" y="243666"/>
                  </a:lnTo>
                  <a:lnTo>
                    <a:pt x="565802" y="198945"/>
                  </a:lnTo>
                  <a:lnTo>
                    <a:pt x="548184" y="157232"/>
                  </a:lnTo>
                  <a:lnTo>
                    <a:pt x="524558" y="119128"/>
                  </a:lnTo>
                  <a:lnTo>
                    <a:pt x="495527" y="85236"/>
                  </a:lnTo>
                  <a:lnTo>
                    <a:pt x="461689" y="56155"/>
                  </a:lnTo>
                  <a:lnTo>
                    <a:pt x="423647" y="32490"/>
                  </a:lnTo>
                  <a:lnTo>
                    <a:pt x="382001" y="14841"/>
                  </a:lnTo>
                  <a:lnTo>
                    <a:pt x="360275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AB9A0247-E760-23F3-9578-8EAB2FC51264}"/>
                </a:ext>
              </a:extLst>
            </p:cNvPr>
            <p:cNvSpPr/>
            <p:nvPr/>
          </p:nvSpPr>
          <p:spPr>
            <a:xfrm>
              <a:off x="8141233" y="605027"/>
              <a:ext cx="428625" cy="426720"/>
            </a:xfrm>
            <a:custGeom>
              <a:avLst/>
              <a:gdLst/>
              <a:ahLst/>
              <a:cxnLst/>
              <a:rect l="l" t="t" r="r" b="b"/>
              <a:pathLst>
                <a:path w="428625" h="426719">
                  <a:moveTo>
                    <a:pt x="214096" y="0"/>
                  </a:moveTo>
                  <a:lnTo>
                    <a:pt x="165023" y="5614"/>
                  </a:lnTo>
                  <a:lnTo>
                    <a:pt x="119966" y="21613"/>
                  </a:lnTo>
                  <a:lnTo>
                    <a:pt x="80213" y="46731"/>
                  </a:lnTo>
                  <a:lnTo>
                    <a:pt x="47052" y="79701"/>
                  </a:lnTo>
                  <a:lnTo>
                    <a:pt x="21770" y="119258"/>
                  </a:lnTo>
                  <a:lnTo>
                    <a:pt x="5657" y="164136"/>
                  </a:lnTo>
                  <a:lnTo>
                    <a:pt x="0" y="213067"/>
                  </a:lnTo>
                  <a:lnTo>
                    <a:pt x="5657" y="262044"/>
                  </a:lnTo>
                  <a:lnTo>
                    <a:pt x="21770" y="307009"/>
                  </a:lnTo>
                  <a:lnTo>
                    <a:pt x="47052" y="346679"/>
                  </a:lnTo>
                  <a:lnTo>
                    <a:pt x="80213" y="379770"/>
                  </a:lnTo>
                  <a:lnTo>
                    <a:pt x="119966" y="404997"/>
                  </a:lnTo>
                  <a:lnTo>
                    <a:pt x="165023" y="421075"/>
                  </a:lnTo>
                  <a:lnTo>
                    <a:pt x="214096" y="426720"/>
                  </a:lnTo>
                  <a:lnTo>
                    <a:pt x="263178" y="421075"/>
                  </a:lnTo>
                  <a:lnTo>
                    <a:pt x="308242" y="404997"/>
                  </a:lnTo>
                  <a:lnTo>
                    <a:pt x="348000" y="379770"/>
                  </a:lnTo>
                  <a:lnTo>
                    <a:pt x="381164" y="346679"/>
                  </a:lnTo>
                  <a:lnTo>
                    <a:pt x="406447" y="307009"/>
                  </a:lnTo>
                  <a:lnTo>
                    <a:pt x="422561" y="262044"/>
                  </a:lnTo>
                  <a:lnTo>
                    <a:pt x="428218" y="213067"/>
                  </a:lnTo>
                  <a:lnTo>
                    <a:pt x="422561" y="164136"/>
                  </a:lnTo>
                  <a:lnTo>
                    <a:pt x="406447" y="119258"/>
                  </a:lnTo>
                  <a:lnTo>
                    <a:pt x="381164" y="79701"/>
                  </a:lnTo>
                  <a:lnTo>
                    <a:pt x="348000" y="46731"/>
                  </a:lnTo>
                  <a:lnTo>
                    <a:pt x="308242" y="21613"/>
                  </a:lnTo>
                  <a:lnTo>
                    <a:pt x="263178" y="5614"/>
                  </a:lnTo>
                  <a:lnTo>
                    <a:pt x="214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96E04911-2FB3-B531-3058-D06E33D79CE2}"/>
                </a:ext>
              </a:extLst>
            </p:cNvPr>
            <p:cNvSpPr/>
            <p:nvPr/>
          </p:nvSpPr>
          <p:spPr>
            <a:xfrm>
              <a:off x="8136661" y="598931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5" h="437515">
                  <a:moveTo>
                    <a:pt x="218655" y="0"/>
                  </a:moveTo>
                  <a:lnTo>
                    <a:pt x="168426" y="5783"/>
                  </a:lnTo>
                  <a:lnTo>
                    <a:pt x="122367" y="22251"/>
                  </a:lnTo>
                  <a:lnTo>
                    <a:pt x="81773" y="48074"/>
                  </a:lnTo>
                  <a:lnTo>
                    <a:pt x="47943" y="81928"/>
                  </a:lnTo>
                  <a:lnTo>
                    <a:pt x="22172" y="122485"/>
                  </a:lnTo>
                  <a:lnTo>
                    <a:pt x="5759" y="168418"/>
                  </a:lnTo>
                  <a:lnTo>
                    <a:pt x="0" y="218401"/>
                  </a:lnTo>
                  <a:lnTo>
                    <a:pt x="5759" y="268599"/>
                  </a:lnTo>
                  <a:lnTo>
                    <a:pt x="22172" y="314684"/>
                  </a:lnTo>
                  <a:lnTo>
                    <a:pt x="47943" y="355340"/>
                  </a:lnTo>
                  <a:lnTo>
                    <a:pt x="81773" y="389251"/>
                  </a:lnTo>
                  <a:lnTo>
                    <a:pt x="122367" y="415102"/>
                  </a:lnTo>
                  <a:lnTo>
                    <a:pt x="168426" y="431578"/>
                  </a:lnTo>
                  <a:lnTo>
                    <a:pt x="218655" y="437362"/>
                  </a:lnTo>
                  <a:lnTo>
                    <a:pt x="268710" y="431578"/>
                  </a:lnTo>
                  <a:lnTo>
                    <a:pt x="279011" y="427888"/>
                  </a:lnTo>
                  <a:lnTo>
                    <a:pt x="218655" y="427888"/>
                  </a:lnTo>
                  <a:lnTo>
                    <a:pt x="176332" y="423641"/>
                  </a:lnTo>
                  <a:lnTo>
                    <a:pt x="136937" y="411454"/>
                  </a:lnTo>
                  <a:lnTo>
                    <a:pt x="101305" y="392162"/>
                  </a:lnTo>
                  <a:lnTo>
                    <a:pt x="70269" y="366598"/>
                  </a:lnTo>
                  <a:lnTo>
                    <a:pt x="44676" y="335620"/>
                  </a:lnTo>
                  <a:lnTo>
                    <a:pt x="25360" y="300034"/>
                  </a:lnTo>
                  <a:lnTo>
                    <a:pt x="13156" y="260681"/>
                  </a:lnTo>
                  <a:lnTo>
                    <a:pt x="8902" y="218401"/>
                  </a:lnTo>
                  <a:lnTo>
                    <a:pt x="13156" y="176454"/>
                  </a:lnTo>
                  <a:lnTo>
                    <a:pt x="25360" y="137272"/>
                  </a:lnTo>
                  <a:lnTo>
                    <a:pt x="44676" y="101746"/>
                  </a:lnTo>
                  <a:lnTo>
                    <a:pt x="70269" y="70764"/>
                  </a:lnTo>
                  <a:lnTo>
                    <a:pt x="101305" y="45210"/>
                  </a:lnTo>
                  <a:lnTo>
                    <a:pt x="136937" y="25917"/>
                  </a:lnTo>
                  <a:lnTo>
                    <a:pt x="176332" y="13725"/>
                  </a:lnTo>
                  <a:lnTo>
                    <a:pt x="218655" y="9474"/>
                  </a:lnTo>
                  <a:lnTo>
                    <a:pt x="279017" y="9474"/>
                  </a:lnTo>
                  <a:lnTo>
                    <a:pt x="268710" y="5783"/>
                  </a:lnTo>
                  <a:lnTo>
                    <a:pt x="218655" y="0"/>
                  </a:lnTo>
                  <a:close/>
                </a:path>
                <a:path w="437515" h="437515">
                  <a:moveTo>
                    <a:pt x="279017" y="9474"/>
                  </a:moveTo>
                  <a:lnTo>
                    <a:pt x="218655" y="9474"/>
                  </a:lnTo>
                  <a:lnTo>
                    <a:pt x="260908" y="13725"/>
                  </a:lnTo>
                  <a:lnTo>
                    <a:pt x="300118" y="25917"/>
                  </a:lnTo>
                  <a:lnTo>
                    <a:pt x="335554" y="45210"/>
                  </a:lnTo>
                  <a:lnTo>
                    <a:pt x="366483" y="70764"/>
                  </a:lnTo>
                  <a:lnTo>
                    <a:pt x="392081" y="101746"/>
                  </a:lnTo>
                  <a:lnTo>
                    <a:pt x="411397" y="137272"/>
                  </a:lnTo>
                  <a:lnTo>
                    <a:pt x="423598" y="176454"/>
                  </a:lnTo>
                  <a:lnTo>
                    <a:pt x="427850" y="218401"/>
                  </a:lnTo>
                  <a:lnTo>
                    <a:pt x="423598" y="260681"/>
                  </a:lnTo>
                  <a:lnTo>
                    <a:pt x="411397" y="300034"/>
                  </a:lnTo>
                  <a:lnTo>
                    <a:pt x="392081" y="335620"/>
                  </a:lnTo>
                  <a:lnTo>
                    <a:pt x="366483" y="366598"/>
                  </a:lnTo>
                  <a:lnTo>
                    <a:pt x="335554" y="392162"/>
                  </a:lnTo>
                  <a:lnTo>
                    <a:pt x="300118" y="411454"/>
                  </a:lnTo>
                  <a:lnTo>
                    <a:pt x="260908" y="423641"/>
                  </a:lnTo>
                  <a:lnTo>
                    <a:pt x="218655" y="427888"/>
                  </a:lnTo>
                  <a:lnTo>
                    <a:pt x="279011" y="427888"/>
                  </a:lnTo>
                  <a:lnTo>
                    <a:pt x="355313" y="389251"/>
                  </a:lnTo>
                  <a:lnTo>
                    <a:pt x="389208" y="355340"/>
                  </a:lnTo>
                  <a:lnTo>
                    <a:pt x="415061" y="314684"/>
                  </a:lnTo>
                  <a:lnTo>
                    <a:pt x="431547" y="268599"/>
                  </a:lnTo>
                  <a:lnTo>
                    <a:pt x="437337" y="218401"/>
                  </a:lnTo>
                  <a:lnTo>
                    <a:pt x="431547" y="168418"/>
                  </a:lnTo>
                  <a:lnTo>
                    <a:pt x="415061" y="122485"/>
                  </a:lnTo>
                  <a:lnTo>
                    <a:pt x="389208" y="81928"/>
                  </a:lnTo>
                  <a:lnTo>
                    <a:pt x="355313" y="48074"/>
                  </a:lnTo>
                  <a:lnTo>
                    <a:pt x="314705" y="22251"/>
                  </a:lnTo>
                  <a:lnTo>
                    <a:pt x="279017" y="9474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B5E41E19-4507-49BD-ED2D-77488B7A43F8}"/>
                </a:ext>
              </a:extLst>
            </p:cNvPr>
            <p:cNvSpPr/>
            <p:nvPr/>
          </p:nvSpPr>
          <p:spPr>
            <a:xfrm>
              <a:off x="8220481" y="682777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135127" y="0"/>
                  </a:moveTo>
                  <a:lnTo>
                    <a:pt x="92457" y="6897"/>
                  </a:lnTo>
                  <a:lnTo>
                    <a:pt x="55368" y="26073"/>
                  </a:lnTo>
                  <a:lnTo>
                    <a:pt x="26102" y="55259"/>
                  </a:lnTo>
                  <a:lnTo>
                    <a:pt x="6899" y="92181"/>
                  </a:lnTo>
                  <a:lnTo>
                    <a:pt x="0" y="134569"/>
                  </a:lnTo>
                  <a:lnTo>
                    <a:pt x="6899" y="177242"/>
                  </a:lnTo>
                  <a:lnTo>
                    <a:pt x="26102" y="214337"/>
                  </a:lnTo>
                  <a:lnTo>
                    <a:pt x="55368" y="243611"/>
                  </a:lnTo>
                  <a:lnTo>
                    <a:pt x="92457" y="262820"/>
                  </a:lnTo>
                  <a:lnTo>
                    <a:pt x="135127" y="269722"/>
                  </a:lnTo>
                  <a:lnTo>
                    <a:pt x="177742" y="262820"/>
                  </a:lnTo>
                  <a:lnTo>
                    <a:pt x="214699" y="243611"/>
                  </a:lnTo>
                  <a:lnTo>
                    <a:pt x="243808" y="214337"/>
                  </a:lnTo>
                  <a:lnTo>
                    <a:pt x="262879" y="177242"/>
                  </a:lnTo>
                  <a:lnTo>
                    <a:pt x="269722" y="134569"/>
                  </a:lnTo>
                  <a:lnTo>
                    <a:pt x="262879" y="92181"/>
                  </a:lnTo>
                  <a:lnTo>
                    <a:pt x="243808" y="55259"/>
                  </a:lnTo>
                  <a:lnTo>
                    <a:pt x="214699" y="26073"/>
                  </a:lnTo>
                  <a:lnTo>
                    <a:pt x="177742" y="6897"/>
                  </a:lnTo>
                  <a:lnTo>
                    <a:pt x="135127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26077B4B-E39F-B620-F515-1727ABEE15A2}"/>
                </a:ext>
              </a:extLst>
            </p:cNvPr>
            <p:cNvSpPr/>
            <p:nvPr/>
          </p:nvSpPr>
          <p:spPr>
            <a:xfrm>
              <a:off x="8215909" y="678205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07" y="0"/>
                  </a:moveTo>
                  <a:lnTo>
                    <a:pt x="95263" y="7096"/>
                  </a:lnTo>
                  <a:lnTo>
                    <a:pt x="56984" y="26855"/>
                  </a:lnTo>
                  <a:lnTo>
                    <a:pt x="26837" y="56979"/>
                  </a:lnTo>
                  <a:lnTo>
                    <a:pt x="7086" y="95169"/>
                  </a:lnTo>
                  <a:lnTo>
                    <a:pt x="0" y="139128"/>
                  </a:lnTo>
                  <a:lnTo>
                    <a:pt x="7086" y="183377"/>
                  </a:lnTo>
                  <a:lnTo>
                    <a:pt x="26837" y="221741"/>
                  </a:lnTo>
                  <a:lnTo>
                    <a:pt x="56984" y="251951"/>
                  </a:lnTo>
                  <a:lnTo>
                    <a:pt x="95263" y="271740"/>
                  </a:lnTo>
                  <a:lnTo>
                    <a:pt x="139407" y="278841"/>
                  </a:lnTo>
                  <a:lnTo>
                    <a:pt x="183345" y="271740"/>
                  </a:lnTo>
                  <a:lnTo>
                    <a:pt x="187910" y="269379"/>
                  </a:lnTo>
                  <a:lnTo>
                    <a:pt x="139407" y="269379"/>
                  </a:lnTo>
                  <a:lnTo>
                    <a:pt x="113139" y="266755"/>
                  </a:lnTo>
                  <a:lnTo>
                    <a:pt x="66616" y="247310"/>
                  </a:lnTo>
                  <a:lnTo>
                    <a:pt x="31460" y="212314"/>
                  </a:lnTo>
                  <a:lnTo>
                    <a:pt x="12046" y="165543"/>
                  </a:lnTo>
                  <a:lnTo>
                    <a:pt x="9423" y="139128"/>
                  </a:lnTo>
                  <a:lnTo>
                    <a:pt x="12046" y="113051"/>
                  </a:lnTo>
                  <a:lnTo>
                    <a:pt x="31460" y="66506"/>
                  </a:lnTo>
                  <a:lnTo>
                    <a:pt x="66616" y="31199"/>
                  </a:lnTo>
                  <a:lnTo>
                    <a:pt x="113139" y="11526"/>
                  </a:lnTo>
                  <a:lnTo>
                    <a:pt x="139407" y="8889"/>
                  </a:lnTo>
                  <a:lnTo>
                    <a:pt x="186817" y="8889"/>
                  </a:lnTo>
                  <a:lnTo>
                    <a:pt x="183345" y="7096"/>
                  </a:lnTo>
                  <a:lnTo>
                    <a:pt x="139407" y="0"/>
                  </a:lnTo>
                  <a:close/>
                </a:path>
                <a:path w="279400" h="279400">
                  <a:moveTo>
                    <a:pt x="186817" y="8889"/>
                  </a:moveTo>
                  <a:lnTo>
                    <a:pt x="139407" y="8889"/>
                  </a:lnTo>
                  <a:lnTo>
                    <a:pt x="165682" y="11526"/>
                  </a:lnTo>
                  <a:lnTo>
                    <a:pt x="190031" y="19119"/>
                  </a:lnTo>
                  <a:lnTo>
                    <a:pt x="231063" y="47294"/>
                  </a:lnTo>
                  <a:lnTo>
                    <a:pt x="259191" y="88634"/>
                  </a:lnTo>
                  <a:lnTo>
                    <a:pt x="269392" y="139128"/>
                  </a:lnTo>
                  <a:lnTo>
                    <a:pt x="266764" y="165543"/>
                  </a:lnTo>
                  <a:lnTo>
                    <a:pt x="247136" y="212314"/>
                  </a:lnTo>
                  <a:lnTo>
                    <a:pt x="211983" y="247310"/>
                  </a:lnTo>
                  <a:lnTo>
                    <a:pt x="165682" y="266755"/>
                  </a:lnTo>
                  <a:lnTo>
                    <a:pt x="139407" y="269379"/>
                  </a:lnTo>
                  <a:lnTo>
                    <a:pt x="187910" y="269379"/>
                  </a:lnTo>
                  <a:lnTo>
                    <a:pt x="221604" y="251951"/>
                  </a:lnTo>
                  <a:lnTo>
                    <a:pt x="251837" y="221741"/>
                  </a:lnTo>
                  <a:lnTo>
                    <a:pt x="271699" y="183377"/>
                  </a:lnTo>
                  <a:lnTo>
                    <a:pt x="278841" y="139128"/>
                  </a:lnTo>
                  <a:lnTo>
                    <a:pt x="271699" y="95169"/>
                  </a:lnTo>
                  <a:lnTo>
                    <a:pt x="251837" y="56979"/>
                  </a:lnTo>
                  <a:lnTo>
                    <a:pt x="221604" y="26855"/>
                  </a:lnTo>
                  <a:lnTo>
                    <a:pt x="186817" y="8889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EF63F1FB-1D85-E616-5283-C24CDA6DC5FF}"/>
                </a:ext>
              </a:extLst>
            </p:cNvPr>
            <p:cNvSpPr/>
            <p:nvPr/>
          </p:nvSpPr>
          <p:spPr>
            <a:xfrm>
              <a:off x="7039356" y="175285"/>
              <a:ext cx="281940" cy="283845"/>
            </a:xfrm>
            <a:custGeom>
              <a:avLst/>
              <a:gdLst/>
              <a:ahLst/>
              <a:cxnLst/>
              <a:rect l="l" t="t" r="r" b="b"/>
              <a:pathLst>
                <a:path w="281940" h="283845">
                  <a:moveTo>
                    <a:pt x="140690" y="0"/>
                  </a:moveTo>
                  <a:lnTo>
                    <a:pt x="96163" y="7196"/>
                  </a:lnTo>
                  <a:lnTo>
                    <a:pt x="57535" y="27247"/>
                  </a:lnTo>
                  <a:lnTo>
                    <a:pt x="27102" y="57843"/>
                  </a:lnTo>
                  <a:lnTo>
                    <a:pt x="7158" y="96672"/>
                  </a:lnTo>
                  <a:lnTo>
                    <a:pt x="0" y="141427"/>
                  </a:lnTo>
                  <a:lnTo>
                    <a:pt x="7158" y="186466"/>
                  </a:lnTo>
                  <a:lnTo>
                    <a:pt x="27102" y="225469"/>
                  </a:lnTo>
                  <a:lnTo>
                    <a:pt x="57535" y="256153"/>
                  </a:lnTo>
                  <a:lnTo>
                    <a:pt x="96163" y="276236"/>
                  </a:lnTo>
                  <a:lnTo>
                    <a:pt x="140690" y="283438"/>
                  </a:lnTo>
                  <a:lnTo>
                    <a:pt x="185487" y="276236"/>
                  </a:lnTo>
                  <a:lnTo>
                    <a:pt x="224274" y="256153"/>
                  </a:lnTo>
                  <a:lnTo>
                    <a:pt x="254785" y="225469"/>
                  </a:lnTo>
                  <a:lnTo>
                    <a:pt x="274754" y="186466"/>
                  </a:lnTo>
                  <a:lnTo>
                    <a:pt x="281914" y="141427"/>
                  </a:lnTo>
                  <a:lnTo>
                    <a:pt x="274754" y="96672"/>
                  </a:lnTo>
                  <a:lnTo>
                    <a:pt x="254785" y="57843"/>
                  </a:lnTo>
                  <a:lnTo>
                    <a:pt x="224274" y="27247"/>
                  </a:lnTo>
                  <a:lnTo>
                    <a:pt x="185487" y="7196"/>
                  </a:lnTo>
                  <a:lnTo>
                    <a:pt x="140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9E181D30-D1D0-829D-C8EA-89A8ECCB9142}"/>
                </a:ext>
              </a:extLst>
            </p:cNvPr>
            <p:cNvSpPr/>
            <p:nvPr/>
          </p:nvSpPr>
          <p:spPr>
            <a:xfrm>
              <a:off x="7033285" y="170688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146291" y="0"/>
                  </a:moveTo>
                  <a:lnTo>
                    <a:pt x="100197" y="7481"/>
                  </a:lnTo>
                  <a:lnTo>
                    <a:pt x="60056" y="28283"/>
                  </a:lnTo>
                  <a:lnTo>
                    <a:pt x="28334" y="59947"/>
                  </a:lnTo>
                  <a:lnTo>
                    <a:pt x="7494" y="100010"/>
                  </a:lnTo>
                  <a:lnTo>
                    <a:pt x="0" y="146011"/>
                  </a:lnTo>
                  <a:lnTo>
                    <a:pt x="7494" y="192288"/>
                  </a:lnTo>
                  <a:lnTo>
                    <a:pt x="28334" y="232523"/>
                  </a:lnTo>
                  <a:lnTo>
                    <a:pt x="60056" y="264279"/>
                  </a:lnTo>
                  <a:lnTo>
                    <a:pt x="100197" y="285119"/>
                  </a:lnTo>
                  <a:lnTo>
                    <a:pt x="146291" y="292607"/>
                  </a:lnTo>
                  <a:lnTo>
                    <a:pt x="192595" y="285119"/>
                  </a:lnTo>
                  <a:lnTo>
                    <a:pt x="196422" y="283133"/>
                  </a:lnTo>
                  <a:lnTo>
                    <a:pt x="146291" y="283133"/>
                  </a:lnTo>
                  <a:lnTo>
                    <a:pt x="118860" y="280308"/>
                  </a:lnTo>
                  <a:lnTo>
                    <a:pt x="69871" y="259607"/>
                  </a:lnTo>
                  <a:lnTo>
                    <a:pt x="32795" y="222832"/>
                  </a:lnTo>
                  <a:lnTo>
                    <a:pt x="12243" y="173710"/>
                  </a:lnTo>
                  <a:lnTo>
                    <a:pt x="9499" y="146011"/>
                  </a:lnTo>
                  <a:lnTo>
                    <a:pt x="12243" y="118650"/>
                  </a:lnTo>
                  <a:lnTo>
                    <a:pt x="32795" y="69766"/>
                  </a:lnTo>
                  <a:lnTo>
                    <a:pt x="69871" y="32753"/>
                  </a:lnTo>
                  <a:lnTo>
                    <a:pt x="118860" y="12217"/>
                  </a:lnTo>
                  <a:lnTo>
                    <a:pt x="196443" y="9474"/>
                  </a:lnTo>
                  <a:lnTo>
                    <a:pt x="192595" y="7481"/>
                  </a:lnTo>
                  <a:lnTo>
                    <a:pt x="146291" y="0"/>
                  </a:lnTo>
                  <a:close/>
                </a:path>
                <a:path w="292734" h="292734">
                  <a:moveTo>
                    <a:pt x="196443" y="9474"/>
                  </a:moveTo>
                  <a:lnTo>
                    <a:pt x="146291" y="9474"/>
                  </a:lnTo>
                  <a:lnTo>
                    <a:pt x="173946" y="12217"/>
                  </a:lnTo>
                  <a:lnTo>
                    <a:pt x="199672" y="20134"/>
                  </a:lnTo>
                  <a:lnTo>
                    <a:pt x="243433" y="49606"/>
                  </a:lnTo>
                  <a:lnTo>
                    <a:pt x="272753" y="93008"/>
                  </a:lnTo>
                  <a:lnTo>
                    <a:pt x="283641" y="146011"/>
                  </a:lnTo>
                  <a:lnTo>
                    <a:pt x="280815" y="173710"/>
                  </a:lnTo>
                  <a:lnTo>
                    <a:pt x="260083" y="222832"/>
                  </a:lnTo>
                  <a:lnTo>
                    <a:pt x="222993" y="259607"/>
                  </a:lnTo>
                  <a:lnTo>
                    <a:pt x="173946" y="280308"/>
                  </a:lnTo>
                  <a:lnTo>
                    <a:pt x="146291" y="283133"/>
                  </a:lnTo>
                  <a:lnTo>
                    <a:pt x="196422" y="283133"/>
                  </a:lnTo>
                  <a:lnTo>
                    <a:pt x="232761" y="264279"/>
                  </a:lnTo>
                  <a:lnTo>
                    <a:pt x="264405" y="232523"/>
                  </a:lnTo>
                  <a:lnTo>
                    <a:pt x="285140" y="192288"/>
                  </a:lnTo>
                  <a:lnTo>
                    <a:pt x="292582" y="146011"/>
                  </a:lnTo>
                  <a:lnTo>
                    <a:pt x="285140" y="100010"/>
                  </a:lnTo>
                  <a:lnTo>
                    <a:pt x="264405" y="59947"/>
                  </a:lnTo>
                  <a:lnTo>
                    <a:pt x="232761" y="28283"/>
                  </a:lnTo>
                  <a:lnTo>
                    <a:pt x="196443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2">
              <a:extLst>
                <a:ext uri="{FF2B5EF4-FFF2-40B4-BE49-F238E27FC236}">
                  <a16:creationId xmlns:a16="http://schemas.microsoft.com/office/drawing/2014/main" id="{8684A1C0-A597-DF12-0E35-F9A9E612297C}"/>
                </a:ext>
              </a:extLst>
            </p:cNvPr>
            <p:cNvSpPr/>
            <p:nvPr/>
          </p:nvSpPr>
          <p:spPr>
            <a:xfrm>
              <a:off x="7095744" y="233197"/>
              <a:ext cx="167614" cy="1675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3">
              <a:extLst>
                <a:ext uri="{FF2B5EF4-FFF2-40B4-BE49-F238E27FC236}">
                  <a16:creationId xmlns:a16="http://schemas.microsoft.com/office/drawing/2014/main" id="{530DBA0B-B4C9-F51D-7F37-732D893661B5}"/>
                </a:ext>
              </a:extLst>
            </p:cNvPr>
            <p:cNvSpPr/>
            <p:nvPr/>
          </p:nvSpPr>
          <p:spPr>
            <a:xfrm>
              <a:off x="8758427" y="230149"/>
              <a:ext cx="175259" cy="175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4">
              <a:extLst>
                <a:ext uri="{FF2B5EF4-FFF2-40B4-BE49-F238E27FC236}">
                  <a16:creationId xmlns:a16="http://schemas.microsoft.com/office/drawing/2014/main" id="{471E1B2A-8A2D-BD52-1FF6-C7B285F54B57}"/>
                </a:ext>
              </a:extLst>
            </p:cNvPr>
            <p:cNvSpPr/>
            <p:nvPr/>
          </p:nvSpPr>
          <p:spPr>
            <a:xfrm>
              <a:off x="7915656" y="170687"/>
              <a:ext cx="749935" cy="981710"/>
            </a:xfrm>
            <a:custGeom>
              <a:avLst/>
              <a:gdLst/>
              <a:ahLst/>
              <a:cxnLst/>
              <a:rect l="l" t="t" r="r" b="b"/>
              <a:pathLst>
                <a:path w="749934" h="981710">
                  <a:moveTo>
                    <a:pt x="27432" y="960170"/>
                  </a:moveTo>
                  <a:lnTo>
                    <a:pt x="21285" y="954024"/>
                  </a:lnTo>
                  <a:lnTo>
                    <a:pt x="6146" y="954024"/>
                  </a:lnTo>
                  <a:lnTo>
                    <a:pt x="0" y="960170"/>
                  </a:lnTo>
                  <a:lnTo>
                    <a:pt x="0" y="975309"/>
                  </a:lnTo>
                  <a:lnTo>
                    <a:pt x="6146" y="981456"/>
                  </a:lnTo>
                  <a:lnTo>
                    <a:pt x="21285" y="981456"/>
                  </a:lnTo>
                  <a:lnTo>
                    <a:pt x="27432" y="975309"/>
                  </a:lnTo>
                  <a:lnTo>
                    <a:pt x="27432" y="960170"/>
                  </a:lnTo>
                  <a:close/>
                </a:path>
                <a:path w="749934" h="981710">
                  <a:moveTo>
                    <a:pt x="102108" y="960170"/>
                  </a:moveTo>
                  <a:lnTo>
                    <a:pt x="95961" y="954024"/>
                  </a:lnTo>
                  <a:lnTo>
                    <a:pt x="80822" y="954024"/>
                  </a:lnTo>
                  <a:lnTo>
                    <a:pt x="74676" y="960170"/>
                  </a:lnTo>
                  <a:lnTo>
                    <a:pt x="74676" y="975309"/>
                  </a:lnTo>
                  <a:lnTo>
                    <a:pt x="80822" y="981456"/>
                  </a:lnTo>
                  <a:lnTo>
                    <a:pt x="95961" y="981456"/>
                  </a:lnTo>
                  <a:lnTo>
                    <a:pt x="102108" y="975309"/>
                  </a:lnTo>
                  <a:lnTo>
                    <a:pt x="102108" y="960170"/>
                  </a:lnTo>
                  <a:close/>
                </a:path>
                <a:path w="749934" h="981710">
                  <a:moveTo>
                    <a:pt x="175260" y="960170"/>
                  </a:moveTo>
                  <a:lnTo>
                    <a:pt x="169456" y="954024"/>
                  </a:lnTo>
                  <a:lnTo>
                    <a:pt x="155155" y="954024"/>
                  </a:lnTo>
                  <a:lnTo>
                    <a:pt x="149352" y="960170"/>
                  </a:lnTo>
                  <a:lnTo>
                    <a:pt x="149352" y="975309"/>
                  </a:lnTo>
                  <a:lnTo>
                    <a:pt x="155155" y="981456"/>
                  </a:lnTo>
                  <a:lnTo>
                    <a:pt x="169456" y="981456"/>
                  </a:lnTo>
                  <a:lnTo>
                    <a:pt x="175260" y="975309"/>
                  </a:lnTo>
                  <a:lnTo>
                    <a:pt x="175260" y="960170"/>
                  </a:lnTo>
                  <a:close/>
                </a:path>
                <a:path w="749934" h="981710">
                  <a:moveTo>
                    <a:pt x="601980" y="6146"/>
                  </a:moveTo>
                  <a:lnTo>
                    <a:pt x="595833" y="0"/>
                  </a:lnTo>
                  <a:lnTo>
                    <a:pt x="580694" y="0"/>
                  </a:lnTo>
                  <a:lnTo>
                    <a:pt x="574548" y="6146"/>
                  </a:lnTo>
                  <a:lnTo>
                    <a:pt x="574548" y="21285"/>
                  </a:lnTo>
                  <a:lnTo>
                    <a:pt x="580694" y="27432"/>
                  </a:lnTo>
                  <a:lnTo>
                    <a:pt x="595833" y="27432"/>
                  </a:lnTo>
                  <a:lnTo>
                    <a:pt x="601980" y="21285"/>
                  </a:lnTo>
                  <a:lnTo>
                    <a:pt x="601980" y="6146"/>
                  </a:lnTo>
                  <a:close/>
                </a:path>
                <a:path w="749934" h="981710">
                  <a:moveTo>
                    <a:pt x="675132" y="6146"/>
                  </a:moveTo>
                  <a:lnTo>
                    <a:pt x="668985" y="0"/>
                  </a:lnTo>
                  <a:lnTo>
                    <a:pt x="653846" y="0"/>
                  </a:lnTo>
                  <a:lnTo>
                    <a:pt x="647700" y="6146"/>
                  </a:lnTo>
                  <a:lnTo>
                    <a:pt x="647700" y="21285"/>
                  </a:lnTo>
                  <a:lnTo>
                    <a:pt x="653846" y="27432"/>
                  </a:lnTo>
                  <a:lnTo>
                    <a:pt x="668985" y="27432"/>
                  </a:lnTo>
                  <a:lnTo>
                    <a:pt x="675132" y="21285"/>
                  </a:lnTo>
                  <a:lnTo>
                    <a:pt x="675132" y="6146"/>
                  </a:lnTo>
                  <a:close/>
                </a:path>
                <a:path w="749934" h="981710">
                  <a:moveTo>
                    <a:pt x="749808" y="6146"/>
                  </a:moveTo>
                  <a:lnTo>
                    <a:pt x="743661" y="0"/>
                  </a:lnTo>
                  <a:lnTo>
                    <a:pt x="728522" y="0"/>
                  </a:lnTo>
                  <a:lnTo>
                    <a:pt x="722376" y="6146"/>
                  </a:lnTo>
                  <a:lnTo>
                    <a:pt x="722376" y="21285"/>
                  </a:lnTo>
                  <a:lnTo>
                    <a:pt x="728522" y="27432"/>
                  </a:lnTo>
                  <a:lnTo>
                    <a:pt x="743661" y="27432"/>
                  </a:lnTo>
                  <a:lnTo>
                    <a:pt x="749808" y="21285"/>
                  </a:lnTo>
                  <a:lnTo>
                    <a:pt x="749808" y="6146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33285" y="0"/>
            <a:ext cx="2112010" cy="1156970"/>
            <a:chOff x="7033285" y="0"/>
            <a:chExt cx="2112010" cy="1156970"/>
          </a:xfrm>
        </p:grpSpPr>
        <p:sp>
          <p:nvSpPr>
            <p:cNvPr id="3" name="object 3"/>
            <p:cNvSpPr/>
            <p:nvPr/>
          </p:nvSpPr>
          <p:spPr>
            <a:xfrm>
              <a:off x="7196328" y="295656"/>
              <a:ext cx="1157605" cy="542925"/>
            </a:xfrm>
            <a:custGeom>
              <a:avLst/>
              <a:gdLst/>
              <a:ahLst/>
              <a:cxnLst/>
              <a:rect l="l" t="t" r="r" b="b"/>
              <a:pathLst>
                <a:path w="1157604" h="542925">
                  <a:moveTo>
                    <a:pt x="1157097" y="54269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4568" y="0"/>
              <a:ext cx="786130" cy="830580"/>
            </a:xfrm>
            <a:custGeom>
              <a:avLst/>
              <a:gdLst/>
              <a:ahLst/>
              <a:cxnLst/>
              <a:rect l="l" t="t" r="r" b="b"/>
              <a:pathLst>
                <a:path w="786129" h="830580">
                  <a:moveTo>
                    <a:pt x="785632" y="0"/>
                  </a:moveTo>
                  <a:lnTo>
                    <a:pt x="0" y="830300"/>
                  </a:lnTo>
                </a:path>
              </a:pathLst>
            </a:custGeom>
            <a:ln w="9525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68055" y="531876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5">
                  <a:moveTo>
                    <a:pt x="286499" y="0"/>
                  </a:moveTo>
                  <a:lnTo>
                    <a:pt x="240012" y="3751"/>
                  </a:lnTo>
                  <a:lnTo>
                    <a:pt x="195918" y="14609"/>
                  </a:lnTo>
                  <a:lnTo>
                    <a:pt x="154808" y="31982"/>
                  </a:lnTo>
                  <a:lnTo>
                    <a:pt x="117269" y="55278"/>
                  </a:lnTo>
                  <a:lnTo>
                    <a:pt x="83889" y="83902"/>
                  </a:lnTo>
                  <a:lnTo>
                    <a:pt x="55259" y="117263"/>
                  </a:lnTo>
                  <a:lnTo>
                    <a:pt x="31966" y="154768"/>
                  </a:lnTo>
                  <a:lnTo>
                    <a:pt x="14599" y="195824"/>
                  </a:lnTo>
                  <a:lnTo>
                    <a:pt x="3748" y="239839"/>
                  </a:lnTo>
                  <a:lnTo>
                    <a:pt x="0" y="286219"/>
                  </a:lnTo>
                  <a:lnTo>
                    <a:pt x="3748" y="332758"/>
                  </a:lnTo>
                  <a:lnTo>
                    <a:pt x="14599" y="376897"/>
                  </a:lnTo>
                  <a:lnTo>
                    <a:pt x="31966" y="418049"/>
                  </a:lnTo>
                  <a:lnTo>
                    <a:pt x="55259" y="455625"/>
                  </a:lnTo>
                  <a:lnTo>
                    <a:pt x="83889" y="489035"/>
                  </a:lnTo>
                  <a:lnTo>
                    <a:pt x="117269" y="517692"/>
                  </a:lnTo>
                  <a:lnTo>
                    <a:pt x="154808" y="541005"/>
                  </a:lnTo>
                  <a:lnTo>
                    <a:pt x="195918" y="558386"/>
                  </a:lnTo>
                  <a:lnTo>
                    <a:pt x="240012" y="569247"/>
                  </a:lnTo>
                  <a:lnTo>
                    <a:pt x="286499" y="572998"/>
                  </a:lnTo>
                  <a:lnTo>
                    <a:pt x="332992" y="569247"/>
                  </a:lnTo>
                  <a:lnTo>
                    <a:pt x="377089" y="558386"/>
                  </a:lnTo>
                  <a:lnTo>
                    <a:pt x="418201" y="541005"/>
                  </a:lnTo>
                  <a:lnTo>
                    <a:pt x="455740" y="517692"/>
                  </a:lnTo>
                  <a:lnTo>
                    <a:pt x="489118" y="489035"/>
                  </a:lnTo>
                  <a:lnTo>
                    <a:pt x="517746" y="455625"/>
                  </a:lnTo>
                  <a:lnTo>
                    <a:pt x="541036" y="418049"/>
                  </a:lnTo>
                  <a:lnTo>
                    <a:pt x="558401" y="376897"/>
                  </a:lnTo>
                  <a:lnTo>
                    <a:pt x="569251" y="332758"/>
                  </a:lnTo>
                  <a:lnTo>
                    <a:pt x="572998" y="286219"/>
                  </a:lnTo>
                  <a:lnTo>
                    <a:pt x="569251" y="239839"/>
                  </a:lnTo>
                  <a:lnTo>
                    <a:pt x="558401" y="195824"/>
                  </a:lnTo>
                  <a:lnTo>
                    <a:pt x="541036" y="154768"/>
                  </a:lnTo>
                  <a:lnTo>
                    <a:pt x="517746" y="117263"/>
                  </a:lnTo>
                  <a:lnTo>
                    <a:pt x="489118" y="83902"/>
                  </a:lnTo>
                  <a:lnTo>
                    <a:pt x="455740" y="55278"/>
                  </a:lnTo>
                  <a:lnTo>
                    <a:pt x="418201" y="31982"/>
                  </a:lnTo>
                  <a:lnTo>
                    <a:pt x="377089" y="14609"/>
                  </a:lnTo>
                  <a:lnTo>
                    <a:pt x="332992" y="375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5033" y="527329"/>
              <a:ext cx="581025" cy="582295"/>
            </a:xfrm>
            <a:custGeom>
              <a:avLst/>
              <a:gdLst/>
              <a:ahLst/>
              <a:cxnLst/>
              <a:rect l="l" t="t" r="r" b="b"/>
              <a:pathLst>
                <a:path w="581025" h="582294">
                  <a:moveTo>
                    <a:pt x="290296" y="0"/>
                  </a:moveTo>
                  <a:lnTo>
                    <a:pt x="243249" y="3810"/>
                  </a:lnTo>
                  <a:lnTo>
                    <a:pt x="198604" y="14841"/>
                  </a:lnTo>
                  <a:lnTo>
                    <a:pt x="156962" y="32490"/>
                  </a:lnTo>
                  <a:lnTo>
                    <a:pt x="118923" y="56155"/>
                  </a:lnTo>
                  <a:lnTo>
                    <a:pt x="85088" y="85236"/>
                  </a:lnTo>
                  <a:lnTo>
                    <a:pt x="56058" y="119128"/>
                  </a:lnTo>
                  <a:lnTo>
                    <a:pt x="32433" y="157232"/>
                  </a:lnTo>
                  <a:lnTo>
                    <a:pt x="14815" y="198945"/>
                  </a:lnTo>
                  <a:lnTo>
                    <a:pt x="3803" y="243666"/>
                  </a:lnTo>
                  <a:lnTo>
                    <a:pt x="0" y="290791"/>
                  </a:lnTo>
                  <a:lnTo>
                    <a:pt x="3803" y="338072"/>
                  </a:lnTo>
                  <a:lnTo>
                    <a:pt x="14815" y="382915"/>
                  </a:lnTo>
                  <a:lnTo>
                    <a:pt x="32433" y="424723"/>
                  </a:lnTo>
                  <a:lnTo>
                    <a:pt x="56058" y="462898"/>
                  </a:lnTo>
                  <a:lnTo>
                    <a:pt x="85088" y="496841"/>
                  </a:lnTo>
                  <a:lnTo>
                    <a:pt x="118923" y="525954"/>
                  </a:lnTo>
                  <a:lnTo>
                    <a:pt x="156962" y="549639"/>
                  </a:lnTo>
                  <a:lnTo>
                    <a:pt x="198604" y="567297"/>
                  </a:lnTo>
                  <a:lnTo>
                    <a:pt x="243249" y="578331"/>
                  </a:lnTo>
                  <a:lnTo>
                    <a:pt x="290296" y="582142"/>
                  </a:lnTo>
                  <a:lnTo>
                    <a:pt x="337350" y="578331"/>
                  </a:lnTo>
                  <a:lnTo>
                    <a:pt x="360268" y="572668"/>
                  </a:lnTo>
                  <a:lnTo>
                    <a:pt x="290296" y="572668"/>
                  </a:lnTo>
                  <a:lnTo>
                    <a:pt x="233540" y="566913"/>
                  </a:lnTo>
                  <a:lnTo>
                    <a:pt x="180744" y="550451"/>
                  </a:lnTo>
                  <a:lnTo>
                    <a:pt x="132957" y="524485"/>
                  </a:lnTo>
                  <a:lnTo>
                    <a:pt x="91224" y="490219"/>
                  </a:lnTo>
                  <a:lnTo>
                    <a:pt x="56999" y="448402"/>
                  </a:lnTo>
                  <a:lnTo>
                    <a:pt x="31075" y="400531"/>
                  </a:lnTo>
                  <a:lnTo>
                    <a:pt x="14644" y="347646"/>
                  </a:lnTo>
                  <a:lnTo>
                    <a:pt x="8902" y="290791"/>
                  </a:lnTo>
                  <a:lnTo>
                    <a:pt x="14644" y="234179"/>
                  </a:lnTo>
                  <a:lnTo>
                    <a:pt x="31075" y="181327"/>
                  </a:lnTo>
                  <a:lnTo>
                    <a:pt x="56999" y="133490"/>
                  </a:lnTo>
                  <a:lnTo>
                    <a:pt x="91224" y="91922"/>
                  </a:lnTo>
                  <a:lnTo>
                    <a:pt x="132957" y="57415"/>
                  </a:lnTo>
                  <a:lnTo>
                    <a:pt x="180744" y="31476"/>
                  </a:lnTo>
                  <a:lnTo>
                    <a:pt x="233540" y="15148"/>
                  </a:lnTo>
                  <a:lnTo>
                    <a:pt x="290296" y="9474"/>
                  </a:lnTo>
                  <a:lnTo>
                    <a:pt x="360275" y="9474"/>
                  </a:lnTo>
                  <a:lnTo>
                    <a:pt x="337350" y="3810"/>
                  </a:lnTo>
                  <a:lnTo>
                    <a:pt x="290296" y="0"/>
                  </a:lnTo>
                  <a:close/>
                </a:path>
                <a:path w="581025" h="582294">
                  <a:moveTo>
                    <a:pt x="360275" y="9474"/>
                  </a:moveTo>
                  <a:lnTo>
                    <a:pt x="290296" y="9474"/>
                  </a:lnTo>
                  <a:lnTo>
                    <a:pt x="347059" y="15148"/>
                  </a:lnTo>
                  <a:lnTo>
                    <a:pt x="399802" y="31476"/>
                  </a:lnTo>
                  <a:lnTo>
                    <a:pt x="447430" y="57415"/>
                  </a:lnTo>
                  <a:lnTo>
                    <a:pt x="488848" y="91922"/>
                  </a:lnTo>
                  <a:lnTo>
                    <a:pt x="523301" y="133490"/>
                  </a:lnTo>
                  <a:lnTo>
                    <a:pt x="549195" y="181327"/>
                  </a:lnTo>
                  <a:lnTo>
                    <a:pt x="565493" y="234179"/>
                  </a:lnTo>
                  <a:lnTo>
                    <a:pt x="571157" y="290791"/>
                  </a:lnTo>
                  <a:lnTo>
                    <a:pt x="565493" y="347646"/>
                  </a:lnTo>
                  <a:lnTo>
                    <a:pt x="549195" y="400531"/>
                  </a:lnTo>
                  <a:lnTo>
                    <a:pt x="523301" y="448402"/>
                  </a:lnTo>
                  <a:lnTo>
                    <a:pt x="488848" y="490219"/>
                  </a:lnTo>
                  <a:lnTo>
                    <a:pt x="447430" y="524485"/>
                  </a:lnTo>
                  <a:lnTo>
                    <a:pt x="399802" y="550451"/>
                  </a:lnTo>
                  <a:lnTo>
                    <a:pt x="347059" y="566913"/>
                  </a:lnTo>
                  <a:lnTo>
                    <a:pt x="290296" y="572668"/>
                  </a:lnTo>
                  <a:lnTo>
                    <a:pt x="360268" y="572668"/>
                  </a:lnTo>
                  <a:lnTo>
                    <a:pt x="423647" y="549639"/>
                  </a:lnTo>
                  <a:lnTo>
                    <a:pt x="461689" y="525954"/>
                  </a:lnTo>
                  <a:lnTo>
                    <a:pt x="495527" y="496841"/>
                  </a:lnTo>
                  <a:lnTo>
                    <a:pt x="524558" y="462898"/>
                  </a:lnTo>
                  <a:lnTo>
                    <a:pt x="548184" y="424723"/>
                  </a:lnTo>
                  <a:lnTo>
                    <a:pt x="565802" y="382915"/>
                  </a:lnTo>
                  <a:lnTo>
                    <a:pt x="576814" y="338072"/>
                  </a:lnTo>
                  <a:lnTo>
                    <a:pt x="580618" y="290791"/>
                  </a:lnTo>
                  <a:lnTo>
                    <a:pt x="576814" y="243666"/>
                  </a:lnTo>
                  <a:lnTo>
                    <a:pt x="565802" y="198945"/>
                  </a:lnTo>
                  <a:lnTo>
                    <a:pt x="548184" y="157232"/>
                  </a:lnTo>
                  <a:lnTo>
                    <a:pt x="524558" y="119128"/>
                  </a:lnTo>
                  <a:lnTo>
                    <a:pt x="495527" y="85236"/>
                  </a:lnTo>
                  <a:lnTo>
                    <a:pt x="461689" y="56155"/>
                  </a:lnTo>
                  <a:lnTo>
                    <a:pt x="423647" y="32490"/>
                  </a:lnTo>
                  <a:lnTo>
                    <a:pt x="382001" y="14841"/>
                  </a:lnTo>
                  <a:lnTo>
                    <a:pt x="360275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41233" y="605027"/>
              <a:ext cx="428625" cy="426720"/>
            </a:xfrm>
            <a:custGeom>
              <a:avLst/>
              <a:gdLst/>
              <a:ahLst/>
              <a:cxnLst/>
              <a:rect l="l" t="t" r="r" b="b"/>
              <a:pathLst>
                <a:path w="428625" h="426719">
                  <a:moveTo>
                    <a:pt x="214096" y="0"/>
                  </a:moveTo>
                  <a:lnTo>
                    <a:pt x="165023" y="5614"/>
                  </a:lnTo>
                  <a:lnTo>
                    <a:pt x="119966" y="21613"/>
                  </a:lnTo>
                  <a:lnTo>
                    <a:pt x="80213" y="46731"/>
                  </a:lnTo>
                  <a:lnTo>
                    <a:pt x="47052" y="79701"/>
                  </a:lnTo>
                  <a:lnTo>
                    <a:pt x="21770" y="119258"/>
                  </a:lnTo>
                  <a:lnTo>
                    <a:pt x="5657" y="164136"/>
                  </a:lnTo>
                  <a:lnTo>
                    <a:pt x="0" y="213067"/>
                  </a:lnTo>
                  <a:lnTo>
                    <a:pt x="5657" y="262044"/>
                  </a:lnTo>
                  <a:lnTo>
                    <a:pt x="21770" y="307009"/>
                  </a:lnTo>
                  <a:lnTo>
                    <a:pt x="47052" y="346679"/>
                  </a:lnTo>
                  <a:lnTo>
                    <a:pt x="80213" y="379770"/>
                  </a:lnTo>
                  <a:lnTo>
                    <a:pt x="119966" y="404997"/>
                  </a:lnTo>
                  <a:lnTo>
                    <a:pt x="165023" y="421075"/>
                  </a:lnTo>
                  <a:lnTo>
                    <a:pt x="214096" y="426720"/>
                  </a:lnTo>
                  <a:lnTo>
                    <a:pt x="263178" y="421075"/>
                  </a:lnTo>
                  <a:lnTo>
                    <a:pt x="308242" y="404997"/>
                  </a:lnTo>
                  <a:lnTo>
                    <a:pt x="348000" y="379770"/>
                  </a:lnTo>
                  <a:lnTo>
                    <a:pt x="381164" y="346679"/>
                  </a:lnTo>
                  <a:lnTo>
                    <a:pt x="406447" y="307009"/>
                  </a:lnTo>
                  <a:lnTo>
                    <a:pt x="422561" y="262044"/>
                  </a:lnTo>
                  <a:lnTo>
                    <a:pt x="428218" y="213067"/>
                  </a:lnTo>
                  <a:lnTo>
                    <a:pt x="422561" y="164136"/>
                  </a:lnTo>
                  <a:lnTo>
                    <a:pt x="406447" y="119258"/>
                  </a:lnTo>
                  <a:lnTo>
                    <a:pt x="381164" y="79701"/>
                  </a:lnTo>
                  <a:lnTo>
                    <a:pt x="348000" y="46731"/>
                  </a:lnTo>
                  <a:lnTo>
                    <a:pt x="308242" y="21613"/>
                  </a:lnTo>
                  <a:lnTo>
                    <a:pt x="263178" y="5614"/>
                  </a:lnTo>
                  <a:lnTo>
                    <a:pt x="214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6661" y="598931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5" h="437515">
                  <a:moveTo>
                    <a:pt x="218655" y="0"/>
                  </a:moveTo>
                  <a:lnTo>
                    <a:pt x="168426" y="5783"/>
                  </a:lnTo>
                  <a:lnTo>
                    <a:pt x="122367" y="22251"/>
                  </a:lnTo>
                  <a:lnTo>
                    <a:pt x="81773" y="48074"/>
                  </a:lnTo>
                  <a:lnTo>
                    <a:pt x="47943" y="81928"/>
                  </a:lnTo>
                  <a:lnTo>
                    <a:pt x="22172" y="122485"/>
                  </a:lnTo>
                  <a:lnTo>
                    <a:pt x="5759" y="168418"/>
                  </a:lnTo>
                  <a:lnTo>
                    <a:pt x="0" y="218401"/>
                  </a:lnTo>
                  <a:lnTo>
                    <a:pt x="5759" y="268599"/>
                  </a:lnTo>
                  <a:lnTo>
                    <a:pt x="22172" y="314684"/>
                  </a:lnTo>
                  <a:lnTo>
                    <a:pt x="47943" y="355340"/>
                  </a:lnTo>
                  <a:lnTo>
                    <a:pt x="81773" y="389251"/>
                  </a:lnTo>
                  <a:lnTo>
                    <a:pt x="122367" y="415102"/>
                  </a:lnTo>
                  <a:lnTo>
                    <a:pt x="168426" y="431578"/>
                  </a:lnTo>
                  <a:lnTo>
                    <a:pt x="218655" y="437362"/>
                  </a:lnTo>
                  <a:lnTo>
                    <a:pt x="268710" y="431578"/>
                  </a:lnTo>
                  <a:lnTo>
                    <a:pt x="279011" y="427888"/>
                  </a:lnTo>
                  <a:lnTo>
                    <a:pt x="218655" y="427888"/>
                  </a:lnTo>
                  <a:lnTo>
                    <a:pt x="176332" y="423641"/>
                  </a:lnTo>
                  <a:lnTo>
                    <a:pt x="136937" y="411454"/>
                  </a:lnTo>
                  <a:lnTo>
                    <a:pt x="101305" y="392162"/>
                  </a:lnTo>
                  <a:lnTo>
                    <a:pt x="70269" y="366598"/>
                  </a:lnTo>
                  <a:lnTo>
                    <a:pt x="44676" y="335620"/>
                  </a:lnTo>
                  <a:lnTo>
                    <a:pt x="25360" y="300034"/>
                  </a:lnTo>
                  <a:lnTo>
                    <a:pt x="13156" y="260681"/>
                  </a:lnTo>
                  <a:lnTo>
                    <a:pt x="8902" y="218401"/>
                  </a:lnTo>
                  <a:lnTo>
                    <a:pt x="13156" y="176454"/>
                  </a:lnTo>
                  <a:lnTo>
                    <a:pt x="25360" y="137272"/>
                  </a:lnTo>
                  <a:lnTo>
                    <a:pt x="44676" y="101746"/>
                  </a:lnTo>
                  <a:lnTo>
                    <a:pt x="70269" y="70764"/>
                  </a:lnTo>
                  <a:lnTo>
                    <a:pt x="101305" y="45210"/>
                  </a:lnTo>
                  <a:lnTo>
                    <a:pt x="136937" y="25917"/>
                  </a:lnTo>
                  <a:lnTo>
                    <a:pt x="176332" y="13725"/>
                  </a:lnTo>
                  <a:lnTo>
                    <a:pt x="218655" y="9474"/>
                  </a:lnTo>
                  <a:lnTo>
                    <a:pt x="279017" y="9474"/>
                  </a:lnTo>
                  <a:lnTo>
                    <a:pt x="268710" y="5783"/>
                  </a:lnTo>
                  <a:lnTo>
                    <a:pt x="218655" y="0"/>
                  </a:lnTo>
                  <a:close/>
                </a:path>
                <a:path w="437515" h="437515">
                  <a:moveTo>
                    <a:pt x="279017" y="9474"/>
                  </a:moveTo>
                  <a:lnTo>
                    <a:pt x="218655" y="9474"/>
                  </a:lnTo>
                  <a:lnTo>
                    <a:pt x="260908" y="13725"/>
                  </a:lnTo>
                  <a:lnTo>
                    <a:pt x="300118" y="25917"/>
                  </a:lnTo>
                  <a:lnTo>
                    <a:pt x="335554" y="45210"/>
                  </a:lnTo>
                  <a:lnTo>
                    <a:pt x="366483" y="70764"/>
                  </a:lnTo>
                  <a:lnTo>
                    <a:pt x="392081" y="101746"/>
                  </a:lnTo>
                  <a:lnTo>
                    <a:pt x="411397" y="137272"/>
                  </a:lnTo>
                  <a:lnTo>
                    <a:pt x="423598" y="176454"/>
                  </a:lnTo>
                  <a:lnTo>
                    <a:pt x="427850" y="218401"/>
                  </a:lnTo>
                  <a:lnTo>
                    <a:pt x="423598" y="260681"/>
                  </a:lnTo>
                  <a:lnTo>
                    <a:pt x="411397" y="300034"/>
                  </a:lnTo>
                  <a:lnTo>
                    <a:pt x="392081" y="335620"/>
                  </a:lnTo>
                  <a:lnTo>
                    <a:pt x="366483" y="366598"/>
                  </a:lnTo>
                  <a:lnTo>
                    <a:pt x="335554" y="392162"/>
                  </a:lnTo>
                  <a:lnTo>
                    <a:pt x="300118" y="411454"/>
                  </a:lnTo>
                  <a:lnTo>
                    <a:pt x="260908" y="423641"/>
                  </a:lnTo>
                  <a:lnTo>
                    <a:pt x="218655" y="427888"/>
                  </a:lnTo>
                  <a:lnTo>
                    <a:pt x="279011" y="427888"/>
                  </a:lnTo>
                  <a:lnTo>
                    <a:pt x="355313" y="389251"/>
                  </a:lnTo>
                  <a:lnTo>
                    <a:pt x="389208" y="355340"/>
                  </a:lnTo>
                  <a:lnTo>
                    <a:pt x="415061" y="314684"/>
                  </a:lnTo>
                  <a:lnTo>
                    <a:pt x="431547" y="268599"/>
                  </a:lnTo>
                  <a:lnTo>
                    <a:pt x="437337" y="218401"/>
                  </a:lnTo>
                  <a:lnTo>
                    <a:pt x="431547" y="168418"/>
                  </a:lnTo>
                  <a:lnTo>
                    <a:pt x="415061" y="122485"/>
                  </a:lnTo>
                  <a:lnTo>
                    <a:pt x="389208" y="81928"/>
                  </a:lnTo>
                  <a:lnTo>
                    <a:pt x="355313" y="48074"/>
                  </a:lnTo>
                  <a:lnTo>
                    <a:pt x="314705" y="22251"/>
                  </a:lnTo>
                  <a:lnTo>
                    <a:pt x="279017" y="9474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20481" y="682777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135127" y="0"/>
                  </a:moveTo>
                  <a:lnTo>
                    <a:pt x="92457" y="6897"/>
                  </a:lnTo>
                  <a:lnTo>
                    <a:pt x="55368" y="26073"/>
                  </a:lnTo>
                  <a:lnTo>
                    <a:pt x="26102" y="55259"/>
                  </a:lnTo>
                  <a:lnTo>
                    <a:pt x="6899" y="92181"/>
                  </a:lnTo>
                  <a:lnTo>
                    <a:pt x="0" y="134569"/>
                  </a:lnTo>
                  <a:lnTo>
                    <a:pt x="6899" y="177242"/>
                  </a:lnTo>
                  <a:lnTo>
                    <a:pt x="26102" y="214337"/>
                  </a:lnTo>
                  <a:lnTo>
                    <a:pt x="55368" y="243611"/>
                  </a:lnTo>
                  <a:lnTo>
                    <a:pt x="92457" y="262820"/>
                  </a:lnTo>
                  <a:lnTo>
                    <a:pt x="135127" y="269722"/>
                  </a:lnTo>
                  <a:lnTo>
                    <a:pt x="177742" y="262820"/>
                  </a:lnTo>
                  <a:lnTo>
                    <a:pt x="214699" y="243611"/>
                  </a:lnTo>
                  <a:lnTo>
                    <a:pt x="243808" y="214337"/>
                  </a:lnTo>
                  <a:lnTo>
                    <a:pt x="262879" y="177242"/>
                  </a:lnTo>
                  <a:lnTo>
                    <a:pt x="269722" y="134569"/>
                  </a:lnTo>
                  <a:lnTo>
                    <a:pt x="262879" y="92181"/>
                  </a:lnTo>
                  <a:lnTo>
                    <a:pt x="243808" y="55259"/>
                  </a:lnTo>
                  <a:lnTo>
                    <a:pt x="214699" y="26073"/>
                  </a:lnTo>
                  <a:lnTo>
                    <a:pt x="177742" y="6897"/>
                  </a:lnTo>
                  <a:lnTo>
                    <a:pt x="135127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909" y="678205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07" y="0"/>
                  </a:moveTo>
                  <a:lnTo>
                    <a:pt x="95263" y="7096"/>
                  </a:lnTo>
                  <a:lnTo>
                    <a:pt x="56984" y="26855"/>
                  </a:lnTo>
                  <a:lnTo>
                    <a:pt x="26837" y="56979"/>
                  </a:lnTo>
                  <a:lnTo>
                    <a:pt x="7086" y="95169"/>
                  </a:lnTo>
                  <a:lnTo>
                    <a:pt x="0" y="139128"/>
                  </a:lnTo>
                  <a:lnTo>
                    <a:pt x="7086" y="183377"/>
                  </a:lnTo>
                  <a:lnTo>
                    <a:pt x="26837" y="221741"/>
                  </a:lnTo>
                  <a:lnTo>
                    <a:pt x="56984" y="251951"/>
                  </a:lnTo>
                  <a:lnTo>
                    <a:pt x="95263" y="271740"/>
                  </a:lnTo>
                  <a:lnTo>
                    <a:pt x="139407" y="278841"/>
                  </a:lnTo>
                  <a:lnTo>
                    <a:pt x="183345" y="271740"/>
                  </a:lnTo>
                  <a:lnTo>
                    <a:pt x="187910" y="269379"/>
                  </a:lnTo>
                  <a:lnTo>
                    <a:pt x="139407" y="269379"/>
                  </a:lnTo>
                  <a:lnTo>
                    <a:pt x="113139" y="266755"/>
                  </a:lnTo>
                  <a:lnTo>
                    <a:pt x="66616" y="247310"/>
                  </a:lnTo>
                  <a:lnTo>
                    <a:pt x="31460" y="212314"/>
                  </a:lnTo>
                  <a:lnTo>
                    <a:pt x="12046" y="165543"/>
                  </a:lnTo>
                  <a:lnTo>
                    <a:pt x="9423" y="139128"/>
                  </a:lnTo>
                  <a:lnTo>
                    <a:pt x="12046" y="113051"/>
                  </a:lnTo>
                  <a:lnTo>
                    <a:pt x="31460" y="66506"/>
                  </a:lnTo>
                  <a:lnTo>
                    <a:pt x="66616" y="31199"/>
                  </a:lnTo>
                  <a:lnTo>
                    <a:pt x="113139" y="11526"/>
                  </a:lnTo>
                  <a:lnTo>
                    <a:pt x="139407" y="8889"/>
                  </a:lnTo>
                  <a:lnTo>
                    <a:pt x="186817" y="8889"/>
                  </a:lnTo>
                  <a:lnTo>
                    <a:pt x="183345" y="7096"/>
                  </a:lnTo>
                  <a:lnTo>
                    <a:pt x="139407" y="0"/>
                  </a:lnTo>
                  <a:close/>
                </a:path>
                <a:path w="279400" h="279400">
                  <a:moveTo>
                    <a:pt x="186817" y="8889"/>
                  </a:moveTo>
                  <a:lnTo>
                    <a:pt x="139407" y="8889"/>
                  </a:lnTo>
                  <a:lnTo>
                    <a:pt x="165682" y="11526"/>
                  </a:lnTo>
                  <a:lnTo>
                    <a:pt x="190031" y="19119"/>
                  </a:lnTo>
                  <a:lnTo>
                    <a:pt x="231063" y="47294"/>
                  </a:lnTo>
                  <a:lnTo>
                    <a:pt x="259191" y="88634"/>
                  </a:lnTo>
                  <a:lnTo>
                    <a:pt x="269392" y="139128"/>
                  </a:lnTo>
                  <a:lnTo>
                    <a:pt x="266764" y="165543"/>
                  </a:lnTo>
                  <a:lnTo>
                    <a:pt x="247136" y="212314"/>
                  </a:lnTo>
                  <a:lnTo>
                    <a:pt x="211983" y="247310"/>
                  </a:lnTo>
                  <a:lnTo>
                    <a:pt x="165682" y="266755"/>
                  </a:lnTo>
                  <a:lnTo>
                    <a:pt x="139407" y="269379"/>
                  </a:lnTo>
                  <a:lnTo>
                    <a:pt x="187910" y="269379"/>
                  </a:lnTo>
                  <a:lnTo>
                    <a:pt x="221604" y="251951"/>
                  </a:lnTo>
                  <a:lnTo>
                    <a:pt x="251837" y="221741"/>
                  </a:lnTo>
                  <a:lnTo>
                    <a:pt x="271699" y="183377"/>
                  </a:lnTo>
                  <a:lnTo>
                    <a:pt x="278841" y="139128"/>
                  </a:lnTo>
                  <a:lnTo>
                    <a:pt x="271699" y="95169"/>
                  </a:lnTo>
                  <a:lnTo>
                    <a:pt x="251837" y="56979"/>
                  </a:lnTo>
                  <a:lnTo>
                    <a:pt x="221604" y="26855"/>
                  </a:lnTo>
                  <a:lnTo>
                    <a:pt x="186817" y="8889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39356" y="175285"/>
              <a:ext cx="281940" cy="283845"/>
            </a:xfrm>
            <a:custGeom>
              <a:avLst/>
              <a:gdLst/>
              <a:ahLst/>
              <a:cxnLst/>
              <a:rect l="l" t="t" r="r" b="b"/>
              <a:pathLst>
                <a:path w="281940" h="283845">
                  <a:moveTo>
                    <a:pt x="140690" y="0"/>
                  </a:moveTo>
                  <a:lnTo>
                    <a:pt x="96163" y="7196"/>
                  </a:lnTo>
                  <a:lnTo>
                    <a:pt x="57535" y="27247"/>
                  </a:lnTo>
                  <a:lnTo>
                    <a:pt x="27102" y="57843"/>
                  </a:lnTo>
                  <a:lnTo>
                    <a:pt x="7158" y="96672"/>
                  </a:lnTo>
                  <a:lnTo>
                    <a:pt x="0" y="141427"/>
                  </a:lnTo>
                  <a:lnTo>
                    <a:pt x="7158" y="186466"/>
                  </a:lnTo>
                  <a:lnTo>
                    <a:pt x="27102" y="225469"/>
                  </a:lnTo>
                  <a:lnTo>
                    <a:pt x="57535" y="256153"/>
                  </a:lnTo>
                  <a:lnTo>
                    <a:pt x="96163" y="276236"/>
                  </a:lnTo>
                  <a:lnTo>
                    <a:pt x="140690" y="283438"/>
                  </a:lnTo>
                  <a:lnTo>
                    <a:pt x="185487" y="276236"/>
                  </a:lnTo>
                  <a:lnTo>
                    <a:pt x="224274" y="256153"/>
                  </a:lnTo>
                  <a:lnTo>
                    <a:pt x="254785" y="225469"/>
                  </a:lnTo>
                  <a:lnTo>
                    <a:pt x="274754" y="186466"/>
                  </a:lnTo>
                  <a:lnTo>
                    <a:pt x="281914" y="141427"/>
                  </a:lnTo>
                  <a:lnTo>
                    <a:pt x="274754" y="96672"/>
                  </a:lnTo>
                  <a:lnTo>
                    <a:pt x="254785" y="57843"/>
                  </a:lnTo>
                  <a:lnTo>
                    <a:pt x="224274" y="27247"/>
                  </a:lnTo>
                  <a:lnTo>
                    <a:pt x="185487" y="7196"/>
                  </a:lnTo>
                  <a:lnTo>
                    <a:pt x="140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33285" y="170688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146291" y="0"/>
                  </a:moveTo>
                  <a:lnTo>
                    <a:pt x="100197" y="7481"/>
                  </a:lnTo>
                  <a:lnTo>
                    <a:pt x="60056" y="28283"/>
                  </a:lnTo>
                  <a:lnTo>
                    <a:pt x="28334" y="59947"/>
                  </a:lnTo>
                  <a:lnTo>
                    <a:pt x="7494" y="100010"/>
                  </a:lnTo>
                  <a:lnTo>
                    <a:pt x="0" y="146011"/>
                  </a:lnTo>
                  <a:lnTo>
                    <a:pt x="7494" y="192288"/>
                  </a:lnTo>
                  <a:lnTo>
                    <a:pt x="28334" y="232523"/>
                  </a:lnTo>
                  <a:lnTo>
                    <a:pt x="60056" y="264279"/>
                  </a:lnTo>
                  <a:lnTo>
                    <a:pt x="100197" y="285119"/>
                  </a:lnTo>
                  <a:lnTo>
                    <a:pt x="146291" y="292607"/>
                  </a:lnTo>
                  <a:lnTo>
                    <a:pt x="192595" y="285119"/>
                  </a:lnTo>
                  <a:lnTo>
                    <a:pt x="196422" y="283133"/>
                  </a:lnTo>
                  <a:lnTo>
                    <a:pt x="146291" y="283133"/>
                  </a:lnTo>
                  <a:lnTo>
                    <a:pt x="118860" y="280308"/>
                  </a:lnTo>
                  <a:lnTo>
                    <a:pt x="69871" y="259607"/>
                  </a:lnTo>
                  <a:lnTo>
                    <a:pt x="32795" y="222832"/>
                  </a:lnTo>
                  <a:lnTo>
                    <a:pt x="12243" y="173710"/>
                  </a:lnTo>
                  <a:lnTo>
                    <a:pt x="9499" y="146011"/>
                  </a:lnTo>
                  <a:lnTo>
                    <a:pt x="12243" y="118650"/>
                  </a:lnTo>
                  <a:lnTo>
                    <a:pt x="32795" y="69766"/>
                  </a:lnTo>
                  <a:lnTo>
                    <a:pt x="69871" y="32753"/>
                  </a:lnTo>
                  <a:lnTo>
                    <a:pt x="118860" y="12217"/>
                  </a:lnTo>
                  <a:lnTo>
                    <a:pt x="196443" y="9474"/>
                  </a:lnTo>
                  <a:lnTo>
                    <a:pt x="192595" y="7481"/>
                  </a:lnTo>
                  <a:lnTo>
                    <a:pt x="146291" y="0"/>
                  </a:lnTo>
                  <a:close/>
                </a:path>
                <a:path w="292734" h="292734">
                  <a:moveTo>
                    <a:pt x="196443" y="9474"/>
                  </a:moveTo>
                  <a:lnTo>
                    <a:pt x="146291" y="9474"/>
                  </a:lnTo>
                  <a:lnTo>
                    <a:pt x="173946" y="12217"/>
                  </a:lnTo>
                  <a:lnTo>
                    <a:pt x="199672" y="20134"/>
                  </a:lnTo>
                  <a:lnTo>
                    <a:pt x="243433" y="49606"/>
                  </a:lnTo>
                  <a:lnTo>
                    <a:pt x="272753" y="93008"/>
                  </a:lnTo>
                  <a:lnTo>
                    <a:pt x="283641" y="146011"/>
                  </a:lnTo>
                  <a:lnTo>
                    <a:pt x="280815" y="173710"/>
                  </a:lnTo>
                  <a:lnTo>
                    <a:pt x="260083" y="222832"/>
                  </a:lnTo>
                  <a:lnTo>
                    <a:pt x="222993" y="259607"/>
                  </a:lnTo>
                  <a:lnTo>
                    <a:pt x="173946" y="280308"/>
                  </a:lnTo>
                  <a:lnTo>
                    <a:pt x="146291" y="283133"/>
                  </a:lnTo>
                  <a:lnTo>
                    <a:pt x="196422" y="283133"/>
                  </a:lnTo>
                  <a:lnTo>
                    <a:pt x="232761" y="264279"/>
                  </a:lnTo>
                  <a:lnTo>
                    <a:pt x="264405" y="232523"/>
                  </a:lnTo>
                  <a:lnTo>
                    <a:pt x="285140" y="192288"/>
                  </a:lnTo>
                  <a:lnTo>
                    <a:pt x="292582" y="146011"/>
                  </a:lnTo>
                  <a:lnTo>
                    <a:pt x="285140" y="100010"/>
                  </a:lnTo>
                  <a:lnTo>
                    <a:pt x="264405" y="59947"/>
                  </a:lnTo>
                  <a:lnTo>
                    <a:pt x="232761" y="28283"/>
                  </a:lnTo>
                  <a:lnTo>
                    <a:pt x="196443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95744" y="233197"/>
              <a:ext cx="167614" cy="167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58427" y="230149"/>
              <a:ext cx="175259" cy="175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15656" y="170687"/>
              <a:ext cx="749935" cy="981710"/>
            </a:xfrm>
            <a:custGeom>
              <a:avLst/>
              <a:gdLst/>
              <a:ahLst/>
              <a:cxnLst/>
              <a:rect l="l" t="t" r="r" b="b"/>
              <a:pathLst>
                <a:path w="749934" h="981710">
                  <a:moveTo>
                    <a:pt x="27432" y="960170"/>
                  </a:moveTo>
                  <a:lnTo>
                    <a:pt x="21285" y="954024"/>
                  </a:lnTo>
                  <a:lnTo>
                    <a:pt x="6146" y="954024"/>
                  </a:lnTo>
                  <a:lnTo>
                    <a:pt x="0" y="960170"/>
                  </a:lnTo>
                  <a:lnTo>
                    <a:pt x="0" y="975309"/>
                  </a:lnTo>
                  <a:lnTo>
                    <a:pt x="6146" y="981456"/>
                  </a:lnTo>
                  <a:lnTo>
                    <a:pt x="21285" y="981456"/>
                  </a:lnTo>
                  <a:lnTo>
                    <a:pt x="27432" y="975309"/>
                  </a:lnTo>
                  <a:lnTo>
                    <a:pt x="27432" y="960170"/>
                  </a:lnTo>
                  <a:close/>
                </a:path>
                <a:path w="749934" h="981710">
                  <a:moveTo>
                    <a:pt x="102108" y="960170"/>
                  </a:moveTo>
                  <a:lnTo>
                    <a:pt x="95961" y="954024"/>
                  </a:lnTo>
                  <a:lnTo>
                    <a:pt x="80822" y="954024"/>
                  </a:lnTo>
                  <a:lnTo>
                    <a:pt x="74676" y="960170"/>
                  </a:lnTo>
                  <a:lnTo>
                    <a:pt x="74676" y="975309"/>
                  </a:lnTo>
                  <a:lnTo>
                    <a:pt x="80822" y="981456"/>
                  </a:lnTo>
                  <a:lnTo>
                    <a:pt x="95961" y="981456"/>
                  </a:lnTo>
                  <a:lnTo>
                    <a:pt x="102108" y="975309"/>
                  </a:lnTo>
                  <a:lnTo>
                    <a:pt x="102108" y="960170"/>
                  </a:lnTo>
                  <a:close/>
                </a:path>
                <a:path w="749934" h="981710">
                  <a:moveTo>
                    <a:pt x="175260" y="960170"/>
                  </a:moveTo>
                  <a:lnTo>
                    <a:pt x="169456" y="954024"/>
                  </a:lnTo>
                  <a:lnTo>
                    <a:pt x="155155" y="954024"/>
                  </a:lnTo>
                  <a:lnTo>
                    <a:pt x="149352" y="960170"/>
                  </a:lnTo>
                  <a:lnTo>
                    <a:pt x="149352" y="975309"/>
                  </a:lnTo>
                  <a:lnTo>
                    <a:pt x="155155" y="981456"/>
                  </a:lnTo>
                  <a:lnTo>
                    <a:pt x="169456" y="981456"/>
                  </a:lnTo>
                  <a:lnTo>
                    <a:pt x="175260" y="975309"/>
                  </a:lnTo>
                  <a:lnTo>
                    <a:pt x="175260" y="960170"/>
                  </a:lnTo>
                  <a:close/>
                </a:path>
                <a:path w="749934" h="981710">
                  <a:moveTo>
                    <a:pt x="601980" y="6146"/>
                  </a:moveTo>
                  <a:lnTo>
                    <a:pt x="595833" y="0"/>
                  </a:lnTo>
                  <a:lnTo>
                    <a:pt x="580694" y="0"/>
                  </a:lnTo>
                  <a:lnTo>
                    <a:pt x="574548" y="6146"/>
                  </a:lnTo>
                  <a:lnTo>
                    <a:pt x="574548" y="21285"/>
                  </a:lnTo>
                  <a:lnTo>
                    <a:pt x="580694" y="27432"/>
                  </a:lnTo>
                  <a:lnTo>
                    <a:pt x="595833" y="27432"/>
                  </a:lnTo>
                  <a:lnTo>
                    <a:pt x="601980" y="21285"/>
                  </a:lnTo>
                  <a:lnTo>
                    <a:pt x="601980" y="6146"/>
                  </a:lnTo>
                  <a:close/>
                </a:path>
                <a:path w="749934" h="981710">
                  <a:moveTo>
                    <a:pt x="675132" y="6146"/>
                  </a:moveTo>
                  <a:lnTo>
                    <a:pt x="668985" y="0"/>
                  </a:lnTo>
                  <a:lnTo>
                    <a:pt x="653846" y="0"/>
                  </a:lnTo>
                  <a:lnTo>
                    <a:pt x="647700" y="6146"/>
                  </a:lnTo>
                  <a:lnTo>
                    <a:pt x="647700" y="21285"/>
                  </a:lnTo>
                  <a:lnTo>
                    <a:pt x="653846" y="27432"/>
                  </a:lnTo>
                  <a:lnTo>
                    <a:pt x="668985" y="27432"/>
                  </a:lnTo>
                  <a:lnTo>
                    <a:pt x="675132" y="21285"/>
                  </a:lnTo>
                  <a:lnTo>
                    <a:pt x="675132" y="6146"/>
                  </a:lnTo>
                  <a:close/>
                </a:path>
                <a:path w="749934" h="981710">
                  <a:moveTo>
                    <a:pt x="749808" y="6146"/>
                  </a:moveTo>
                  <a:lnTo>
                    <a:pt x="743661" y="0"/>
                  </a:lnTo>
                  <a:lnTo>
                    <a:pt x="728522" y="0"/>
                  </a:lnTo>
                  <a:lnTo>
                    <a:pt x="722376" y="6146"/>
                  </a:lnTo>
                  <a:lnTo>
                    <a:pt x="722376" y="21285"/>
                  </a:lnTo>
                  <a:lnTo>
                    <a:pt x="728522" y="27432"/>
                  </a:lnTo>
                  <a:lnTo>
                    <a:pt x="743661" y="27432"/>
                  </a:lnTo>
                  <a:lnTo>
                    <a:pt x="749808" y="21285"/>
                  </a:lnTo>
                  <a:lnTo>
                    <a:pt x="749808" y="6146"/>
                  </a:lnTo>
                  <a:close/>
                </a:path>
              </a:pathLst>
            </a:custGeom>
            <a:solidFill>
              <a:srgbClr val="4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57400" y="373925"/>
            <a:ext cx="5410200" cy="981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5" dirty="0">
                <a:solidFill>
                  <a:srgbClr val="00B0F0"/>
                </a:solidFill>
              </a:rPr>
              <a:t>Gulf </a:t>
            </a:r>
            <a:r>
              <a:rPr spc="-465" dirty="0">
                <a:solidFill>
                  <a:srgbClr val="00B0F0"/>
                </a:solidFill>
              </a:rPr>
              <a:t>Of </a:t>
            </a:r>
            <a:r>
              <a:rPr lang="en-US" spc="-465" dirty="0">
                <a:solidFill>
                  <a:srgbClr val="00B0F0"/>
                </a:solidFill>
              </a:rPr>
              <a:t> </a:t>
            </a:r>
            <a:r>
              <a:rPr spc="-355" dirty="0">
                <a:solidFill>
                  <a:srgbClr val="00B0F0"/>
                </a:solidFill>
              </a:rPr>
              <a:t>Execution </a:t>
            </a:r>
            <a:r>
              <a:rPr spc="-385" dirty="0">
                <a:solidFill>
                  <a:srgbClr val="00B0F0"/>
                </a:solidFill>
              </a:rPr>
              <a:t>&amp; </a:t>
            </a:r>
            <a:r>
              <a:rPr spc="-335" dirty="0">
                <a:solidFill>
                  <a:srgbClr val="00B0F0"/>
                </a:solidFill>
              </a:rPr>
              <a:t>Gulf </a:t>
            </a:r>
            <a:r>
              <a:rPr spc="-280" dirty="0">
                <a:solidFill>
                  <a:srgbClr val="00B0F0"/>
                </a:solidFill>
              </a:rPr>
              <a:t>of</a:t>
            </a:r>
            <a:r>
              <a:rPr spc="-409" dirty="0">
                <a:solidFill>
                  <a:srgbClr val="00B0F0"/>
                </a:solidFill>
              </a:rPr>
              <a:t> </a:t>
            </a:r>
            <a:r>
              <a:rPr spc="-345" dirty="0">
                <a:solidFill>
                  <a:srgbClr val="00B0F0"/>
                </a:solidFill>
              </a:rPr>
              <a:t>Evaluation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210121" y="178117"/>
            <a:ext cx="354330" cy="354330"/>
            <a:chOff x="210121" y="178117"/>
            <a:chExt cx="354330" cy="354330"/>
          </a:xfrm>
        </p:grpSpPr>
        <p:sp>
          <p:nvSpPr>
            <p:cNvPr id="18" name="object 18"/>
            <p:cNvSpPr/>
            <p:nvPr/>
          </p:nvSpPr>
          <p:spPr>
            <a:xfrm>
              <a:off x="214884" y="182879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5">
                  <a:moveTo>
                    <a:pt x="172212" y="0"/>
                  </a:moveTo>
                  <a:lnTo>
                    <a:pt x="126431" y="6151"/>
                  </a:lnTo>
                  <a:lnTo>
                    <a:pt x="85293" y="23511"/>
                  </a:lnTo>
                  <a:lnTo>
                    <a:pt x="50439" y="50439"/>
                  </a:lnTo>
                  <a:lnTo>
                    <a:pt x="23511" y="85293"/>
                  </a:lnTo>
                  <a:lnTo>
                    <a:pt x="6151" y="126431"/>
                  </a:lnTo>
                  <a:lnTo>
                    <a:pt x="0" y="172212"/>
                  </a:lnTo>
                  <a:lnTo>
                    <a:pt x="6151" y="217992"/>
                  </a:lnTo>
                  <a:lnTo>
                    <a:pt x="23511" y="259130"/>
                  </a:lnTo>
                  <a:lnTo>
                    <a:pt x="50439" y="293984"/>
                  </a:lnTo>
                  <a:lnTo>
                    <a:pt x="85293" y="320912"/>
                  </a:lnTo>
                  <a:lnTo>
                    <a:pt x="126431" y="338272"/>
                  </a:lnTo>
                  <a:lnTo>
                    <a:pt x="172212" y="344424"/>
                  </a:lnTo>
                  <a:lnTo>
                    <a:pt x="217992" y="338272"/>
                  </a:lnTo>
                  <a:lnTo>
                    <a:pt x="259130" y="320912"/>
                  </a:lnTo>
                  <a:lnTo>
                    <a:pt x="293984" y="293984"/>
                  </a:lnTo>
                  <a:lnTo>
                    <a:pt x="320912" y="259130"/>
                  </a:lnTo>
                  <a:lnTo>
                    <a:pt x="338272" y="217992"/>
                  </a:lnTo>
                  <a:lnTo>
                    <a:pt x="344424" y="172212"/>
                  </a:lnTo>
                  <a:lnTo>
                    <a:pt x="338272" y="126431"/>
                  </a:lnTo>
                  <a:lnTo>
                    <a:pt x="320912" y="85293"/>
                  </a:lnTo>
                  <a:lnTo>
                    <a:pt x="293984" y="50439"/>
                  </a:lnTo>
                  <a:lnTo>
                    <a:pt x="259130" y="23511"/>
                  </a:lnTo>
                  <a:lnTo>
                    <a:pt x="217992" y="615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4884" y="182879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5">
                  <a:moveTo>
                    <a:pt x="0" y="172212"/>
                  </a:moveTo>
                  <a:lnTo>
                    <a:pt x="6151" y="126431"/>
                  </a:lnTo>
                  <a:lnTo>
                    <a:pt x="23511" y="85293"/>
                  </a:lnTo>
                  <a:lnTo>
                    <a:pt x="50439" y="50439"/>
                  </a:lnTo>
                  <a:lnTo>
                    <a:pt x="85293" y="23511"/>
                  </a:lnTo>
                  <a:lnTo>
                    <a:pt x="126431" y="6151"/>
                  </a:lnTo>
                  <a:lnTo>
                    <a:pt x="172212" y="0"/>
                  </a:lnTo>
                  <a:lnTo>
                    <a:pt x="217992" y="6151"/>
                  </a:lnTo>
                  <a:lnTo>
                    <a:pt x="259130" y="23511"/>
                  </a:lnTo>
                  <a:lnTo>
                    <a:pt x="293984" y="50439"/>
                  </a:lnTo>
                  <a:lnTo>
                    <a:pt x="320912" y="85293"/>
                  </a:lnTo>
                  <a:lnTo>
                    <a:pt x="338272" y="126431"/>
                  </a:lnTo>
                  <a:lnTo>
                    <a:pt x="344424" y="172212"/>
                  </a:lnTo>
                  <a:lnTo>
                    <a:pt x="338272" y="217992"/>
                  </a:lnTo>
                  <a:lnTo>
                    <a:pt x="320912" y="259130"/>
                  </a:lnTo>
                  <a:lnTo>
                    <a:pt x="293984" y="293984"/>
                  </a:lnTo>
                  <a:lnTo>
                    <a:pt x="259130" y="320912"/>
                  </a:lnTo>
                  <a:lnTo>
                    <a:pt x="217992" y="338272"/>
                  </a:lnTo>
                  <a:lnTo>
                    <a:pt x="172212" y="344424"/>
                  </a:lnTo>
                  <a:lnTo>
                    <a:pt x="126431" y="338272"/>
                  </a:lnTo>
                  <a:lnTo>
                    <a:pt x="85293" y="320912"/>
                  </a:lnTo>
                  <a:lnTo>
                    <a:pt x="50439" y="293984"/>
                  </a:lnTo>
                  <a:lnTo>
                    <a:pt x="23511" y="259130"/>
                  </a:lnTo>
                  <a:lnTo>
                    <a:pt x="6151" y="217992"/>
                  </a:lnTo>
                  <a:lnTo>
                    <a:pt x="0" y="172212"/>
                  </a:lnTo>
                  <a:close/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3273" y="251269"/>
              <a:ext cx="207645" cy="2076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368151" y="3089739"/>
            <a:ext cx="227457" cy="256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95608" y="1176363"/>
            <a:ext cx="4243592" cy="38267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95"/>
              </a:spcBef>
            </a:pPr>
            <a:r>
              <a:rPr lang="en-US" sz="2000" b="0" i="0" u="none" strike="noStrike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Gulf of Execution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is a term used in human-computer interaction (HCI) to describe the gap between a user's intentions and the available actions or operations to achieve those intentions when interacting with a system.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​</a:t>
            </a:r>
            <a:r>
              <a:rPr sz="2000" spc="-250" dirty="0">
                <a:solidFill>
                  <a:srgbClr val="484848"/>
                </a:solidFill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 marL="35560" marR="27940" algn="ctr">
              <a:lnSpc>
                <a:spcPts val="2640"/>
              </a:lnSpc>
              <a:spcBef>
                <a:spcPts val="85"/>
              </a:spcBef>
            </a:pPr>
            <a:r>
              <a:rPr lang="en-US" sz="2000" b="0" i="0" u="none" strike="noStrike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Gulf of Evaluation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is a term used in human-computer interaction (HCI) to describe the gap between the output of a system and the user's understanding of that output. 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​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B76E35-8A5E-0431-6BAF-81FEEC5C2E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32044"/>
            <a:ext cx="3880104" cy="29718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24241" y="8024"/>
            <a:ext cx="1324610" cy="1402080"/>
            <a:chOff x="7824241" y="8024"/>
            <a:chExt cx="1324610" cy="1402080"/>
          </a:xfrm>
        </p:grpSpPr>
        <p:sp>
          <p:nvSpPr>
            <p:cNvPr id="3" name="object 3"/>
            <p:cNvSpPr/>
            <p:nvPr/>
          </p:nvSpPr>
          <p:spPr>
            <a:xfrm>
              <a:off x="8109203" y="501396"/>
              <a:ext cx="737870" cy="737870"/>
            </a:xfrm>
            <a:custGeom>
              <a:avLst/>
              <a:gdLst/>
              <a:ahLst/>
              <a:cxnLst/>
              <a:rect l="l" t="t" r="r" b="b"/>
              <a:pathLst>
                <a:path w="737870" h="737869">
                  <a:moveTo>
                    <a:pt x="737704" y="73770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1875" y="12786"/>
              <a:ext cx="992505" cy="489584"/>
            </a:xfrm>
            <a:custGeom>
              <a:avLst/>
              <a:gdLst/>
              <a:ahLst/>
              <a:cxnLst/>
              <a:rect l="l" t="t" r="r" b="b"/>
              <a:pathLst>
                <a:path w="992504" h="489584">
                  <a:moveTo>
                    <a:pt x="992123" y="0"/>
                  </a:moveTo>
                  <a:lnTo>
                    <a:pt x="0" y="489231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28787" y="207263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5">
                  <a:moveTo>
                    <a:pt x="286499" y="0"/>
                  </a:moveTo>
                  <a:lnTo>
                    <a:pt x="240012" y="3751"/>
                  </a:lnTo>
                  <a:lnTo>
                    <a:pt x="195918" y="14609"/>
                  </a:lnTo>
                  <a:lnTo>
                    <a:pt x="154808" y="31982"/>
                  </a:lnTo>
                  <a:lnTo>
                    <a:pt x="117269" y="55278"/>
                  </a:lnTo>
                  <a:lnTo>
                    <a:pt x="83889" y="83902"/>
                  </a:lnTo>
                  <a:lnTo>
                    <a:pt x="55259" y="117263"/>
                  </a:lnTo>
                  <a:lnTo>
                    <a:pt x="31966" y="154768"/>
                  </a:lnTo>
                  <a:lnTo>
                    <a:pt x="14599" y="195824"/>
                  </a:lnTo>
                  <a:lnTo>
                    <a:pt x="3748" y="239839"/>
                  </a:lnTo>
                  <a:lnTo>
                    <a:pt x="0" y="286219"/>
                  </a:lnTo>
                  <a:lnTo>
                    <a:pt x="3748" y="332758"/>
                  </a:lnTo>
                  <a:lnTo>
                    <a:pt x="14599" y="376897"/>
                  </a:lnTo>
                  <a:lnTo>
                    <a:pt x="31966" y="418049"/>
                  </a:lnTo>
                  <a:lnTo>
                    <a:pt x="55259" y="455625"/>
                  </a:lnTo>
                  <a:lnTo>
                    <a:pt x="83889" y="489035"/>
                  </a:lnTo>
                  <a:lnTo>
                    <a:pt x="117269" y="517692"/>
                  </a:lnTo>
                  <a:lnTo>
                    <a:pt x="154808" y="541005"/>
                  </a:lnTo>
                  <a:lnTo>
                    <a:pt x="195918" y="558386"/>
                  </a:lnTo>
                  <a:lnTo>
                    <a:pt x="240012" y="569247"/>
                  </a:lnTo>
                  <a:lnTo>
                    <a:pt x="286499" y="572998"/>
                  </a:lnTo>
                  <a:lnTo>
                    <a:pt x="332992" y="569247"/>
                  </a:lnTo>
                  <a:lnTo>
                    <a:pt x="377089" y="558386"/>
                  </a:lnTo>
                  <a:lnTo>
                    <a:pt x="418201" y="541005"/>
                  </a:lnTo>
                  <a:lnTo>
                    <a:pt x="455740" y="517692"/>
                  </a:lnTo>
                  <a:lnTo>
                    <a:pt x="489118" y="489035"/>
                  </a:lnTo>
                  <a:lnTo>
                    <a:pt x="517746" y="455625"/>
                  </a:lnTo>
                  <a:lnTo>
                    <a:pt x="541036" y="418049"/>
                  </a:lnTo>
                  <a:lnTo>
                    <a:pt x="558401" y="376897"/>
                  </a:lnTo>
                  <a:lnTo>
                    <a:pt x="569251" y="332758"/>
                  </a:lnTo>
                  <a:lnTo>
                    <a:pt x="572998" y="286219"/>
                  </a:lnTo>
                  <a:lnTo>
                    <a:pt x="569251" y="239839"/>
                  </a:lnTo>
                  <a:lnTo>
                    <a:pt x="558401" y="195824"/>
                  </a:lnTo>
                  <a:lnTo>
                    <a:pt x="541036" y="154768"/>
                  </a:lnTo>
                  <a:lnTo>
                    <a:pt x="517746" y="117263"/>
                  </a:lnTo>
                  <a:lnTo>
                    <a:pt x="489118" y="83902"/>
                  </a:lnTo>
                  <a:lnTo>
                    <a:pt x="455740" y="55278"/>
                  </a:lnTo>
                  <a:lnTo>
                    <a:pt x="418201" y="31982"/>
                  </a:lnTo>
                  <a:lnTo>
                    <a:pt x="377089" y="14609"/>
                  </a:lnTo>
                  <a:lnTo>
                    <a:pt x="332992" y="375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24241" y="202717"/>
              <a:ext cx="582295" cy="582295"/>
            </a:xfrm>
            <a:custGeom>
              <a:avLst/>
              <a:gdLst/>
              <a:ahLst/>
              <a:cxnLst/>
              <a:rect l="l" t="t" r="r" b="b"/>
              <a:pathLst>
                <a:path w="582295" h="582295">
                  <a:moveTo>
                    <a:pt x="291058" y="0"/>
                  </a:moveTo>
                  <a:lnTo>
                    <a:pt x="243888" y="3810"/>
                  </a:lnTo>
                  <a:lnTo>
                    <a:pt x="199126" y="14841"/>
                  </a:lnTo>
                  <a:lnTo>
                    <a:pt x="157374" y="32490"/>
                  </a:lnTo>
                  <a:lnTo>
                    <a:pt x="119235" y="56155"/>
                  </a:lnTo>
                  <a:lnTo>
                    <a:pt x="85312" y="85236"/>
                  </a:lnTo>
                  <a:lnTo>
                    <a:pt x="56205" y="119128"/>
                  </a:lnTo>
                  <a:lnTo>
                    <a:pt x="32519" y="157232"/>
                  </a:lnTo>
                  <a:lnTo>
                    <a:pt x="14854" y="198945"/>
                  </a:lnTo>
                  <a:lnTo>
                    <a:pt x="3814" y="243666"/>
                  </a:lnTo>
                  <a:lnTo>
                    <a:pt x="0" y="290791"/>
                  </a:lnTo>
                  <a:lnTo>
                    <a:pt x="3814" y="338072"/>
                  </a:lnTo>
                  <a:lnTo>
                    <a:pt x="14854" y="382915"/>
                  </a:lnTo>
                  <a:lnTo>
                    <a:pt x="32519" y="424723"/>
                  </a:lnTo>
                  <a:lnTo>
                    <a:pt x="56205" y="462898"/>
                  </a:lnTo>
                  <a:lnTo>
                    <a:pt x="85312" y="496841"/>
                  </a:lnTo>
                  <a:lnTo>
                    <a:pt x="119235" y="525954"/>
                  </a:lnTo>
                  <a:lnTo>
                    <a:pt x="157374" y="549639"/>
                  </a:lnTo>
                  <a:lnTo>
                    <a:pt x="199126" y="567297"/>
                  </a:lnTo>
                  <a:lnTo>
                    <a:pt x="243888" y="578331"/>
                  </a:lnTo>
                  <a:lnTo>
                    <a:pt x="291058" y="582142"/>
                  </a:lnTo>
                  <a:lnTo>
                    <a:pt x="338235" y="578331"/>
                  </a:lnTo>
                  <a:lnTo>
                    <a:pt x="361213" y="572668"/>
                  </a:lnTo>
                  <a:lnTo>
                    <a:pt x="291058" y="572668"/>
                  </a:lnTo>
                  <a:lnTo>
                    <a:pt x="234152" y="566913"/>
                  </a:lnTo>
                  <a:lnTo>
                    <a:pt x="181216" y="550451"/>
                  </a:lnTo>
                  <a:lnTo>
                    <a:pt x="133299" y="524485"/>
                  </a:lnTo>
                  <a:lnTo>
                    <a:pt x="91452" y="490219"/>
                  </a:lnTo>
                  <a:lnTo>
                    <a:pt x="57148" y="448402"/>
                  </a:lnTo>
                  <a:lnTo>
                    <a:pt x="31159" y="400531"/>
                  </a:lnTo>
                  <a:lnTo>
                    <a:pt x="14685" y="347646"/>
                  </a:lnTo>
                  <a:lnTo>
                    <a:pt x="8928" y="290791"/>
                  </a:lnTo>
                  <a:lnTo>
                    <a:pt x="14685" y="234179"/>
                  </a:lnTo>
                  <a:lnTo>
                    <a:pt x="31159" y="181327"/>
                  </a:lnTo>
                  <a:lnTo>
                    <a:pt x="57148" y="133490"/>
                  </a:lnTo>
                  <a:lnTo>
                    <a:pt x="91452" y="91922"/>
                  </a:lnTo>
                  <a:lnTo>
                    <a:pt x="133299" y="57415"/>
                  </a:lnTo>
                  <a:lnTo>
                    <a:pt x="181216" y="31476"/>
                  </a:lnTo>
                  <a:lnTo>
                    <a:pt x="234152" y="15148"/>
                  </a:lnTo>
                  <a:lnTo>
                    <a:pt x="291058" y="9474"/>
                  </a:lnTo>
                  <a:lnTo>
                    <a:pt x="361220" y="9474"/>
                  </a:lnTo>
                  <a:lnTo>
                    <a:pt x="338235" y="3810"/>
                  </a:lnTo>
                  <a:lnTo>
                    <a:pt x="291058" y="0"/>
                  </a:lnTo>
                  <a:close/>
                </a:path>
                <a:path w="582295" h="582295">
                  <a:moveTo>
                    <a:pt x="361220" y="9474"/>
                  </a:moveTo>
                  <a:lnTo>
                    <a:pt x="291058" y="9474"/>
                  </a:lnTo>
                  <a:lnTo>
                    <a:pt x="347970" y="15148"/>
                  </a:lnTo>
                  <a:lnTo>
                    <a:pt x="400853" y="31476"/>
                  </a:lnTo>
                  <a:lnTo>
                    <a:pt x="448606" y="57415"/>
                  </a:lnTo>
                  <a:lnTo>
                    <a:pt x="490131" y="91922"/>
                  </a:lnTo>
                  <a:lnTo>
                    <a:pt x="524671" y="133490"/>
                  </a:lnTo>
                  <a:lnTo>
                    <a:pt x="550633" y="181327"/>
                  </a:lnTo>
                  <a:lnTo>
                    <a:pt x="566976" y="234179"/>
                  </a:lnTo>
                  <a:lnTo>
                    <a:pt x="572655" y="290791"/>
                  </a:lnTo>
                  <a:lnTo>
                    <a:pt x="566976" y="347646"/>
                  </a:lnTo>
                  <a:lnTo>
                    <a:pt x="550633" y="400531"/>
                  </a:lnTo>
                  <a:lnTo>
                    <a:pt x="524671" y="448402"/>
                  </a:lnTo>
                  <a:lnTo>
                    <a:pt x="490131" y="490219"/>
                  </a:lnTo>
                  <a:lnTo>
                    <a:pt x="448606" y="524485"/>
                  </a:lnTo>
                  <a:lnTo>
                    <a:pt x="400853" y="550451"/>
                  </a:lnTo>
                  <a:lnTo>
                    <a:pt x="347970" y="566913"/>
                  </a:lnTo>
                  <a:lnTo>
                    <a:pt x="291058" y="572668"/>
                  </a:lnTo>
                  <a:lnTo>
                    <a:pt x="361213" y="572668"/>
                  </a:lnTo>
                  <a:lnTo>
                    <a:pt x="424759" y="549639"/>
                  </a:lnTo>
                  <a:lnTo>
                    <a:pt x="462901" y="525954"/>
                  </a:lnTo>
                  <a:lnTo>
                    <a:pt x="496827" y="496841"/>
                  </a:lnTo>
                  <a:lnTo>
                    <a:pt x="525935" y="462898"/>
                  </a:lnTo>
                  <a:lnTo>
                    <a:pt x="549622" y="424723"/>
                  </a:lnTo>
                  <a:lnTo>
                    <a:pt x="567287" y="382915"/>
                  </a:lnTo>
                  <a:lnTo>
                    <a:pt x="578328" y="338072"/>
                  </a:lnTo>
                  <a:lnTo>
                    <a:pt x="582142" y="290791"/>
                  </a:lnTo>
                  <a:lnTo>
                    <a:pt x="578328" y="243666"/>
                  </a:lnTo>
                  <a:lnTo>
                    <a:pt x="567287" y="198945"/>
                  </a:lnTo>
                  <a:lnTo>
                    <a:pt x="549622" y="157232"/>
                  </a:lnTo>
                  <a:lnTo>
                    <a:pt x="525935" y="119128"/>
                  </a:lnTo>
                  <a:lnTo>
                    <a:pt x="496827" y="85236"/>
                  </a:lnTo>
                  <a:lnTo>
                    <a:pt x="462901" y="56155"/>
                  </a:lnTo>
                  <a:lnTo>
                    <a:pt x="424759" y="32490"/>
                  </a:lnTo>
                  <a:lnTo>
                    <a:pt x="383003" y="14841"/>
                  </a:lnTo>
                  <a:lnTo>
                    <a:pt x="361220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00441" y="280415"/>
              <a:ext cx="428625" cy="426720"/>
            </a:xfrm>
            <a:custGeom>
              <a:avLst/>
              <a:gdLst/>
              <a:ahLst/>
              <a:cxnLst/>
              <a:rect l="l" t="t" r="r" b="b"/>
              <a:pathLst>
                <a:path w="428625" h="426720">
                  <a:moveTo>
                    <a:pt x="214096" y="0"/>
                  </a:moveTo>
                  <a:lnTo>
                    <a:pt x="165023" y="5614"/>
                  </a:lnTo>
                  <a:lnTo>
                    <a:pt x="119966" y="21613"/>
                  </a:lnTo>
                  <a:lnTo>
                    <a:pt x="80213" y="46731"/>
                  </a:lnTo>
                  <a:lnTo>
                    <a:pt x="47052" y="79701"/>
                  </a:lnTo>
                  <a:lnTo>
                    <a:pt x="21770" y="119258"/>
                  </a:lnTo>
                  <a:lnTo>
                    <a:pt x="5657" y="164136"/>
                  </a:lnTo>
                  <a:lnTo>
                    <a:pt x="0" y="213067"/>
                  </a:lnTo>
                  <a:lnTo>
                    <a:pt x="5657" y="262044"/>
                  </a:lnTo>
                  <a:lnTo>
                    <a:pt x="21770" y="307009"/>
                  </a:lnTo>
                  <a:lnTo>
                    <a:pt x="47052" y="346679"/>
                  </a:lnTo>
                  <a:lnTo>
                    <a:pt x="80213" y="379770"/>
                  </a:lnTo>
                  <a:lnTo>
                    <a:pt x="119966" y="404997"/>
                  </a:lnTo>
                  <a:lnTo>
                    <a:pt x="165023" y="421075"/>
                  </a:lnTo>
                  <a:lnTo>
                    <a:pt x="214096" y="426720"/>
                  </a:lnTo>
                  <a:lnTo>
                    <a:pt x="263178" y="421075"/>
                  </a:lnTo>
                  <a:lnTo>
                    <a:pt x="308242" y="404997"/>
                  </a:lnTo>
                  <a:lnTo>
                    <a:pt x="348000" y="379770"/>
                  </a:lnTo>
                  <a:lnTo>
                    <a:pt x="381164" y="346679"/>
                  </a:lnTo>
                  <a:lnTo>
                    <a:pt x="406447" y="307009"/>
                  </a:lnTo>
                  <a:lnTo>
                    <a:pt x="422561" y="262044"/>
                  </a:lnTo>
                  <a:lnTo>
                    <a:pt x="428218" y="213067"/>
                  </a:lnTo>
                  <a:lnTo>
                    <a:pt x="422561" y="164136"/>
                  </a:lnTo>
                  <a:lnTo>
                    <a:pt x="406447" y="119258"/>
                  </a:lnTo>
                  <a:lnTo>
                    <a:pt x="381164" y="79701"/>
                  </a:lnTo>
                  <a:lnTo>
                    <a:pt x="348000" y="46731"/>
                  </a:lnTo>
                  <a:lnTo>
                    <a:pt x="308242" y="21613"/>
                  </a:lnTo>
                  <a:lnTo>
                    <a:pt x="263178" y="5614"/>
                  </a:lnTo>
                  <a:lnTo>
                    <a:pt x="214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95869" y="274320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5" h="437515">
                  <a:moveTo>
                    <a:pt x="218655" y="0"/>
                  </a:moveTo>
                  <a:lnTo>
                    <a:pt x="168426" y="5783"/>
                  </a:lnTo>
                  <a:lnTo>
                    <a:pt x="122367" y="22251"/>
                  </a:lnTo>
                  <a:lnTo>
                    <a:pt x="81773" y="48074"/>
                  </a:lnTo>
                  <a:lnTo>
                    <a:pt x="47943" y="81928"/>
                  </a:lnTo>
                  <a:lnTo>
                    <a:pt x="22172" y="122485"/>
                  </a:lnTo>
                  <a:lnTo>
                    <a:pt x="5759" y="168418"/>
                  </a:lnTo>
                  <a:lnTo>
                    <a:pt x="0" y="218401"/>
                  </a:lnTo>
                  <a:lnTo>
                    <a:pt x="5759" y="268599"/>
                  </a:lnTo>
                  <a:lnTo>
                    <a:pt x="22172" y="314684"/>
                  </a:lnTo>
                  <a:lnTo>
                    <a:pt x="47943" y="355340"/>
                  </a:lnTo>
                  <a:lnTo>
                    <a:pt x="81773" y="389251"/>
                  </a:lnTo>
                  <a:lnTo>
                    <a:pt x="122367" y="415102"/>
                  </a:lnTo>
                  <a:lnTo>
                    <a:pt x="168426" y="431578"/>
                  </a:lnTo>
                  <a:lnTo>
                    <a:pt x="218655" y="437362"/>
                  </a:lnTo>
                  <a:lnTo>
                    <a:pt x="268710" y="431578"/>
                  </a:lnTo>
                  <a:lnTo>
                    <a:pt x="279011" y="427888"/>
                  </a:lnTo>
                  <a:lnTo>
                    <a:pt x="218655" y="427888"/>
                  </a:lnTo>
                  <a:lnTo>
                    <a:pt x="176332" y="423641"/>
                  </a:lnTo>
                  <a:lnTo>
                    <a:pt x="136937" y="411454"/>
                  </a:lnTo>
                  <a:lnTo>
                    <a:pt x="101305" y="392162"/>
                  </a:lnTo>
                  <a:lnTo>
                    <a:pt x="70269" y="366598"/>
                  </a:lnTo>
                  <a:lnTo>
                    <a:pt x="44676" y="335620"/>
                  </a:lnTo>
                  <a:lnTo>
                    <a:pt x="25360" y="300034"/>
                  </a:lnTo>
                  <a:lnTo>
                    <a:pt x="13156" y="260681"/>
                  </a:lnTo>
                  <a:lnTo>
                    <a:pt x="8902" y="218401"/>
                  </a:lnTo>
                  <a:lnTo>
                    <a:pt x="13156" y="176454"/>
                  </a:lnTo>
                  <a:lnTo>
                    <a:pt x="25360" y="137272"/>
                  </a:lnTo>
                  <a:lnTo>
                    <a:pt x="44676" y="101746"/>
                  </a:lnTo>
                  <a:lnTo>
                    <a:pt x="70269" y="70764"/>
                  </a:lnTo>
                  <a:lnTo>
                    <a:pt x="101305" y="45210"/>
                  </a:lnTo>
                  <a:lnTo>
                    <a:pt x="136937" y="25917"/>
                  </a:lnTo>
                  <a:lnTo>
                    <a:pt x="176332" y="13725"/>
                  </a:lnTo>
                  <a:lnTo>
                    <a:pt x="218655" y="9474"/>
                  </a:lnTo>
                  <a:lnTo>
                    <a:pt x="279017" y="9474"/>
                  </a:lnTo>
                  <a:lnTo>
                    <a:pt x="268710" y="5783"/>
                  </a:lnTo>
                  <a:lnTo>
                    <a:pt x="218655" y="0"/>
                  </a:lnTo>
                  <a:close/>
                </a:path>
                <a:path w="437515" h="437515">
                  <a:moveTo>
                    <a:pt x="279017" y="9474"/>
                  </a:moveTo>
                  <a:lnTo>
                    <a:pt x="218655" y="9474"/>
                  </a:lnTo>
                  <a:lnTo>
                    <a:pt x="260908" y="13725"/>
                  </a:lnTo>
                  <a:lnTo>
                    <a:pt x="300118" y="25917"/>
                  </a:lnTo>
                  <a:lnTo>
                    <a:pt x="335554" y="45210"/>
                  </a:lnTo>
                  <a:lnTo>
                    <a:pt x="366483" y="70764"/>
                  </a:lnTo>
                  <a:lnTo>
                    <a:pt x="392081" y="101746"/>
                  </a:lnTo>
                  <a:lnTo>
                    <a:pt x="411397" y="137272"/>
                  </a:lnTo>
                  <a:lnTo>
                    <a:pt x="423598" y="176454"/>
                  </a:lnTo>
                  <a:lnTo>
                    <a:pt x="427850" y="218401"/>
                  </a:lnTo>
                  <a:lnTo>
                    <a:pt x="423598" y="260681"/>
                  </a:lnTo>
                  <a:lnTo>
                    <a:pt x="411397" y="300034"/>
                  </a:lnTo>
                  <a:lnTo>
                    <a:pt x="392081" y="335620"/>
                  </a:lnTo>
                  <a:lnTo>
                    <a:pt x="366483" y="366598"/>
                  </a:lnTo>
                  <a:lnTo>
                    <a:pt x="335554" y="392162"/>
                  </a:lnTo>
                  <a:lnTo>
                    <a:pt x="300118" y="411454"/>
                  </a:lnTo>
                  <a:lnTo>
                    <a:pt x="260908" y="423641"/>
                  </a:lnTo>
                  <a:lnTo>
                    <a:pt x="218655" y="427888"/>
                  </a:lnTo>
                  <a:lnTo>
                    <a:pt x="279011" y="427888"/>
                  </a:lnTo>
                  <a:lnTo>
                    <a:pt x="355313" y="389251"/>
                  </a:lnTo>
                  <a:lnTo>
                    <a:pt x="389208" y="355340"/>
                  </a:lnTo>
                  <a:lnTo>
                    <a:pt x="415061" y="314684"/>
                  </a:lnTo>
                  <a:lnTo>
                    <a:pt x="431547" y="268599"/>
                  </a:lnTo>
                  <a:lnTo>
                    <a:pt x="437337" y="218401"/>
                  </a:lnTo>
                  <a:lnTo>
                    <a:pt x="431547" y="168418"/>
                  </a:lnTo>
                  <a:lnTo>
                    <a:pt x="415061" y="122485"/>
                  </a:lnTo>
                  <a:lnTo>
                    <a:pt x="389208" y="81928"/>
                  </a:lnTo>
                  <a:lnTo>
                    <a:pt x="355313" y="48074"/>
                  </a:lnTo>
                  <a:lnTo>
                    <a:pt x="314705" y="22251"/>
                  </a:lnTo>
                  <a:lnTo>
                    <a:pt x="279017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9689" y="358165"/>
              <a:ext cx="269875" cy="271780"/>
            </a:xfrm>
            <a:custGeom>
              <a:avLst/>
              <a:gdLst/>
              <a:ahLst/>
              <a:cxnLst/>
              <a:rect l="l" t="t" r="r" b="b"/>
              <a:pathLst>
                <a:path w="269875" h="271780">
                  <a:moveTo>
                    <a:pt x="135127" y="0"/>
                  </a:moveTo>
                  <a:lnTo>
                    <a:pt x="92457" y="6936"/>
                  </a:lnTo>
                  <a:lnTo>
                    <a:pt x="55368" y="26221"/>
                  </a:lnTo>
                  <a:lnTo>
                    <a:pt x="26102" y="55571"/>
                  </a:lnTo>
                  <a:lnTo>
                    <a:pt x="6899" y="92703"/>
                  </a:lnTo>
                  <a:lnTo>
                    <a:pt x="0" y="135331"/>
                  </a:lnTo>
                  <a:lnTo>
                    <a:pt x="6899" y="178244"/>
                  </a:lnTo>
                  <a:lnTo>
                    <a:pt x="26102" y="215548"/>
                  </a:lnTo>
                  <a:lnTo>
                    <a:pt x="55368" y="244987"/>
                  </a:lnTo>
                  <a:lnTo>
                    <a:pt x="92457" y="264305"/>
                  </a:lnTo>
                  <a:lnTo>
                    <a:pt x="135127" y="271246"/>
                  </a:lnTo>
                  <a:lnTo>
                    <a:pt x="177742" y="264305"/>
                  </a:lnTo>
                  <a:lnTo>
                    <a:pt x="214699" y="244987"/>
                  </a:lnTo>
                  <a:lnTo>
                    <a:pt x="243808" y="215548"/>
                  </a:lnTo>
                  <a:lnTo>
                    <a:pt x="262879" y="178244"/>
                  </a:lnTo>
                  <a:lnTo>
                    <a:pt x="269722" y="135331"/>
                  </a:lnTo>
                  <a:lnTo>
                    <a:pt x="262879" y="92703"/>
                  </a:lnTo>
                  <a:lnTo>
                    <a:pt x="243808" y="55571"/>
                  </a:lnTo>
                  <a:lnTo>
                    <a:pt x="214699" y="26221"/>
                  </a:lnTo>
                  <a:lnTo>
                    <a:pt x="177742" y="6936"/>
                  </a:lnTo>
                  <a:lnTo>
                    <a:pt x="135127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5117" y="353593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07" y="0"/>
                  </a:moveTo>
                  <a:lnTo>
                    <a:pt x="95263" y="7096"/>
                  </a:lnTo>
                  <a:lnTo>
                    <a:pt x="56984" y="26855"/>
                  </a:lnTo>
                  <a:lnTo>
                    <a:pt x="26837" y="56979"/>
                  </a:lnTo>
                  <a:lnTo>
                    <a:pt x="7086" y="95169"/>
                  </a:lnTo>
                  <a:lnTo>
                    <a:pt x="0" y="139128"/>
                  </a:lnTo>
                  <a:lnTo>
                    <a:pt x="7086" y="183377"/>
                  </a:lnTo>
                  <a:lnTo>
                    <a:pt x="26837" y="221741"/>
                  </a:lnTo>
                  <a:lnTo>
                    <a:pt x="56984" y="251951"/>
                  </a:lnTo>
                  <a:lnTo>
                    <a:pt x="95263" y="271740"/>
                  </a:lnTo>
                  <a:lnTo>
                    <a:pt x="139407" y="278841"/>
                  </a:lnTo>
                  <a:lnTo>
                    <a:pt x="183345" y="271740"/>
                  </a:lnTo>
                  <a:lnTo>
                    <a:pt x="187910" y="269379"/>
                  </a:lnTo>
                  <a:lnTo>
                    <a:pt x="139407" y="269379"/>
                  </a:lnTo>
                  <a:lnTo>
                    <a:pt x="113139" y="266755"/>
                  </a:lnTo>
                  <a:lnTo>
                    <a:pt x="66616" y="247310"/>
                  </a:lnTo>
                  <a:lnTo>
                    <a:pt x="31460" y="212314"/>
                  </a:lnTo>
                  <a:lnTo>
                    <a:pt x="12046" y="165543"/>
                  </a:lnTo>
                  <a:lnTo>
                    <a:pt x="9423" y="139128"/>
                  </a:lnTo>
                  <a:lnTo>
                    <a:pt x="12046" y="113051"/>
                  </a:lnTo>
                  <a:lnTo>
                    <a:pt x="31460" y="66506"/>
                  </a:lnTo>
                  <a:lnTo>
                    <a:pt x="66616" y="31199"/>
                  </a:lnTo>
                  <a:lnTo>
                    <a:pt x="113139" y="11526"/>
                  </a:lnTo>
                  <a:lnTo>
                    <a:pt x="139407" y="8889"/>
                  </a:lnTo>
                  <a:lnTo>
                    <a:pt x="186817" y="8889"/>
                  </a:lnTo>
                  <a:lnTo>
                    <a:pt x="183345" y="7096"/>
                  </a:lnTo>
                  <a:lnTo>
                    <a:pt x="139407" y="0"/>
                  </a:lnTo>
                  <a:close/>
                </a:path>
                <a:path w="279400" h="279400">
                  <a:moveTo>
                    <a:pt x="186817" y="8889"/>
                  </a:moveTo>
                  <a:lnTo>
                    <a:pt x="139407" y="8889"/>
                  </a:lnTo>
                  <a:lnTo>
                    <a:pt x="165682" y="11526"/>
                  </a:lnTo>
                  <a:lnTo>
                    <a:pt x="190031" y="19119"/>
                  </a:lnTo>
                  <a:lnTo>
                    <a:pt x="231063" y="47294"/>
                  </a:lnTo>
                  <a:lnTo>
                    <a:pt x="259191" y="88634"/>
                  </a:lnTo>
                  <a:lnTo>
                    <a:pt x="269392" y="139128"/>
                  </a:lnTo>
                  <a:lnTo>
                    <a:pt x="266764" y="165543"/>
                  </a:lnTo>
                  <a:lnTo>
                    <a:pt x="247136" y="212314"/>
                  </a:lnTo>
                  <a:lnTo>
                    <a:pt x="211983" y="247310"/>
                  </a:lnTo>
                  <a:lnTo>
                    <a:pt x="165682" y="266755"/>
                  </a:lnTo>
                  <a:lnTo>
                    <a:pt x="139407" y="269379"/>
                  </a:lnTo>
                  <a:lnTo>
                    <a:pt x="187910" y="269379"/>
                  </a:lnTo>
                  <a:lnTo>
                    <a:pt x="221604" y="251951"/>
                  </a:lnTo>
                  <a:lnTo>
                    <a:pt x="251837" y="221741"/>
                  </a:lnTo>
                  <a:lnTo>
                    <a:pt x="271699" y="183377"/>
                  </a:lnTo>
                  <a:lnTo>
                    <a:pt x="278841" y="139128"/>
                  </a:lnTo>
                  <a:lnTo>
                    <a:pt x="271699" y="95169"/>
                  </a:lnTo>
                  <a:lnTo>
                    <a:pt x="251837" y="56979"/>
                  </a:lnTo>
                  <a:lnTo>
                    <a:pt x="221604" y="26855"/>
                  </a:lnTo>
                  <a:lnTo>
                    <a:pt x="186817" y="888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03588" y="1123213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40">
                  <a:moveTo>
                    <a:pt x="141224" y="0"/>
                  </a:moveTo>
                  <a:lnTo>
                    <a:pt x="96427" y="7157"/>
                  </a:lnTo>
                  <a:lnTo>
                    <a:pt x="57640" y="27100"/>
                  </a:lnTo>
                  <a:lnTo>
                    <a:pt x="27128" y="57530"/>
                  </a:lnTo>
                  <a:lnTo>
                    <a:pt x="7159" y="96150"/>
                  </a:lnTo>
                  <a:lnTo>
                    <a:pt x="0" y="140665"/>
                  </a:lnTo>
                  <a:lnTo>
                    <a:pt x="7159" y="185464"/>
                  </a:lnTo>
                  <a:lnTo>
                    <a:pt x="27128" y="224258"/>
                  </a:lnTo>
                  <a:lnTo>
                    <a:pt x="57640" y="254776"/>
                  </a:lnTo>
                  <a:lnTo>
                    <a:pt x="96427" y="274752"/>
                  </a:lnTo>
                  <a:lnTo>
                    <a:pt x="141224" y="281914"/>
                  </a:lnTo>
                  <a:lnTo>
                    <a:pt x="185750" y="274752"/>
                  </a:lnTo>
                  <a:lnTo>
                    <a:pt x="224378" y="254776"/>
                  </a:lnTo>
                  <a:lnTo>
                    <a:pt x="254812" y="224258"/>
                  </a:lnTo>
                  <a:lnTo>
                    <a:pt x="274756" y="185464"/>
                  </a:lnTo>
                  <a:lnTo>
                    <a:pt x="281914" y="140665"/>
                  </a:lnTo>
                  <a:lnTo>
                    <a:pt x="274756" y="96150"/>
                  </a:lnTo>
                  <a:lnTo>
                    <a:pt x="254812" y="57530"/>
                  </a:lnTo>
                  <a:lnTo>
                    <a:pt x="224378" y="27100"/>
                  </a:lnTo>
                  <a:lnTo>
                    <a:pt x="185750" y="7157"/>
                  </a:lnTo>
                  <a:lnTo>
                    <a:pt x="141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98991" y="1117091"/>
              <a:ext cx="291465" cy="292735"/>
            </a:xfrm>
            <a:custGeom>
              <a:avLst/>
              <a:gdLst/>
              <a:ahLst/>
              <a:cxnLst/>
              <a:rect l="l" t="t" r="r" b="b"/>
              <a:pathLst>
                <a:path w="291465" h="292734">
                  <a:moveTo>
                    <a:pt x="145529" y="0"/>
                  </a:moveTo>
                  <a:lnTo>
                    <a:pt x="99465" y="7481"/>
                  </a:lnTo>
                  <a:lnTo>
                    <a:pt x="59508" y="28283"/>
                  </a:lnTo>
                  <a:lnTo>
                    <a:pt x="28029" y="59947"/>
                  </a:lnTo>
                  <a:lnTo>
                    <a:pt x="7402" y="100010"/>
                  </a:lnTo>
                  <a:lnTo>
                    <a:pt x="0" y="146011"/>
                  </a:lnTo>
                  <a:lnTo>
                    <a:pt x="7402" y="192288"/>
                  </a:lnTo>
                  <a:lnTo>
                    <a:pt x="28029" y="232523"/>
                  </a:lnTo>
                  <a:lnTo>
                    <a:pt x="59508" y="264279"/>
                  </a:lnTo>
                  <a:lnTo>
                    <a:pt x="99465" y="285119"/>
                  </a:lnTo>
                  <a:lnTo>
                    <a:pt x="145529" y="292607"/>
                  </a:lnTo>
                  <a:lnTo>
                    <a:pt x="191383" y="285119"/>
                  </a:lnTo>
                  <a:lnTo>
                    <a:pt x="195188" y="283133"/>
                  </a:lnTo>
                  <a:lnTo>
                    <a:pt x="145529" y="283133"/>
                  </a:lnTo>
                  <a:lnTo>
                    <a:pt x="118016" y="280308"/>
                  </a:lnTo>
                  <a:lnTo>
                    <a:pt x="69228" y="259607"/>
                  </a:lnTo>
                  <a:lnTo>
                    <a:pt x="32332" y="222832"/>
                  </a:lnTo>
                  <a:lnTo>
                    <a:pt x="11713" y="173710"/>
                  </a:lnTo>
                  <a:lnTo>
                    <a:pt x="8902" y="146011"/>
                  </a:lnTo>
                  <a:lnTo>
                    <a:pt x="11713" y="118650"/>
                  </a:lnTo>
                  <a:lnTo>
                    <a:pt x="32332" y="69766"/>
                  </a:lnTo>
                  <a:lnTo>
                    <a:pt x="69228" y="32753"/>
                  </a:lnTo>
                  <a:lnTo>
                    <a:pt x="118016" y="12217"/>
                  </a:lnTo>
                  <a:lnTo>
                    <a:pt x="145529" y="9474"/>
                  </a:lnTo>
                  <a:lnTo>
                    <a:pt x="195209" y="9474"/>
                  </a:lnTo>
                  <a:lnTo>
                    <a:pt x="191383" y="7481"/>
                  </a:lnTo>
                  <a:lnTo>
                    <a:pt x="145529" y="0"/>
                  </a:lnTo>
                  <a:close/>
                </a:path>
                <a:path w="291465" h="292734">
                  <a:moveTo>
                    <a:pt x="195209" y="9474"/>
                  </a:moveTo>
                  <a:lnTo>
                    <a:pt x="145529" y="9474"/>
                  </a:lnTo>
                  <a:lnTo>
                    <a:pt x="172812" y="12217"/>
                  </a:lnTo>
                  <a:lnTo>
                    <a:pt x="198377" y="20134"/>
                  </a:lnTo>
                  <a:lnTo>
                    <a:pt x="241642" y="49606"/>
                  </a:lnTo>
                  <a:lnTo>
                    <a:pt x="270998" y="93008"/>
                  </a:lnTo>
                  <a:lnTo>
                    <a:pt x="281609" y="146011"/>
                  </a:lnTo>
                  <a:lnTo>
                    <a:pt x="278879" y="173710"/>
                  </a:lnTo>
                  <a:lnTo>
                    <a:pt x="258431" y="222832"/>
                  </a:lnTo>
                  <a:lnTo>
                    <a:pt x="221545" y="259607"/>
                  </a:lnTo>
                  <a:lnTo>
                    <a:pt x="172812" y="280308"/>
                  </a:lnTo>
                  <a:lnTo>
                    <a:pt x="145529" y="283133"/>
                  </a:lnTo>
                  <a:lnTo>
                    <a:pt x="195188" y="283133"/>
                  </a:lnTo>
                  <a:lnTo>
                    <a:pt x="231314" y="264279"/>
                  </a:lnTo>
                  <a:lnTo>
                    <a:pt x="262871" y="232523"/>
                  </a:lnTo>
                  <a:lnTo>
                    <a:pt x="283603" y="192288"/>
                  </a:lnTo>
                  <a:lnTo>
                    <a:pt x="291058" y="146011"/>
                  </a:lnTo>
                  <a:lnTo>
                    <a:pt x="283603" y="100010"/>
                  </a:lnTo>
                  <a:lnTo>
                    <a:pt x="262871" y="59947"/>
                  </a:lnTo>
                  <a:lnTo>
                    <a:pt x="231314" y="28283"/>
                  </a:lnTo>
                  <a:lnTo>
                    <a:pt x="195209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59977" y="1179601"/>
              <a:ext cx="167614" cy="167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48543"/>
            <a:ext cx="1937385" cy="808990"/>
            <a:chOff x="-4762" y="124968"/>
            <a:chExt cx="1937385" cy="808990"/>
          </a:xfrm>
        </p:grpSpPr>
        <p:sp>
          <p:nvSpPr>
            <p:cNvPr id="15" name="object 15"/>
            <p:cNvSpPr/>
            <p:nvPr/>
          </p:nvSpPr>
          <p:spPr>
            <a:xfrm>
              <a:off x="582168" y="281939"/>
              <a:ext cx="1213485" cy="422909"/>
            </a:xfrm>
            <a:custGeom>
              <a:avLst/>
              <a:gdLst/>
              <a:ahLst/>
              <a:cxnLst/>
              <a:rect l="l" t="t" r="r" b="b"/>
              <a:pathLst>
                <a:path w="1213485" h="422909">
                  <a:moveTo>
                    <a:pt x="0" y="0"/>
                  </a:moveTo>
                  <a:lnTo>
                    <a:pt x="1212900" y="422694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274320"/>
              <a:ext cx="582930" cy="654685"/>
            </a:xfrm>
            <a:custGeom>
              <a:avLst/>
              <a:gdLst/>
              <a:ahLst/>
              <a:cxnLst/>
              <a:rect l="l" t="t" r="r" b="b"/>
              <a:pathLst>
                <a:path w="582930" h="654685">
                  <a:moveTo>
                    <a:pt x="0" y="654303"/>
                  </a:moveTo>
                  <a:lnTo>
                    <a:pt x="582599" y="0"/>
                  </a:lnTo>
                </a:path>
              </a:pathLst>
            </a:custGeom>
            <a:ln w="952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8264" y="131089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40">
                  <a:moveTo>
                    <a:pt x="141223" y="0"/>
                  </a:moveTo>
                  <a:lnTo>
                    <a:pt x="96427" y="7157"/>
                  </a:lnTo>
                  <a:lnTo>
                    <a:pt x="57640" y="27100"/>
                  </a:lnTo>
                  <a:lnTo>
                    <a:pt x="27128" y="57530"/>
                  </a:lnTo>
                  <a:lnTo>
                    <a:pt x="7159" y="96150"/>
                  </a:lnTo>
                  <a:lnTo>
                    <a:pt x="0" y="140665"/>
                  </a:lnTo>
                  <a:lnTo>
                    <a:pt x="7159" y="185464"/>
                  </a:lnTo>
                  <a:lnTo>
                    <a:pt x="27128" y="224258"/>
                  </a:lnTo>
                  <a:lnTo>
                    <a:pt x="57640" y="254776"/>
                  </a:lnTo>
                  <a:lnTo>
                    <a:pt x="96427" y="274752"/>
                  </a:lnTo>
                  <a:lnTo>
                    <a:pt x="141223" y="281914"/>
                  </a:lnTo>
                  <a:lnTo>
                    <a:pt x="185750" y="274752"/>
                  </a:lnTo>
                  <a:lnTo>
                    <a:pt x="224378" y="254776"/>
                  </a:lnTo>
                  <a:lnTo>
                    <a:pt x="254812" y="224258"/>
                  </a:lnTo>
                  <a:lnTo>
                    <a:pt x="274756" y="185464"/>
                  </a:lnTo>
                  <a:lnTo>
                    <a:pt x="281914" y="140665"/>
                  </a:lnTo>
                  <a:lnTo>
                    <a:pt x="274756" y="96150"/>
                  </a:lnTo>
                  <a:lnTo>
                    <a:pt x="254812" y="57530"/>
                  </a:lnTo>
                  <a:lnTo>
                    <a:pt x="224378" y="27100"/>
                  </a:lnTo>
                  <a:lnTo>
                    <a:pt x="185750" y="7157"/>
                  </a:lnTo>
                  <a:lnTo>
                    <a:pt x="1412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3672" y="124968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146291" y="0"/>
                  </a:moveTo>
                  <a:lnTo>
                    <a:pt x="99987" y="7481"/>
                  </a:lnTo>
                  <a:lnTo>
                    <a:pt x="59820" y="28283"/>
                  </a:lnTo>
                  <a:lnTo>
                    <a:pt x="28177" y="59947"/>
                  </a:lnTo>
                  <a:lnTo>
                    <a:pt x="7441" y="100010"/>
                  </a:lnTo>
                  <a:lnTo>
                    <a:pt x="0" y="146011"/>
                  </a:lnTo>
                  <a:lnTo>
                    <a:pt x="7441" y="192288"/>
                  </a:lnTo>
                  <a:lnTo>
                    <a:pt x="28177" y="232523"/>
                  </a:lnTo>
                  <a:lnTo>
                    <a:pt x="59820" y="264279"/>
                  </a:lnTo>
                  <a:lnTo>
                    <a:pt x="99987" y="285119"/>
                  </a:lnTo>
                  <a:lnTo>
                    <a:pt x="146291" y="292607"/>
                  </a:lnTo>
                  <a:lnTo>
                    <a:pt x="192385" y="285119"/>
                  </a:lnTo>
                  <a:lnTo>
                    <a:pt x="196210" y="283133"/>
                  </a:lnTo>
                  <a:lnTo>
                    <a:pt x="146291" y="283133"/>
                  </a:lnTo>
                  <a:lnTo>
                    <a:pt x="118636" y="280308"/>
                  </a:lnTo>
                  <a:lnTo>
                    <a:pt x="69588" y="259607"/>
                  </a:lnTo>
                  <a:lnTo>
                    <a:pt x="32499" y="222832"/>
                  </a:lnTo>
                  <a:lnTo>
                    <a:pt x="11767" y="173710"/>
                  </a:lnTo>
                  <a:lnTo>
                    <a:pt x="8940" y="146011"/>
                  </a:lnTo>
                  <a:lnTo>
                    <a:pt x="11767" y="118650"/>
                  </a:lnTo>
                  <a:lnTo>
                    <a:pt x="32499" y="69766"/>
                  </a:lnTo>
                  <a:lnTo>
                    <a:pt x="69588" y="32753"/>
                  </a:lnTo>
                  <a:lnTo>
                    <a:pt x="118636" y="12217"/>
                  </a:lnTo>
                  <a:lnTo>
                    <a:pt x="146291" y="9474"/>
                  </a:lnTo>
                  <a:lnTo>
                    <a:pt x="196231" y="9474"/>
                  </a:lnTo>
                  <a:lnTo>
                    <a:pt x="192385" y="7481"/>
                  </a:lnTo>
                  <a:lnTo>
                    <a:pt x="146291" y="0"/>
                  </a:lnTo>
                  <a:close/>
                </a:path>
                <a:path w="292734" h="292734">
                  <a:moveTo>
                    <a:pt x="196231" y="9474"/>
                  </a:moveTo>
                  <a:lnTo>
                    <a:pt x="146291" y="9474"/>
                  </a:lnTo>
                  <a:lnTo>
                    <a:pt x="173722" y="12217"/>
                  </a:lnTo>
                  <a:lnTo>
                    <a:pt x="199421" y="20134"/>
                  </a:lnTo>
                  <a:lnTo>
                    <a:pt x="242912" y="49606"/>
                  </a:lnTo>
                  <a:lnTo>
                    <a:pt x="272418" y="93008"/>
                  </a:lnTo>
                  <a:lnTo>
                    <a:pt x="283083" y="146011"/>
                  </a:lnTo>
                  <a:lnTo>
                    <a:pt x="280339" y="173710"/>
                  </a:lnTo>
                  <a:lnTo>
                    <a:pt x="259787" y="222832"/>
                  </a:lnTo>
                  <a:lnTo>
                    <a:pt x="222711" y="259607"/>
                  </a:lnTo>
                  <a:lnTo>
                    <a:pt x="173722" y="280308"/>
                  </a:lnTo>
                  <a:lnTo>
                    <a:pt x="146291" y="283133"/>
                  </a:lnTo>
                  <a:lnTo>
                    <a:pt x="196210" y="283133"/>
                  </a:lnTo>
                  <a:lnTo>
                    <a:pt x="232525" y="264279"/>
                  </a:lnTo>
                  <a:lnTo>
                    <a:pt x="264247" y="232523"/>
                  </a:lnTo>
                  <a:lnTo>
                    <a:pt x="285088" y="192288"/>
                  </a:lnTo>
                  <a:lnTo>
                    <a:pt x="292582" y="146011"/>
                  </a:lnTo>
                  <a:lnTo>
                    <a:pt x="285088" y="100010"/>
                  </a:lnTo>
                  <a:lnTo>
                    <a:pt x="264247" y="59947"/>
                  </a:lnTo>
                  <a:lnTo>
                    <a:pt x="232525" y="28283"/>
                  </a:lnTo>
                  <a:lnTo>
                    <a:pt x="196231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6176" y="187477"/>
              <a:ext cx="167614" cy="1675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1348" y="56083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144018" y="0"/>
                  </a:moveTo>
                  <a:lnTo>
                    <a:pt x="98482" y="7343"/>
                  </a:lnTo>
                  <a:lnTo>
                    <a:pt x="58945" y="27785"/>
                  </a:lnTo>
                  <a:lnTo>
                    <a:pt x="27775" y="58943"/>
                  </a:lnTo>
                  <a:lnTo>
                    <a:pt x="7338" y="98434"/>
                  </a:lnTo>
                  <a:lnTo>
                    <a:pt x="0" y="143878"/>
                  </a:lnTo>
                  <a:lnTo>
                    <a:pt x="7338" y="189456"/>
                  </a:lnTo>
                  <a:lnTo>
                    <a:pt x="27775" y="229028"/>
                  </a:lnTo>
                  <a:lnTo>
                    <a:pt x="58945" y="260224"/>
                  </a:lnTo>
                  <a:lnTo>
                    <a:pt x="98482" y="280679"/>
                  </a:lnTo>
                  <a:lnTo>
                    <a:pt x="144018" y="288023"/>
                  </a:lnTo>
                  <a:lnTo>
                    <a:pt x="189549" y="280679"/>
                  </a:lnTo>
                  <a:lnTo>
                    <a:pt x="229084" y="260224"/>
                  </a:lnTo>
                  <a:lnTo>
                    <a:pt x="260256" y="229028"/>
                  </a:lnTo>
                  <a:lnTo>
                    <a:pt x="280696" y="189456"/>
                  </a:lnTo>
                  <a:lnTo>
                    <a:pt x="288036" y="143878"/>
                  </a:lnTo>
                  <a:lnTo>
                    <a:pt x="280696" y="98434"/>
                  </a:lnTo>
                  <a:lnTo>
                    <a:pt x="260256" y="58943"/>
                  </a:lnTo>
                  <a:lnTo>
                    <a:pt x="229084" y="27785"/>
                  </a:lnTo>
                  <a:lnTo>
                    <a:pt x="189549" y="7343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38300" y="557796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39" h="294640">
                  <a:moveTo>
                    <a:pt x="147066" y="0"/>
                  </a:moveTo>
                  <a:lnTo>
                    <a:pt x="100613" y="7498"/>
                  </a:lnTo>
                  <a:lnTo>
                    <a:pt x="60246" y="28370"/>
                  </a:lnTo>
                  <a:lnTo>
                    <a:pt x="28398" y="60185"/>
                  </a:lnTo>
                  <a:lnTo>
                    <a:pt x="7505" y="100510"/>
                  </a:lnTo>
                  <a:lnTo>
                    <a:pt x="0" y="146913"/>
                  </a:lnTo>
                  <a:lnTo>
                    <a:pt x="7505" y="193458"/>
                  </a:lnTo>
                  <a:lnTo>
                    <a:pt x="28398" y="233870"/>
                  </a:lnTo>
                  <a:lnTo>
                    <a:pt x="60246" y="265729"/>
                  </a:lnTo>
                  <a:lnTo>
                    <a:pt x="100613" y="286618"/>
                  </a:lnTo>
                  <a:lnTo>
                    <a:pt x="147066" y="294119"/>
                  </a:lnTo>
                  <a:lnTo>
                    <a:pt x="176715" y="289331"/>
                  </a:lnTo>
                  <a:lnTo>
                    <a:pt x="147066" y="289331"/>
                  </a:lnTo>
                  <a:lnTo>
                    <a:pt x="118314" y="286424"/>
                  </a:lnTo>
                  <a:lnTo>
                    <a:pt x="67468" y="264990"/>
                  </a:lnTo>
                  <a:lnTo>
                    <a:pt x="29032" y="226548"/>
                  </a:lnTo>
                  <a:lnTo>
                    <a:pt x="7657" y="175641"/>
                  </a:lnTo>
                  <a:lnTo>
                    <a:pt x="4787" y="146913"/>
                  </a:lnTo>
                  <a:lnTo>
                    <a:pt x="7657" y="118313"/>
                  </a:lnTo>
                  <a:lnTo>
                    <a:pt x="29032" y="67442"/>
                  </a:lnTo>
                  <a:lnTo>
                    <a:pt x="67468" y="29010"/>
                  </a:lnTo>
                  <a:lnTo>
                    <a:pt x="118314" y="7655"/>
                  </a:lnTo>
                  <a:lnTo>
                    <a:pt x="147066" y="4787"/>
                  </a:lnTo>
                  <a:lnTo>
                    <a:pt x="176724" y="4787"/>
                  </a:lnTo>
                  <a:lnTo>
                    <a:pt x="147066" y="0"/>
                  </a:lnTo>
                  <a:close/>
                </a:path>
                <a:path w="294639" h="294640">
                  <a:moveTo>
                    <a:pt x="176724" y="4787"/>
                  </a:moveTo>
                  <a:lnTo>
                    <a:pt x="147066" y="4787"/>
                  </a:lnTo>
                  <a:lnTo>
                    <a:pt x="175814" y="7655"/>
                  </a:lnTo>
                  <a:lnTo>
                    <a:pt x="202558" y="15905"/>
                  </a:lnTo>
                  <a:lnTo>
                    <a:pt x="247916" y="46443"/>
                  </a:lnTo>
                  <a:lnTo>
                    <a:pt x="278379" y="91611"/>
                  </a:lnTo>
                  <a:lnTo>
                    <a:pt x="289610" y="146913"/>
                  </a:lnTo>
                  <a:lnTo>
                    <a:pt x="286701" y="175641"/>
                  </a:lnTo>
                  <a:lnTo>
                    <a:pt x="265248" y="226548"/>
                  </a:lnTo>
                  <a:lnTo>
                    <a:pt x="226768" y="264990"/>
                  </a:lnTo>
                  <a:lnTo>
                    <a:pt x="175814" y="286424"/>
                  </a:lnTo>
                  <a:lnTo>
                    <a:pt x="147066" y="289331"/>
                  </a:lnTo>
                  <a:lnTo>
                    <a:pt x="176715" y="289331"/>
                  </a:lnTo>
                  <a:lnTo>
                    <a:pt x="233875" y="265729"/>
                  </a:lnTo>
                  <a:lnTo>
                    <a:pt x="265721" y="233870"/>
                  </a:lnTo>
                  <a:lnTo>
                    <a:pt x="286614" y="193458"/>
                  </a:lnTo>
                  <a:lnTo>
                    <a:pt x="294119" y="146913"/>
                  </a:lnTo>
                  <a:lnTo>
                    <a:pt x="286614" y="100510"/>
                  </a:lnTo>
                  <a:lnTo>
                    <a:pt x="265721" y="60185"/>
                  </a:lnTo>
                  <a:lnTo>
                    <a:pt x="233875" y="28370"/>
                  </a:lnTo>
                  <a:lnTo>
                    <a:pt x="193512" y="7498"/>
                  </a:lnTo>
                  <a:lnTo>
                    <a:pt x="176724" y="4787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4888" y="594359"/>
              <a:ext cx="220954" cy="2209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1056" y="362711"/>
              <a:ext cx="175260" cy="27940"/>
            </a:xfrm>
            <a:custGeom>
              <a:avLst/>
              <a:gdLst/>
              <a:ahLst/>
              <a:cxnLst/>
              <a:rect l="l" t="t" r="r" b="b"/>
              <a:pathLst>
                <a:path w="175260" h="27939">
                  <a:moveTo>
                    <a:pt x="27432" y="6146"/>
                  </a:moveTo>
                  <a:lnTo>
                    <a:pt x="21285" y="0"/>
                  </a:lnTo>
                  <a:lnTo>
                    <a:pt x="6146" y="0"/>
                  </a:lnTo>
                  <a:lnTo>
                    <a:pt x="0" y="6146"/>
                  </a:lnTo>
                  <a:lnTo>
                    <a:pt x="0" y="21285"/>
                  </a:lnTo>
                  <a:lnTo>
                    <a:pt x="6146" y="27432"/>
                  </a:lnTo>
                  <a:lnTo>
                    <a:pt x="21285" y="27432"/>
                  </a:lnTo>
                  <a:lnTo>
                    <a:pt x="27432" y="21285"/>
                  </a:lnTo>
                  <a:lnTo>
                    <a:pt x="27432" y="6146"/>
                  </a:lnTo>
                  <a:close/>
                </a:path>
                <a:path w="175260" h="27939">
                  <a:moveTo>
                    <a:pt x="102108" y="6146"/>
                  </a:moveTo>
                  <a:lnTo>
                    <a:pt x="95961" y="0"/>
                  </a:lnTo>
                  <a:lnTo>
                    <a:pt x="80822" y="0"/>
                  </a:lnTo>
                  <a:lnTo>
                    <a:pt x="74676" y="6146"/>
                  </a:lnTo>
                  <a:lnTo>
                    <a:pt x="74676" y="21285"/>
                  </a:lnTo>
                  <a:lnTo>
                    <a:pt x="80822" y="27432"/>
                  </a:lnTo>
                  <a:lnTo>
                    <a:pt x="95961" y="27432"/>
                  </a:lnTo>
                  <a:lnTo>
                    <a:pt x="102108" y="21285"/>
                  </a:lnTo>
                  <a:lnTo>
                    <a:pt x="102108" y="6146"/>
                  </a:lnTo>
                  <a:close/>
                </a:path>
                <a:path w="175260" h="27939">
                  <a:moveTo>
                    <a:pt x="175260" y="6146"/>
                  </a:moveTo>
                  <a:lnTo>
                    <a:pt x="169456" y="0"/>
                  </a:lnTo>
                  <a:lnTo>
                    <a:pt x="155155" y="0"/>
                  </a:lnTo>
                  <a:lnTo>
                    <a:pt x="149352" y="6146"/>
                  </a:lnTo>
                  <a:lnTo>
                    <a:pt x="149352" y="21285"/>
                  </a:lnTo>
                  <a:lnTo>
                    <a:pt x="155155" y="27432"/>
                  </a:lnTo>
                  <a:lnTo>
                    <a:pt x="169456" y="27432"/>
                  </a:lnTo>
                  <a:lnTo>
                    <a:pt x="175260" y="21285"/>
                  </a:lnTo>
                  <a:lnTo>
                    <a:pt x="175260" y="6146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8677656" y="158191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52331" y="158191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27007" y="1581911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40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06550" y="3682664"/>
            <a:ext cx="749564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sz="2000" spc="-1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seeing</a:t>
            </a:r>
            <a:r>
              <a:rPr sz="2000" spc="-1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1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1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sz="2000" spc="-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button</a:t>
            </a:r>
            <a:r>
              <a:rPr sz="2000" spc="-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</a:t>
            </a:r>
            <a:r>
              <a:rPr sz="2000" spc="-1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sz="2000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thought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sz="2000" spc="-1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sz="2000" spc="-1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0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sending</a:t>
            </a:r>
            <a:r>
              <a:rPr sz="2000" spc="-1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2000" spc="-1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message</a:t>
            </a:r>
            <a:r>
              <a:rPr sz="2000" spc="-1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sz="2000" spc="-1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feedback.</a:t>
            </a:r>
            <a:r>
              <a:rPr sz="2000" spc="-20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1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en-US" sz="2000" spc="-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ing,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sz="2000" spc="-1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shows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0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sz="2000" spc="-17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17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 “ </a:t>
            </a:r>
            <a:r>
              <a:rPr sz="2000" spc="-1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2000" spc="-1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ticky note ”</a:t>
            </a:r>
            <a:r>
              <a:rPr sz="2000" spc="-1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There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2000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7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gap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terms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intent</a:t>
            </a:r>
            <a:r>
              <a:rPr sz="2000" spc="-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7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sz="2000" spc="-1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expectations.</a:t>
            </a:r>
            <a:endParaRPr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882736" y="2490468"/>
            <a:ext cx="7479666" cy="981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3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Gulf </a:t>
            </a:r>
            <a:r>
              <a:rPr spc="-4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 </a:t>
            </a:r>
            <a:r>
              <a:rPr lang="en-US" spc="-4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</a:t>
            </a:r>
            <a:r>
              <a:rPr spc="-3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 </a:t>
            </a:r>
            <a:r>
              <a:rPr lang="en-US" spc="-3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pc="-3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Execution </a:t>
            </a:r>
            <a:r>
              <a:rPr lang="en-US" spc="-3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pc="-3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issue </a:t>
            </a:r>
            <a:r>
              <a:rPr spc="-2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with </a:t>
            </a:r>
            <a:br>
              <a:rPr lang="en-US" spc="-275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kumimoji="0" lang="en-US" sz="3150" b="0" i="0" u="none" strike="noStrike" kern="1200" cap="none" spc="-505" normalizeH="0" baseline="0" noProof="0" dirty="0">
                <a:ln>
                  <a:noFill/>
                </a:ln>
                <a:solidFill>
                  <a:srgbClr val="B0151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Adobe  R eade r</a:t>
            </a:r>
            <a:endParaRPr spc="-315" dirty="0">
              <a:solidFill>
                <a:srgbClr val="00B0F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164D09B-E9DD-E400-1CEA-F14251679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736" y="1082942"/>
            <a:ext cx="7495643" cy="107925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24241" y="8024"/>
            <a:ext cx="1324610" cy="1402080"/>
            <a:chOff x="7824241" y="8024"/>
            <a:chExt cx="1324610" cy="1402080"/>
          </a:xfrm>
        </p:grpSpPr>
        <p:sp>
          <p:nvSpPr>
            <p:cNvPr id="3" name="object 3"/>
            <p:cNvSpPr/>
            <p:nvPr/>
          </p:nvSpPr>
          <p:spPr>
            <a:xfrm>
              <a:off x="8109203" y="501396"/>
              <a:ext cx="737870" cy="737870"/>
            </a:xfrm>
            <a:custGeom>
              <a:avLst/>
              <a:gdLst/>
              <a:ahLst/>
              <a:cxnLst/>
              <a:rect l="l" t="t" r="r" b="b"/>
              <a:pathLst>
                <a:path w="737870" h="737869">
                  <a:moveTo>
                    <a:pt x="737704" y="73770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1875" y="12786"/>
              <a:ext cx="992505" cy="489584"/>
            </a:xfrm>
            <a:custGeom>
              <a:avLst/>
              <a:gdLst/>
              <a:ahLst/>
              <a:cxnLst/>
              <a:rect l="l" t="t" r="r" b="b"/>
              <a:pathLst>
                <a:path w="992504" h="489584">
                  <a:moveTo>
                    <a:pt x="992123" y="0"/>
                  </a:moveTo>
                  <a:lnTo>
                    <a:pt x="0" y="489231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28787" y="207263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5">
                  <a:moveTo>
                    <a:pt x="286499" y="0"/>
                  </a:moveTo>
                  <a:lnTo>
                    <a:pt x="240012" y="3751"/>
                  </a:lnTo>
                  <a:lnTo>
                    <a:pt x="195918" y="14609"/>
                  </a:lnTo>
                  <a:lnTo>
                    <a:pt x="154808" y="31982"/>
                  </a:lnTo>
                  <a:lnTo>
                    <a:pt x="117269" y="55278"/>
                  </a:lnTo>
                  <a:lnTo>
                    <a:pt x="83889" y="83902"/>
                  </a:lnTo>
                  <a:lnTo>
                    <a:pt x="55259" y="117263"/>
                  </a:lnTo>
                  <a:lnTo>
                    <a:pt x="31966" y="154768"/>
                  </a:lnTo>
                  <a:lnTo>
                    <a:pt x="14599" y="195824"/>
                  </a:lnTo>
                  <a:lnTo>
                    <a:pt x="3748" y="239839"/>
                  </a:lnTo>
                  <a:lnTo>
                    <a:pt x="0" y="286219"/>
                  </a:lnTo>
                  <a:lnTo>
                    <a:pt x="3748" y="332758"/>
                  </a:lnTo>
                  <a:lnTo>
                    <a:pt x="14599" y="376897"/>
                  </a:lnTo>
                  <a:lnTo>
                    <a:pt x="31966" y="418049"/>
                  </a:lnTo>
                  <a:lnTo>
                    <a:pt x="55259" y="455625"/>
                  </a:lnTo>
                  <a:lnTo>
                    <a:pt x="83889" y="489035"/>
                  </a:lnTo>
                  <a:lnTo>
                    <a:pt x="117269" y="517692"/>
                  </a:lnTo>
                  <a:lnTo>
                    <a:pt x="154808" y="541005"/>
                  </a:lnTo>
                  <a:lnTo>
                    <a:pt x="195918" y="558386"/>
                  </a:lnTo>
                  <a:lnTo>
                    <a:pt x="240012" y="569247"/>
                  </a:lnTo>
                  <a:lnTo>
                    <a:pt x="286499" y="572998"/>
                  </a:lnTo>
                  <a:lnTo>
                    <a:pt x="332992" y="569247"/>
                  </a:lnTo>
                  <a:lnTo>
                    <a:pt x="377089" y="558386"/>
                  </a:lnTo>
                  <a:lnTo>
                    <a:pt x="418201" y="541005"/>
                  </a:lnTo>
                  <a:lnTo>
                    <a:pt x="455740" y="517692"/>
                  </a:lnTo>
                  <a:lnTo>
                    <a:pt x="489118" y="489035"/>
                  </a:lnTo>
                  <a:lnTo>
                    <a:pt x="517746" y="455625"/>
                  </a:lnTo>
                  <a:lnTo>
                    <a:pt x="541036" y="418049"/>
                  </a:lnTo>
                  <a:lnTo>
                    <a:pt x="558401" y="376897"/>
                  </a:lnTo>
                  <a:lnTo>
                    <a:pt x="569251" y="332758"/>
                  </a:lnTo>
                  <a:lnTo>
                    <a:pt x="572998" y="286219"/>
                  </a:lnTo>
                  <a:lnTo>
                    <a:pt x="569251" y="239839"/>
                  </a:lnTo>
                  <a:lnTo>
                    <a:pt x="558401" y="195824"/>
                  </a:lnTo>
                  <a:lnTo>
                    <a:pt x="541036" y="154768"/>
                  </a:lnTo>
                  <a:lnTo>
                    <a:pt x="517746" y="117263"/>
                  </a:lnTo>
                  <a:lnTo>
                    <a:pt x="489118" y="83902"/>
                  </a:lnTo>
                  <a:lnTo>
                    <a:pt x="455740" y="55278"/>
                  </a:lnTo>
                  <a:lnTo>
                    <a:pt x="418201" y="31982"/>
                  </a:lnTo>
                  <a:lnTo>
                    <a:pt x="377089" y="14609"/>
                  </a:lnTo>
                  <a:lnTo>
                    <a:pt x="332992" y="375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24241" y="202717"/>
              <a:ext cx="582295" cy="582295"/>
            </a:xfrm>
            <a:custGeom>
              <a:avLst/>
              <a:gdLst/>
              <a:ahLst/>
              <a:cxnLst/>
              <a:rect l="l" t="t" r="r" b="b"/>
              <a:pathLst>
                <a:path w="582295" h="582295">
                  <a:moveTo>
                    <a:pt x="291058" y="0"/>
                  </a:moveTo>
                  <a:lnTo>
                    <a:pt x="243888" y="3810"/>
                  </a:lnTo>
                  <a:lnTo>
                    <a:pt x="199126" y="14841"/>
                  </a:lnTo>
                  <a:lnTo>
                    <a:pt x="157374" y="32490"/>
                  </a:lnTo>
                  <a:lnTo>
                    <a:pt x="119235" y="56155"/>
                  </a:lnTo>
                  <a:lnTo>
                    <a:pt x="85312" y="85236"/>
                  </a:lnTo>
                  <a:lnTo>
                    <a:pt x="56205" y="119128"/>
                  </a:lnTo>
                  <a:lnTo>
                    <a:pt x="32519" y="157232"/>
                  </a:lnTo>
                  <a:lnTo>
                    <a:pt x="14854" y="198945"/>
                  </a:lnTo>
                  <a:lnTo>
                    <a:pt x="3814" y="243666"/>
                  </a:lnTo>
                  <a:lnTo>
                    <a:pt x="0" y="290791"/>
                  </a:lnTo>
                  <a:lnTo>
                    <a:pt x="3814" y="338072"/>
                  </a:lnTo>
                  <a:lnTo>
                    <a:pt x="14854" y="382915"/>
                  </a:lnTo>
                  <a:lnTo>
                    <a:pt x="32519" y="424723"/>
                  </a:lnTo>
                  <a:lnTo>
                    <a:pt x="56205" y="462898"/>
                  </a:lnTo>
                  <a:lnTo>
                    <a:pt x="85312" y="496841"/>
                  </a:lnTo>
                  <a:lnTo>
                    <a:pt x="119235" y="525954"/>
                  </a:lnTo>
                  <a:lnTo>
                    <a:pt x="157374" y="549639"/>
                  </a:lnTo>
                  <a:lnTo>
                    <a:pt x="199126" y="567297"/>
                  </a:lnTo>
                  <a:lnTo>
                    <a:pt x="243888" y="578331"/>
                  </a:lnTo>
                  <a:lnTo>
                    <a:pt x="291058" y="582142"/>
                  </a:lnTo>
                  <a:lnTo>
                    <a:pt x="338235" y="578331"/>
                  </a:lnTo>
                  <a:lnTo>
                    <a:pt x="361213" y="572668"/>
                  </a:lnTo>
                  <a:lnTo>
                    <a:pt x="291058" y="572668"/>
                  </a:lnTo>
                  <a:lnTo>
                    <a:pt x="234152" y="566913"/>
                  </a:lnTo>
                  <a:lnTo>
                    <a:pt x="181216" y="550451"/>
                  </a:lnTo>
                  <a:lnTo>
                    <a:pt x="133299" y="524485"/>
                  </a:lnTo>
                  <a:lnTo>
                    <a:pt x="91452" y="490219"/>
                  </a:lnTo>
                  <a:lnTo>
                    <a:pt x="57148" y="448402"/>
                  </a:lnTo>
                  <a:lnTo>
                    <a:pt x="31159" y="400531"/>
                  </a:lnTo>
                  <a:lnTo>
                    <a:pt x="14685" y="347646"/>
                  </a:lnTo>
                  <a:lnTo>
                    <a:pt x="8928" y="290791"/>
                  </a:lnTo>
                  <a:lnTo>
                    <a:pt x="14685" y="234179"/>
                  </a:lnTo>
                  <a:lnTo>
                    <a:pt x="31159" y="181327"/>
                  </a:lnTo>
                  <a:lnTo>
                    <a:pt x="57148" y="133490"/>
                  </a:lnTo>
                  <a:lnTo>
                    <a:pt x="91452" y="91922"/>
                  </a:lnTo>
                  <a:lnTo>
                    <a:pt x="133299" y="57415"/>
                  </a:lnTo>
                  <a:lnTo>
                    <a:pt x="181216" y="31476"/>
                  </a:lnTo>
                  <a:lnTo>
                    <a:pt x="234152" y="15148"/>
                  </a:lnTo>
                  <a:lnTo>
                    <a:pt x="291058" y="9474"/>
                  </a:lnTo>
                  <a:lnTo>
                    <a:pt x="361220" y="9474"/>
                  </a:lnTo>
                  <a:lnTo>
                    <a:pt x="338235" y="3810"/>
                  </a:lnTo>
                  <a:lnTo>
                    <a:pt x="291058" y="0"/>
                  </a:lnTo>
                  <a:close/>
                </a:path>
                <a:path w="582295" h="582295">
                  <a:moveTo>
                    <a:pt x="361220" y="9474"/>
                  </a:moveTo>
                  <a:lnTo>
                    <a:pt x="291058" y="9474"/>
                  </a:lnTo>
                  <a:lnTo>
                    <a:pt x="347970" y="15148"/>
                  </a:lnTo>
                  <a:lnTo>
                    <a:pt x="400853" y="31476"/>
                  </a:lnTo>
                  <a:lnTo>
                    <a:pt x="448606" y="57415"/>
                  </a:lnTo>
                  <a:lnTo>
                    <a:pt x="490131" y="91922"/>
                  </a:lnTo>
                  <a:lnTo>
                    <a:pt x="524671" y="133490"/>
                  </a:lnTo>
                  <a:lnTo>
                    <a:pt x="550633" y="181327"/>
                  </a:lnTo>
                  <a:lnTo>
                    <a:pt x="566976" y="234179"/>
                  </a:lnTo>
                  <a:lnTo>
                    <a:pt x="572655" y="290791"/>
                  </a:lnTo>
                  <a:lnTo>
                    <a:pt x="566976" y="347646"/>
                  </a:lnTo>
                  <a:lnTo>
                    <a:pt x="550633" y="400531"/>
                  </a:lnTo>
                  <a:lnTo>
                    <a:pt x="524671" y="448402"/>
                  </a:lnTo>
                  <a:lnTo>
                    <a:pt x="490131" y="490219"/>
                  </a:lnTo>
                  <a:lnTo>
                    <a:pt x="448606" y="524485"/>
                  </a:lnTo>
                  <a:lnTo>
                    <a:pt x="400853" y="550451"/>
                  </a:lnTo>
                  <a:lnTo>
                    <a:pt x="347970" y="566913"/>
                  </a:lnTo>
                  <a:lnTo>
                    <a:pt x="291058" y="572668"/>
                  </a:lnTo>
                  <a:lnTo>
                    <a:pt x="361213" y="572668"/>
                  </a:lnTo>
                  <a:lnTo>
                    <a:pt x="424759" y="549639"/>
                  </a:lnTo>
                  <a:lnTo>
                    <a:pt x="462901" y="525954"/>
                  </a:lnTo>
                  <a:lnTo>
                    <a:pt x="496827" y="496841"/>
                  </a:lnTo>
                  <a:lnTo>
                    <a:pt x="525935" y="462898"/>
                  </a:lnTo>
                  <a:lnTo>
                    <a:pt x="549622" y="424723"/>
                  </a:lnTo>
                  <a:lnTo>
                    <a:pt x="567287" y="382915"/>
                  </a:lnTo>
                  <a:lnTo>
                    <a:pt x="578328" y="338072"/>
                  </a:lnTo>
                  <a:lnTo>
                    <a:pt x="582142" y="290791"/>
                  </a:lnTo>
                  <a:lnTo>
                    <a:pt x="578328" y="243666"/>
                  </a:lnTo>
                  <a:lnTo>
                    <a:pt x="567287" y="198945"/>
                  </a:lnTo>
                  <a:lnTo>
                    <a:pt x="549622" y="157232"/>
                  </a:lnTo>
                  <a:lnTo>
                    <a:pt x="525935" y="119128"/>
                  </a:lnTo>
                  <a:lnTo>
                    <a:pt x="496827" y="85236"/>
                  </a:lnTo>
                  <a:lnTo>
                    <a:pt x="462901" y="56155"/>
                  </a:lnTo>
                  <a:lnTo>
                    <a:pt x="424759" y="32490"/>
                  </a:lnTo>
                  <a:lnTo>
                    <a:pt x="383003" y="14841"/>
                  </a:lnTo>
                  <a:lnTo>
                    <a:pt x="361220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00441" y="280415"/>
              <a:ext cx="428625" cy="426720"/>
            </a:xfrm>
            <a:custGeom>
              <a:avLst/>
              <a:gdLst/>
              <a:ahLst/>
              <a:cxnLst/>
              <a:rect l="l" t="t" r="r" b="b"/>
              <a:pathLst>
                <a:path w="428625" h="426720">
                  <a:moveTo>
                    <a:pt x="214096" y="0"/>
                  </a:moveTo>
                  <a:lnTo>
                    <a:pt x="165023" y="5614"/>
                  </a:lnTo>
                  <a:lnTo>
                    <a:pt x="119966" y="21613"/>
                  </a:lnTo>
                  <a:lnTo>
                    <a:pt x="80213" y="46731"/>
                  </a:lnTo>
                  <a:lnTo>
                    <a:pt x="47052" y="79701"/>
                  </a:lnTo>
                  <a:lnTo>
                    <a:pt x="21770" y="119258"/>
                  </a:lnTo>
                  <a:lnTo>
                    <a:pt x="5657" y="164136"/>
                  </a:lnTo>
                  <a:lnTo>
                    <a:pt x="0" y="213067"/>
                  </a:lnTo>
                  <a:lnTo>
                    <a:pt x="5657" y="262044"/>
                  </a:lnTo>
                  <a:lnTo>
                    <a:pt x="21770" y="307009"/>
                  </a:lnTo>
                  <a:lnTo>
                    <a:pt x="47052" y="346679"/>
                  </a:lnTo>
                  <a:lnTo>
                    <a:pt x="80213" y="379770"/>
                  </a:lnTo>
                  <a:lnTo>
                    <a:pt x="119966" y="404997"/>
                  </a:lnTo>
                  <a:lnTo>
                    <a:pt x="165023" y="421075"/>
                  </a:lnTo>
                  <a:lnTo>
                    <a:pt x="214096" y="426720"/>
                  </a:lnTo>
                  <a:lnTo>
                    <a:pt x="263178" y="421075"/>
                  </a:lnTo>
                  <a:lnTo>
                    <a:pt x="308242" y="404997"/>
                  </a:lnTo>
                  <a:lnTo>
                    <a:pt x="348000" y="379770"/>
                  </a:lnTo>
                  <a:lnTo>
                    <a:pt x="381164" y="346679"/>
                  </a:lnTo>
                  <a:lnTo>
                    <a:pt x="406447" y="307009"/>
                  </a:lnTo>
                  <a:lnTo>
                    <a:pt x="422561" y="262044"/>
                  </a:lnTo>
                  <a:lnTo>
                    <a:pt x="428218" y="213067"/>
                  </a:lnTo>
                  <a:lnTo>
                    <a:pt x="422561" y="164136"/>
                  </a:lnTo>
                  <a:lnTo>
                    <a:pt x="406447" y="119258"/>
                  </a:lnTo>
                  <a:lnTo>
                    <a:pt x="381164" y="79701"/>
                  </a:lnTo>
                  <a:lnTo>
                    <a:pt x="348000" y="46731"/>
                  </a:lnTo>
                  <a:lnTo>
                    <a:pt x="308242" y="21613"/>
                  </a:lnTo>
                  <a:lnTo>
                    <a:pt x="263178" y="5614"/>
                  </a:lnTo>
                  <a:lnTo>
                    <a:pt x="214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95869" y="274320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5" h="437515">
                  <a:moveTo>
                    <a:pt x="218655" y="0"/>
                  </a:moveTo>
                  <a:lnTo>
                    <a:pt x="168426" y="5783"/>
                  </a:lnTo>
                  <a:lnTo>
                    <a:pt x="122367" y="22251"/>
                  </a:lnTo>
                  <a:lnTo>
                    <a:pt x="81773" y="48074"/>
                  </a:lnTo>
                  <a:lnTo>
                    <a:pt x="47943" y="81928"/>
                  </a:lnTo>
                  <a:lnTo>
                    <a:pt x="22172" y="122485"/>
                  </a:lnTo>
                  <a:lnTo>
                    <a:pt x="5759" y="168418"/>
                  </a:lnTo>
                  <a:lnTo>
                    <a:pt x="0" y="218401"/>
                  </a:lnTo>
                  <a:lnTo>
                    <a:pt x="5759" y="268599"/>
                  </a:lnTo>
                  <a:lnTo>
                    <a:pt x="22172" y="314684"/>
                  </a:lnTo>
                  <a:lnTo>
                    <a:pt x="47943" y="355340"/>
                  </a:lnTo>
                  <a:lnTo>
                    <a:pt x="81773" y="389251"/>
                  </a:lnTo>
                  <a:lnTo>
                    <a:pt x="122367" y="415102"/>
                  </a:lnTo>
                  <a:lnTo>
                    <a:pt x="168426" y="431578"/>
                  </a:lnTo>
                  <a:lnTo>
                    <a:pt x="218655" y="437362"/>
                  </a:lnTo>
                  <a:lnTo>
                    <a:pt x="268710" y="431578"/>
                  </a:lnTo>
                  <a:lnTo>
                    <a:pt x="279011" y="427888"/>
                  </a:lnTo>
                  <a:lnTo>
                    <a:pt x="218655" y="427888"/>
                  </a:lnTo>
                  <a:lnTo>
                    <a:pt x="176332" y="423641"/>
                  </a:lnTo>
                  <a:lnTo>
                    <a:pt x="136937" y="411454"/>
                  </a:lnTo>
                  <a:lnTo>
                    <a:pt x="101305" y="392162"/>
                  </a:lnTo>
                  <a:lnTo>
                    <a:pt x="70269" y="366598"/>
                  </a:lnTo>
                  <a:lnTo>
                    <a:pt x="44676" y="335620"/>
                  </a:lnTo>
                  <a:lnTo>
                    <a:pt x="25360" y="300034"/>
                  </a:lnTo>
                  <a:lnTo>
                    <a:pt x="13156" y="260681"/>
                  </a:lnTo>
                  <a:lnTo>
                    <a:pt x="8902" y="218401"/>
                  </a:lnTo>
                  <a:lnTo>
                    <a:pt x="13156" y="176454"/>
                  </a:lnTo>
                  <a:lnTo>
                    <a:pt x="25360" y="137272"/>
                  </a:lnTo>
                  <a:lnTo>
                    <a:pt x="44676" y="101746"/>
                  </a:lnTo>
                  <a:lnTo>
                    <a:pt x="70269" y="70764"/>
                  </a:lnTo>
                  <a:lnTo>
                    <a:pt x="101305" y="45210"/>
                  </a:lnTo>
                  <a:lnTo>
                    <a:pt x="136937" y="25917"/>
                  </a:lnTo>
                  <a:lnTo>
                    <a:pt x="176332" y="13725"/>
                  </a:lnTo>
                  <a:lnTo>
                    <a:pt x="218655" y="9474"/>
                  </a:lnTo>
                  <a:lnTo>
                    <a:pt x="279017" y="9474"/>
                  </a:lnTo>
                  <a:lnTo>
                    <a:pt x="268710" y="5783"/>
                  </a:lnTo>
                  <a:lnTo>
                    <a:pt x="218655" y="0"/>
                  </a:lnTo>
                  <a:close/>
                </a:path>
                <a:path w="437515" h="437515">
                  <a:moveTo>
                    <a:pt x="279017" y="9474"/>
                  </a:moveTo>
                  <a:lnTo>
                    <a:pt x="218655" y="9474"/>
                  </a:lnTo>
                  <a:lnTo>
                    <a:pt x="260908" y="13725"/>
                  </a:lnTo>
                  <a:lnTo>
                    <a:pt x="300118" y="25917"/>
                  </a:lnTo>
                  <a:lnTo>
                    <a:pt x="335554" y="45210"/>
                  </a:lnTo>
                  <a:lnTo>
                    <a:pt x="366483" y="70764"/>
                  </a:lnTo>
                  <a:lnTo>
                    <a:pt x="392081" y="101746"/>
                  </a:lnTo>
                  <a:lnTo>
                    <a:pt x="411397" y="137272"/>
                  </a:lnTo>
                  <a:lnTo>
                    <a:pt x="423598" y="176454"/>
                  </a:lnTo>
                  <a:lnTo>
                    <a:pt x="427850" y="218401"/>
                  </a:lnTo>
                  <a:lnTo>
                    <a:pt x="423598" y="260681"/>
                  </a:lnTo>
                  <a:lnTo>
                    <a:pt x="411397" y="300034"/>
                  </a:lnTo>
                  <a:lnTo>
                    <a:pt x="392081" y="335620"/>
                  </a:lnTo>
                  <a:lnTo>
                    <a:pt x="366483" y="366598"/>
                  </a:lnTo>
                  <a:lnTo>
                    <a:pt x="335554" y="392162"/>
                  </a:lnTo>
                  <a:lnTo>
                    <a:pt x="300118" y="411454"/>
                  </a:lnTo>
                  <a:lnTo>
                    <a:pt x="260908" y="423641"/>
                  </a:lnTo>
                  <a:lnTo>
                    <a:pt x="218655" y="427888"/>
                  </a:lnTo>
                  <a:lnTo>
                    <a:pt x="279011" y="427888"/>
                  </a:lnTo>
                  <a:lnTo>
                    <a:pt x="355313" y="389251"/>
                  </a:lnTo>
                  <a:lnTo>
                    <a:pt x="389208" y="355340"/>
                  </a:lnTo>
                  <a:lnTo>
                    <a:pt x="415061" y="314684"/>
                  </a:lnTo>
                  <a:lnTo>
                    <a:pt x="431547" y="268599"/>
                  </a:lnTo>
                  <a:lnTo>
                    <a:pt x="437337" y="218401"/>
                  </a:lnTo>
                  <a:lnTo>
                    <a:pt x="431547" y="168418"/>
                  </a:lnTo>
                  <a:lnTo>
                    <a:pt x="415061" y="122485"/>
                  </a:lnTo>
                  <a:lnTo>
                    <a:pt x="389208" y="81928"/>
                  </a:lnTo>
                  <a:lnTo>
                    <a:pt x="355313" y="48074"/>
                  </a:lnTo>
                  <a:lnTo>
                    <a:pt x="314705" y="22251"/>
                  </a:lnTo>
                  <a:lnTo>
                    <a:pt x="279017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9689" y="358165"/>
              <a:ext cx="269875" cy="271780"/>
            </a:xfrm>
            <a:custGeom>
              <a:avLst/>
              <a:gdLst/>
              <a:ahLst/>
              <a:cxnLst/>
              <a:rect l="l" t="t" r="r" b="b"/>
              <a:pathLst>
                <a:path w="269875" h="271780">
                  <a:moveTo>
                    <a:pt x="135127" y="0"/>
                  </a:moveTo>
                  <a:lnTo>
                    <a:pt x="92457" y="6936"/>
                  </a:lnTo>
                  <a:lnTo>
                    <a:pt x="55368" y="26221"/>
                  </a:lnTo>
                  <a:lnTo>
                    <a:pt x="26102" y="55571"/>
                  </a:lnTo>
                  <a:lnTo>
                    <a:pt x="6899" y="92703"/>
                  </a:lnTo>
                  <a:lnTo>
                    <a:pt x="0" y="135331"/>
                  </a:lnTo>
                  <a:lnTo>
                    <a:pt x="6899" y="178244"/>
                  </a:lnTo>
                  <a:lnTo>
                    <a:pt x="26102" y="215548"/>
                  </a:lnTo>
                  <a:lnTo>
                    <a:pt x="55368" y="244987"/>
                  </a:lnTo>
                  <a:lnTo>
                    <a:pt x="92457" y="264305"/>
                  </a:lnTo>
                  <a:lnTo>
                    <a:pt x="135127" y="271246"/>
                  </a:lnTo>
                  <a:lnTo>
                    <a:pt x="177742" y="264305"/>
                  </a:lnTo>
                  <a:lnTo>
                    <a:pt x="214699" y="244987"/>
                  </a:lnTo>
                  <a:lnTo>
                    <a:pt x="243808" y="215548"/>
                  </a:lnTo>
                  <a:lnTo>
                    <a:pt x="262879" y="178244"/>
                  </a:lnTo>
                  <a:lnTo>
                    <a:pt x="269722" y="135331"/>
                  </a:lnTo>
                  <a:lnTo>
                    <a:pt x="262879" y="92703"/>
                  </a:lnTo>
                  <a:lnTo>
                    <a:pt x="243808" y="55571"/>
                  </a:lnTo>
                  <a:lnTo>
                    <a:pt x="214699" y="26221"/>
                  </a:lnTo>
                  <a:lnTo>
                    <a:pt x="177742" y="6936"/>
                  </a:lnTo>
                  <a:lnTo>
                    <a:pt x="135127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5117" y="353593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07" y="0"/>
                  </a:moveTo>
                  <a:lnTo>
                    <a:pt x="95263" y="7096"/>
                  </a:lnTo>
                  <a:lnTo>
                    <a:pt x="56984" y="26855"/>
                  </a:lnTo>
                  <a:lnTo>
                    <a:pt x="26837" y="56979"/>
                  </a:lnTo>
                  <a:lnTo>
                    <a:pt x="7086" y="95169"/>
                  </a:lnTo>
                  <a:lnTo>
                    <a:pt x="0" y="139128"/>
                  </a:lnTo>
                  <a:lnTo>
                    <a:pt x="7086" y="183377"/>
                  </a:lnTo>
                  <a:lnTo>
                    <a:pt x="26837" y="221741"/>
                  </a:lnTo>
                  <a:lnTo>
                    <a:pt x="56984" y="251951"/>
                  </a:lnTo>
                  <a:lnTo>
                    <a:pt x="95263" y="271740"/>
                  </a:lnTo>
                  <a:lnTo>
                    <a:pt x="139407" y="278841"/>
                  </a:lnTo>
                  <a:lnTo>
                    <a:pt x="183345" y="271740"/>
                  </a:lnTo>
                  <a:lnTo>
                    <a:pt x="187910" y="269379"/>
                  </a:lnTo>
                  <a:lnTo>
                    <a:pt x="139407" y="269379"/>
                  </a:lnTo>
                  <a:lnTo>
                    <a:pt x="113139" y="266755"/>
                  </a:lnTo>
                  <a:lnTo>
                    <a:pt x="66616" y="247310"/>
                  </a:lnTo>
                  <a:lnTo>
                    <a:pt x="31460" y="212314"/>
                  </a:lnTo>
                  <a:lnTo>
                    <a:pt x="12046" y="165543"/>
                  </a:lnTo>
                  <a:lnTo>
                    <a:pt x="9423" y="139128"/>
                  </a:lnTo>
                  <a:lnTo>
                    <a:pt x="12046" y="113051"/>
                  </a:lnTo>
                  <a:lnTo>
                    <a:pt x="31460" y="66506"/>
                  </a:lnTo>
                  <a:lnTo>
                    <a:pt x="66616" y="31199"/>
                  </a:lnTo>
                  <a:lnTo>
                    <a:pt x="113139" y="11526"/>
                  </a:lnTo>
                  <a:lnTo>
                    <a:pt x="139407" y="8889"/>
                  </a:lnTo>
                  <a:lnTo>
                    <a:pt x="186817" y="8889"/>
                  </a:lnTo>
                  <a:lnTo>
                    <a:pt x="183345" y="7096"/>
                  </a:lnTo>
                  <a:lnTo>
                    <a:pt x="139407" y="0"/>
                  </a:lnTo>
                  <a:close/>
                </a:path>
                <a:path w="279400" h="279400">
                  <a:moveTo>
                    <a:pt x="186817" y="8889"/>
                  </a:moveTo>
                  <a:lnTo>
                    <a:pt x="139407" y="8889"/>
                  </a:lnTo>
                  <a:lnTo>
                    <a:pt x="165682" y="11526"/>
                  </a:lnTo>
                  <a:lnTo>
                    <a:pt x="190031" y="19119"/>
                  </a:lnTo>
                  <a:lnTo>
                    <a:pt x="231063" y="47294"/>
                  </a:lnTo>
                  <a:lnTo>
                    <a:pt x="259191" y="88634"/>
                  </a:lnTo>
                  <a:lnTo>
                    <a:pt x="269392" y="139128"/>
                  </a:lnTo>
                  <a:lnTo>
                    <a:pt x="266764" y="165543"/>
                  </a:lnTo>
                  <a:lnTo>
                    <a:pt x="247136" y="212314"/>
                  </a:lnTo>
                  <a:lnTo>
                    <a:pt x="211983" y="247310"/>
                  </a:lnTo>
                  <a:lnTo>
                    <a:pt x="165682" y="266755"/>
                  </a:lnTo>
                  <a:lnTo>
                    <a:pt x="139407" y="269379"/>
                  </a:lnTo>
                  <a:lnTo>
                    <a:pt x="187910" y="269379"/>
                  </a:lnTo>
                  <a:lnTo>
                    <a:pt x="221604" y="251951"/>
                  </a:lnTo>
                  <a:lnTo>
                    <a:pt x="251837" y="221741"/>
                  </a:lnTo>
                  <a:lnTo>
                    <a:pt x="271699" y="183377"/>
                  </a:lnTo>
                  <a:lnTo>
                    <a:pt x="278841" y="139128"/>
                  </a:lnTo>
                  <a:lnTo>
                    <a:pt x="271699" y="95169"/>
                  </a:lnTo>
                  <a:lnTo>
                    <a:pt x="251837" y="56979"/>
                  </a:lnTo>
                  <a:lnTo>
                    <a:pt x="221604" y="26855"/>
                  </a:lnTo>
                  <a:lnTo>
                    <a:pt x="186817" y="888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03588" y="1123213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40">
                  <a:moveTo>
                    <a:pt x="141224" y="0"/>
                  </a:moveTo>
                  <a:lnTo>
                    <a:pt x="96427" y="7157"/>
                  </a:lnTo>
                  <a:lnTo>
                    <a:pt x="57640" y="27100"/>
                  </a:lnTo>
                  <a:lnTo>
                    <a:pt x="27128" y="57530"/>
                  </a:lnTo>
                  <a:lnTo>
                    <a:pt x="7159" y="96150"/>
                  </a:lnTo>
                  <a:lnTo>
                    <a:pt x="0" y="140665"/>
                  </a:lnTo>
                  <a:lnTo>
                    <a:pt x="7159" y="185464"/>
                  </a:lnTo>
                  <a:lnTo>
                    <a:pt x="27128" y="224258"/>
                  </a:lnTo>
                  <a:lnTo>
                    <a:pt x="57640" y="254776"/>
                  </a:lnTo>
                  <a:lnTo>
                    <a:pt x="96427" y="274752"/>
                  </a:lnTo>
                  <a:lnTo>
                    <a:pt x="141224" y="281914"/>
                  </a:lnTo>
                  <a:lnTo>
                    <a:pt x="185750" y="274752"/>
                  </a:lnTo>
                  <a:lnTo>
                    <a:pt x="224378" y="254776"/>
                  </a:lnTo>
                  <a:lnTo>
                    <a:pt x="254812" y="224258"/>
                  </a:lnTo>
                  <a:lnTo>
                    <a:pt x="274756" y="185464"/>
                  </a:lnTo>
                  <a:lnTo>
                    <a:pt x="281914" y="140665"/>
                  </a:lnTo>
                  <a:lnTo>
                    <a:pt x="274756" y="96150"/>
                  </a:lnTo>
                  <a:lnTo>
                    <a:pt x="254812" y="57530"/>
                  </a:lnTo>
                  <a:lnTo>
                    <a:pt x="224378" y="27100"/>
                  </a:lnTo>
                  <a:lnTo>
                    <a:pt x="185750" y="7157"/>
                  </a:lnTo>
                  <a:lnTo>
                    <a:pt x="141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98991" y="1117091"/>
              <a:ext cx="291465" cy="292735"/>
            </a:xfrm>
            <a:custGeom>
              <a:avLst/>
              <a:gdLst/>
              <a:ahLst/>
              <a:cxnLst/>
              <a:rect l="l" t="t" r="r" b="b"/>
              <a:pathLst>
                <a:path w="291465" h="292734">
                  <a:moveTo>
                    <a:pt x="145529" y="0"/>
                  </a:moveTo>
                  <a:lnTo>
                    <a:pt x="99465" y="7481"/>
                  </a:lnTo>
                  <a:lnTo>
                    <a:pt x="59508" y="28283"/>
                  </a:lnTo>
                  <a:lnTo>
                    <a:pt x="28029" y="59947"/>
                  </a:lnTo>
                  <a:lnTo>
                    <a:pt x="7402" y="100010"/>
                  </a:lnTo>
                  <a:lnTo>
                    <a:pt x="0" y="146011"/>
                  </a:lnTo>
                  <a:lnTo>
                    <a:pt x="7402" y="192288"/>
                  </a:lnTo>
                  <a:lnTo>
                    <a:pt x="28029" y="232523"/>
                  </a:lnTo>
                  <a:lnTo>
                    <a:pt x="59508" y="264279"/>
                  </a:lnTo>
                  <a:lnTo>
                    <a:pt x="99465" y="285119"/>
                  </a:lnTo>
                  <a:lnTo>
                    <a:pt x="145529" y="292607"/>
                  </a:lnTo>
                  <a:lnTo>
                    <a:pt x="191383" y="285119"/>
                  </a:lnTo>
                  <a:lnTo>
                    <a:pt x="195188" y="283133"/>
                  </a:lnTo>
                  <a:lnTo>
                    <a:pt x="145529" y="283133"/>
                  </a:lnTo>
                  <a:lnTo>
                    <a:pt x="118016" y="280308"/>
                  </a:lnTo>
                  <a:lnTo>
                    <a:pt x="69228" y="259607"/>
                  </a:lnTo>
                  <a:lnTo>
                    <a:pt x="32332" y="222832"/>
                  </a:lnTo>
                  <a:lnTo>
                    <a:pt x="11713" y="173710"/>
                  </a:lnTo>
                  <a:lnTo>
                    <a:pt x="8902" y="146011"/>
                  </a:lnTo>
                  <a:lnTo>
                    <a:pt x="11713" y="118650"/>
                  </a:lnTo>
                  <a:lnTo>
                    <a:pt x="32332" y="69766"/>
                  </a:lnTo>
                  <a:lnTo>
                    <a:pt x="69228" y="32753"/>
                  </a:lnTo>
                  <a:lnTo>
                    <a:pt x="118016" y="12217"/>
                  </a:lnTo>
                  <a:lnTo>
                    <a:pt x="145529" y="9474"/>
                  </a:lnTo>
                  <a:lnTo>
                    <a:pt x="195209" y="9474"/>
                  </a:lnTo>
                  <a:lnTo>
                    <a:pt x="191383" y="7481"/>
                  </a:lnTo>
                  <a:lnTo>
                    <a:pt x="145529" y="0"/>
                  </a:lnTo>
                  <a:close/>
                </a:path>
                <a:path w="291465" h="292734">
                  <a:moveTo>
                    <a:pt x="195209" y="9474"/>
                  </a:moveTo>
                  <a:lnTo>
                    <a:pt x="145529" y="9474"/>
                  </a:lnTo>
                  <a:lnTo>
                    <a:pt x="172812" y="12217"/>
                  </a:lnTo>
                  <a:lnTo>
                    <a:pt x="198377" y="20134"/>
                  </a:lnTo>
                  <a:lnTo>
                    <a:pt x="241642" y="49606"/>
                  </a:lnTo>
                  <a:lnTo>
                    <a:pt x="270998" y="93008"/>
                  </a:lnTo>
                  <a:lnTo>
                    <a:pt x="281609" y="146011"/>
                  </a:lnTo>
                  <a:lnTo>
                    <a:pt x="278879" y="173710"/>
                  </a:lnTo>
                  <a:lnTo>
                    <a:pt x="258431" y="222832"/>
                  </a:lnTo>
                  <a:lnTo>
                    <a:pt x="221545" y="259607"/>
                  </a:lnTo>
                  <a:lnTo>
                    <a:pt x="172812" y="280308"/>
                  </a:lnTo>
                  <a:lnTo>
                    <a:pt x="145529" y="283133"/>
                  </a:lnTo>
                  <a:lnTo>
                    <a:pt x="195188" y="283133"/>
                  </a:lnTo>
                  <a:lnTo>
                    <a:pt x="231314" y="264279"/>
                  </a:lnTo>
                  <a:lnTo>
                    <a:pt x="262871" y="232523"/>
                  </a:lnTo>
                  <a:lnTo>
                    <a:pt x="283603" y="192288"/>
                  </a:lnTo>
                  <a:lnTo>
                    <a:pt x="291058" y="146011"/>
                  </a:lnTo>
                  <a:lnTo>
                    <a:pt x="283603" y="100010"/>
                  </a:lnTo>
                  <a:lnTo>
                    <a:pt x="262871" y="59947"/>
                  </a:lnTo>
                  <a:lnTo>
                    <a:pt x="231314" y="28283"/>
                  </a:lnTo>
                  <a:lnTo>
                    <a:pt x="195209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59977" y="1179601"/>
              <a:ext cx="167614" cy="167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4762" y="124968"/>
            <a:ext cx="1937385" cy="808990"/>
            <a:chOff x="-4762" y="124968"/>
            <a:chExt cx="1937385" cy="808990"/>
          </a:xfrm>
        </p:grpSpPr>
        <p:sp>
          <p:nvSpPr>
            <p:cNvPr id="15" name="object 15"/>
            <p:cNvSpPr/>
            <p:nvPr/>
          </p:nvSpPr>
          <p:spPr>
            <a:xfrm>
              <a:off x="582168" y="281939"/>
              <a:ext cx="1213485" cy="422909"/>
            </a:xfrm>
            <a:custGeom>
              <a:avLst/>
              <a:gdLst/>
              <a:ahLst/>
              <a:cxnLst/>
              <a:rect l="l" t="t" r="r" b="b"/>
              <a:pathLst>
                <a:path w="1213485" h="422909">
                  <a:moveTo>
                    <a:pt x="0" y="0"/>
                  </a:moveTo>
                  <a:lnTo>
                    <a:pt x="1212900" y="422694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274320"/>
              <a:ext cx="582930" cy="654685"/>
            </a:xfrm>
            <a:custGeom>
              <a:avLst/>
              <a:gdLst/>
              <a:ahLst/>
              <a:cxnLst/>
              <a:rect l="l" t="t" r="r" b="b"/>
              <a:pathLst>
                <a:path w="582930" h="654685">
                  <a:moveTo>
                    <a:pt x="0" y="654303"/>
                  </a:moveTo>
                  <a:lnTo>
                    <a:pt x="582599" y="0"/>
                  </a:lnTo>
                </a:path>
              </a:pathLst>
            </a:custGeom>
            <a:ln w="952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8264" y="131089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40">
                  <a:moveTo>
                    <a:pt x="141223" y="0"/>
                  </a:moveTo>
                  <a:lnTo>
                    <a:pt x="96427" y="7157"/>
                  </a:lnTo>
                  <a:lnTo>
                    <a:pt x="57640" y="27100"/>
                  </a:lnTo>
                  <a:lnTo>
                    <a:pt x="27128" y="57530"/>
                  </a:lnTo>
                  <a:lnTo>
                    <a:pt x="7159" y="96150"/>
                  </a:lnTo>
                  <a:lnTo>
                    <a:pt x="0" y="140665"/>
                  </a:lnTo>
                  <a:lnTo>
                    <a:pt x="7159" y="185464"/>
                  </a:lnTo>
                  <a:lnTo>
                    <a:pt x="27128" y="224258"/>
                  </a:lnTo>
                  <a:lnTo>
                    <a:pt x="57640" y="254776"/>
                  </a:lnTo>
                  <a:lnTo>
                    <a:pt x="96427" y="274752"/>
                  </a:lnTo>
                  <a:lnTo>
                    <a:pt x="141223" y="281914"/>
                  </a:lnTo>
                  <a:lnTo>
                    <a:pt x="185750" y="274752"/>
                  </a:lnTo>
                  <a:lnTo>
                    <a:pt x="224378" y="254776"/>
                  </a:lnTo>
                  <a:lnTo>
                    <a:pt x="254812" y="224258"/>
                  </a:lnTo>
                  <a:lnTo>
                    <a:pt x="274756" y="185464"/>
                  </a:lnTo>
                  <a:lnTo>
                    <a:pt x="281914" y="140665"/>
                  </a:lnTo>
                  <a:lnTo>
                    <a:pt x="274756" y="96150"/>
                  </a:lnTo>
                  <a:lnTo>
                    <a:pt x="254812" y="57530"/>
                  </a:lnTo>
                  <a:lnTo>
                    <a:pt x="224378" y="27100"/>
                  </a:lnTo>
                  <a:lnTo>
                    <a:pt x="185750" y="7157"/>
                  </a:lnTo>
                  <a:lnTo>
                    <a:pt x="1412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3672" y="124968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146291" y="0"/>
                  </a:moveTo>
                  <a:lnTo>
                    <a:pt x="99987" y="7481"/>
                  </a:lnTo>
                  <a:lnTo>
                    <a:pt x="59820" y="28283"/>
                  </a:lnTo>
                  <a:lnTo>
                    <a:pt x="28177" y="59947"/>
                  </a:lnTo>
                  <a:lnTo>
                    <a:pt x="7441" y="100010"/>
                  </a:lnTo>
                  <a:lnTo>
                    <a:pt x="0" y="146011"/>
                  </a:lnTo>
                  <a:lnTo>
                    <a:pt x="7441" y="192288"/>
                  </a:lnTo>
                  <a:lnTo>
                    <a:pt x="28177" y="232523"/>
                  </a:lnTo>
                  <a:lnTo>
                    <a:pt x="59820" y="264279"/>
                  </a:lnTo>
                  <a:lnTo>
                    <a:pt x="99987" y="285119"/>
                  </a:lnTo>
                  <a:lnTo>
                    <a:pt x="146291" y="292607"/>
                  </a:lnTo>
                  <a:lnTo>
                    <a:pt x="192385" y="285119"/>
                  </a:lnTo>
                  <a:lnTo>
                    <a:pt x="196210" y="283133"/>
                  </a:lnTo>
                  <a:lnTo>
                    <a:pt x="146291" y="283133"/>
                  </a:lnTo>
                  <a:lnTo>
                    <a:pt x="118636" y="280308"/>
                  </a:lnTo>
                  <a:lnTo>
                    <a:pt x="69588" y="259607"/>
                  </a:lnTo>
                  <a:lnTo>
                    <a:pt x="32499" y="222832"/>
                  </a:lnTo>
                  <a:lnTo>
                    <a:pt x="11767" y="173710"/>
                  </a:lnTo>
                  <a:lnTo>
                    <a:pt x="8940" y="146011"/>
                  </a:lnTo>
                  <a:lnTo>
                    <a:pt x="11767" y="118650"/>
                  </a:lnTo>
                  <a:lnTo>
                    <a:pt x="32499" y="69766"/>
                  </a:lnTo>
                  <a:lnTo>
                    <a:pt x="69588" y="32753"/>
                  </a:lnTo>
                  <a:lnTo>
                    <a:pt x="118636" y="12217"/>
                  </a:lnTo>
                  <a:lnTo>
                    <a:pt x="146291" y="9474"/>
                  </a:lnTo>
                  <a:lnTo>
                    <a:pt x="196231" y="9474"/>
                  </a:lnTo>
                  <a:lnTo>
                    <a:pt x="192385" y="7481"/>
                  </a:lnTo>
                  <a:lnTo>
                    <a:pt x="146291" y="0"/>
                  </a:lnTo>
                  <a:close/>
                </a:path>
                <a:path w="292734" h="292734">
                  <a:moveTo>
                    <a:pt x="196231" y="9474"/>
                  </a:moveTo>
                  <a:lnTo>
                    <a:pt x="146291" y="9474"/>
                  </a:lnTo>
                  <a:lnTo>
                    <a:pt x="173722" y="12217"/>
                  </a:lnTo>
                  <a:lnTo>
                    <a:pt x="199421" y="20134"/>
                  </a:lnTo>
                  <a:lnTo>
                    <a:pt x="242912" y="49606"/>
                  </a:lnTo>
                  <a:lnTo>
                    <a:pt x="272418" y="93008"/>
                  </a:lnTo>
                  <a:lnTo>
                    <a:pt x="283083" y="146011"/>
                  </a:lnTo>
                  <a:lnTo>
                    <a:pt x="280339" y="173710"/>
                  </a:lnTo>
                  <a:lnTo>
                    <a:pt x="259787" y="222832"/>
                  </a:lnTo>
                  <a:lnTo>
                    <a:pt x="222711" y="259607"/>
                  </a:lnTo>
                  <a:lnTo>
                    <a:pt x="173722" y="280308"/>
                  </a:lnTo>
                  <a:lnTo>
                    <a:pt x="146291" y="283133"/>
                  </a:lnTo>
                  <a:lnTo>
                    <a:pt x="196210" y="283133"/>
                  </a:lnTo>
                  <a:lnTo>
                    <a:pt x="232525" y="264279"/>
                  </a:lnTo>
                  <a:lnTo>
                    <a:pt x="264247" y="232523"/>
                  </a:lnTo>
                  <a:lnTo>
                    <a:pt x="285088" y="192288"/>
                  </a:lnTo>
                  <a:lnTo>
                    <a:pt x="292582" y="146011"/>
                  </a:lnTo>
                  <a:lnTo>
                    <a:pt x="285088" y="100010"/>
                  </a:lnTo>
                  <a:lnTo>
                    <a:pt x="264247" y="59947"/>
                  </a:lnTo>
                  <a:lnTo>
                    <a:pt x="232525" y="28283"/>
                  </a:lnTo>
                  <a:lnTo>
                    <a:pt x="196231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6176" y="187477"/>
              <a:ext cx="167614" cy="1675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1348" y="56083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144018" y="0"/>
                  </a:moveTo>
                  <a:lnTo>
                    <a:pt x="98482" y="7343"/>
                  </a:lnTo>
                  <a:lnTo>
                    <a:pt x="58945" y="27785"/>
                  </a:lnTo>
                  <a:lnTo>
                    <a:pt x="27775" y="58943"/>
                  </a:lnTo>
                  <a:lnTo>
                    <a:pt x="7338" y="98434"/>
                  </a:lnTo>
                  <a:lnTo>
                    <a:pt x="0" y="143878"/>
                  </a:lnTo>
                  <a:lnTo>
                    <a:pt x="7338" y="189456"/>
                  </a:lnTo>
                  <a:lnTo>
                    <a:pt x="27775" y="229028"/>
                  </a:lnTo>
                  <a:lnTo>
                    <a:pt x="58945" y="260224"/>
                  </a:lnTo>
                  <a:lnTo>
                    <a:pt x="98482" y="280679"/>
                  </a:lnTo>
                  <a:lnTo>
                    <a:pt x="144018" y="288023"/>
                  </a:lnTo>
                  <a:lnTo>
                    <a:pt x="189549" y="280679"/>
                  </a:lnTo>
                  <a:lnTo>
                    <a:pt x="229084" y="260224"/>
                  </a:lnTo>
                  <a:lnTo>
                    <a:pt x="260256" y="229028"/>
                  </a:lnTo>
                  <a:lnTo>
                    <a:pt x="280696" y="189456"/>
                  </a:lnTo>
                  <a:lnTo>
                    <a:pt x="288036" y="143878"/>
                  </a:lnTo>
                  <a:lnTo>
                    <a:pt x="280696" y="98434"/>
                  </a:lnTo>
                  <a:lnTo>
                    <a:pt x="260256" y="58943"/>
                  </a:lnTo>
                  <a:lnTo>
                    <a:pt x="229084" y="27785"/>
                  </a:lnTo>
                  <a:lnTo>
                    <a:pt x="189549" y="7343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38300" y="557796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39" h="294640">
                  <a:moveTo>
                    <a:pt x="147066" y="0"/>
                  </a:moveTo>
                  <a:lnTo>
                    <a:pt x="100613" y="7498"/>
                  </a:lnTo>
                  <a:lnTo>
                    <a:pt x="60246" y="28370"/>
                  </a:lnTo>
                  <a:lnTo>
                    <a:pt x="28398" y="60185"/>
                  </a:lnTo>
                  <a:lnTo>
                    <a:pt x="7505" y="100510"/>
                  </a:lnTo>
                  <a:lnTo>
                    <a:pt x="0" y="146913"/>
                  </a:lnTo>
                  <a:lnTo>
                    <a:pt x="7505" y="193458"/>
                  </a:lnTo>
                  <a:lnTo>
                    <a:pt x="28398" y="233870"/>
                  </a:lnTo>
                  <a:lnTo>
                    <a:pt x="60246" y="265729"/>
                  </a:lnTo>
                  <a:lnTo>
                    <a:pt x="100613" y="286618"/>
                  </a:lnTo>
                  <a:lnTo>
                    <a:pt x="147066" y="294119"/>
                  </a:lnTo>
                  <a:lnTo>
                    <a:pt x="176715" y="289331"/>
                  </a:lnTo>
                  <a:lnTo>
                    <a:pt x="147066" y="289331"/>
                  </a:lnTo>
                  <a:lnTo>
                    <a:pt x="118314" y="286424"/>
                  </a:lnTo>
                  <a:lnTo>
                    <a:pt x="67468" y="264990"/>
                  </a:lnTo>
                  <a:lnTo>
                    <a:pt x="29032" y="226548"/>
                  </a:lnTo>
                  <a:lnTo>
                    <a:pt x="7657" y="175641"/>
                  </a:lnTo>
                  <a:lnTo>
                    <a:pt x="4787" y="146913"/>
                  </a:lnTo>
                  <a:lnTo>
                    <a:pt x="7657" y="118313"/>
                  </a:lnTo>
                  <a:lnTo>
                    <a:pt x="29032" y="67442"/>
                  </a:lnTo>
                  <a:lnTo>
                    <a:pt x="67468" y="29010"/>
                  </a:lnTo>
                  <a:lnTo>
                    <a:pt x="118314" y="7655"/>
                  </a:lnTo>
                  <a:lnTo>
                    <a:pt x="147066" y="4787"/>
                  </a:lnTo>
                  <a:lnTo>
                    <a:pt x="176724" y="4787"/>
                  </a:lnTo>
                  <a:lnTo>
                    <a:pt x="147066" y="0"/>
                  </a:lnTo>
                  <a:close/>
                </a:path>
                <a:path w="294639" h="294640">
                  <a:moveTo>
                    <a:pt x="176724" y="4787"/>
                  </a:moveTo>
                  <a:lnTo>
                    <a:pt x="147066" y="4787"/>
                  </a:lnTo>
                  <a:lnTo>
                    <a:pt x="175814" y="7655"/>
                  </a:lnTo>
                  <a:lnTo>
                    <a:pt x="202558" y="15905"/>
                  </a:lnTo>
                  <a:lnTo>
                    <a:pt x="247916" y="46443"/>
                  </a:lnTo>
                  <a:lnTo>
                    <a:pt x="278379" y="91611"/>
                  </a:lnTo>
                  <a:lnTo>
                    <a:pt x="289610" y="146913"/>
                  </a:lnTo>
                  <a:lnTo>
                    <a:pt x="286701" y="175641"/>
                  </a:lnTo>
                  <a:lnTo>
                    <a:pt x="265248" y="226548"/>
                  </a:lnTo>
                  <a:lnTo>
                    <a:pt x="226768" y="264990"/>
                  </a:lnTo>
                  <a:lnTo>
                    <a:pt x="175814" y="286424"/>
                  </a:lnTo>
                  <a:lnTo>
                    <a:pt x="147066" y="289331"/>
                  </a:lnTo>
                  <a:lnTo>
                    <a:pt x="176715" y="289331"/>
                  </a:lnTo>
                  <a:lnTo>
                    <a:pt x="233875" y="265729"/>
                  </a:lnTo>
                  <a:lnTo>
                    <a:pt x="265721" y="233870"/>
                  </a:lnTo>
                  <a:lnTo>
                    <a:pt x="286614" y="193458"/>
                  </a:lnTo>
                  <a:lnTo>
                    <a:pt x="294119" y="146913"/>
                  </a:lnTo>
                  <a:lnTo>
                    <a:pt x="286614" y="100510"/>
                  </a:lnTo>
                  <a:lnTo>
                    <a:pt x="265721" y="60185"/>
                  </a:lnTo>
                  <a:lnTo>
                    <a:pt x="233875" y="28370"/>
                  </a:lnTo>
                  <a:lnTo>
                    <a:pt x="193512" y="7498"/>
                  </a:lnTo>
                  <a:lnTo>
                    <a:pt x="176724" y="4787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4888" y="594359"/>
              <a:ext cx="220954" cy="2209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1056" y="362711"/>
              <a:ext cx="175260" cy="27940"/>
            </a:xfrm>
            <a:custGeom>
              <a:avLst/>
              <a:gdLst/>
              <a:ahLst/>
              <a:cxnLst/>
              <a:rect l="l" t="t" r="r" b="b"/>
              <a:pathLst>
                <a:path w="175260" h="27939">
                  <a:moveTo>
                    <a:pt x="27432" y="6146"/>
                  </a:moveTo>
                  <a:lnTo>
                    <a:pt x="21285" y="0"/>
                  </a:lnTo>
                  <a:lnTo>
                    <a:pt x="6146" y="0"/>
                  </a:lnTo>
                  <a:lnTo>
                    <a:pt x="0" y="6146"/>
                  </a:lnTo>
                  <a:lnTo>
                    <a:pt x="0" y="21285"/>
                  </a:lnTo>
                  <a:lnTo>
                    <a:pt x="6146" y="27432"/>
                  </a:lnTo>
                  <a:lnTo>
                    <a:pt x="21285" y="27432"/>
                  </a:lnTo>
                  <a:lnTo>
                    <a:pt x="27432" y="21285"/>
                  </a:lnTo>
                  <a:lnTo>
                    <a:pt x="27432" y="6146"/>
                  </a:lnTo>
                  <a:close/>
                </a:path>
                <a:path w="175260" h="27939">
                  <a:moveTo>
                    <a:pt x="102108" y="6146"/>
                  </a:moveTo>
                  <a:lnTo>
                    <a:pt x="95961" y="0"/>
                  </a:lnTo>
                  <a:lnTo>
                    <a:pt x="80822" y="0"/>
                  </a:lnTo>
                  <a:lnTo>
                    <a:pt x="74676" y="6146"/>
                  </a:lnTo>
                  <a:lnTo>
                    <a:pt x="74676" y="21285"/>
                  </a:lnTo>
                  <a:lnTo>
                    <a:pt x="80822" y="27432"/>
                  </a:lnTo>
                  <a:lnTo>
                    <a:pt x="95961" y="27432"/>
                  </a:lnTo>
                  <a:lnTo>
                    <a:pt x="102108" y="21285"/>
                  </a:lnTo>
                  <a:lnTo>
                    <a:pt x="102108" y="6146"/>
                  </a:lnTo>
                  <a:close/>
                </a:path>
                <a:path w="175260" h="27939">
                  <a:moveTo>
                    <a:pt x="175260" y="6146"/>
                  </a:moveTo>
                  <a:lnTo>
                    <a:pt x="169456" y="0"/>
                  </a:lnTo>
                  <a:lnTo>
                    <a:pt x="155155" y="0"/>
                  </a:lnTo>
                  <a:lnTo>
                    <a:pt x="149352" y="6146"/>
                  </a:lnTo>
                  <a:lnTo>
                    <a:pt x="149352" y="21285"/>
                  </a:lnTo>
                  <a:lnTo>
                    <a:pt x="155155" y="27432"/>
                  </a:lnTo>
                  <a:lnTo>
                    <a:pt x="169456" y="27432"/>
                  </a:lnTo>
                  <a:lnTo>
                    <a:pt x="175260" y="21285"/>
                  </a:lnTo>
                  <a:lnTo>
                    <a:pt x="175260" y="6146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8677656" y="158191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52331" y="158191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27007" y="1581911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40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90800" y="1885950"/>
            <a:ext cx="4800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75" dirty="0">
                <a:solidFill>
                  <a:srgbClr val="FFC000"/>
                </a:solidFill>
                <a:latin typeface="Verdana"/>
                <a:cs typeface="Verdana"/>
              </a:rPr>
              <a:t>Thank</a:t>
            </a:r>
            <a:r>
              <a:rPr sz="7200" spc="-1075" dirty="0">
                <a:solidFill>
                  <a:srgbClr val="484848"/>
                </a:solidFill>
                <a:latin typeface="Verdana"/>
                <a:cs typeface="Verdana"/>
              </a:rPr>
              <a:t> </a:t>
            </a:r>
            <a:r>
              <a:rPr sz="7200" spc="-1025" dirty="0">
                <a:solidFill>
                  <a:srgbClr val="FFC000"/>
                </a:solidFill>
                <a:latin typeface="Verdana"/>
                <a:cs typeface="Verdana"/>
              </a:rPr>
              <a:t>You</a:t>
            </a:r>
            <a:endParaRPr sz="7200" dirty="0">
              <a:solidFill>
                <a:srgbClr val="FFC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44"/>
          <p:cNvGrpSpPr/>
          <p:nvPr/>
        </p:nvGrpSpPr>
        <p:grpSpPr>
          <a:xfrm>
            <a:off x="1019197" y="1871107"/>
            <a:ext cx="558165" cy="483870"/>
            <a:chOff x="726757" y="1127569"/>
            <a:chExt cx="558165" cy="483870"/>
          </a:xfrm>
        </p:grpSpPr>
        <p:sp>
          <p:nvSpPr>
            <p:cNvPr id="45" name="object 45"/>
            <p:cNvSpPr/>
            <p:nvPr/>
          </p:nvSpPr>
          <p:spPr>
            <a:xfrm>
              <a:off x="731519" y="1132332"/>
              <a:ext cx="548640" cy="474345"/>
            </a:xfrm>
            <a:custGeom>
              <a:avLst/>
              <a:gdLst/>
              <a:ahLst/>
              <a:cxnLst/>
              <a:rect l="l" t="t" r="r" b="b"/>
              <a:pathLst>
                <a:path w="548640" h="474344">
                  <a:moveTo>
                    <a:pt x="0" y="236982"/>
                  </a:moveTo>
                  <a:lnTo>
                    <a:pt x="4419" y="194382"/>
                  </a:lnTo>
                  <a:lnTo>
                    <a:pt x="17162" y="154289"/>
                  </a:lnTo>
                  <a:lnTo>
                    <a:pt x="37453" y="117370"/>
                  </a:lnTo>
                  <a:lnTo>
                    <a:pt x="64518" y="84295"/>
                  </a:lnTo>
                  <a:lnTo>
                    <a:pt x="97580" y="55733"/>
                  </a:lnTo>
                  <a:lnTo>
                    <a:pt x="135867" y="32353"/>
                  </a:lnTo>
                  <a:lnTo>
                    <a:pt x="178602" y="14825"/>
                  </a:lnTo>
                  <a:lnTo>
                    <a:pt x="225011" y="3817"/>
                  </a:lnTo>
                  <a:lnTo>
                    <a:pt x="274320" y="0"/>
                  </a:lnTo>
                  <a:lnTo>
                    <a:pt x="323628" y="3817"/>
                  </a:lnTo>
                  <a:lnTo>
                    <a:pt x="370037" y="14825"/>
                  </a:lnTo>
                  <a:lnTo>
                    <a:pt x="412772" y="32353"/>
                  </a:lnTo>
                  <a:lnTo>
                    <a:pt x="451059" y="55733"/>
                  </a:lnTo>
                  <a:lnTo>
                    <a:pt x="484121" y="84295"/>
                  </a:lnTo>
                  <a:lnTo>
                    <a:pt x="511186" y="117370"/>
                  </a:lnTo>
                  <a:lnTo>
                    <a:pt x="531477" y="154289"/>
                  </a:lnTo>
                  <a:lnTo>
                    <a:pt x="544220" y="194382"/>
                  </a:lnTo>
                  <a:lnTo>
                    <a:pt x="548640" y="236982"/>
                  </a:lnTo>
                  <a:lnTo>
                    <a:pt x="544220" y="279581"/>
                  </a:lnTo>
                  <a:lnTo>
                    <a:pt x="531477" y="319674"/>
                  </a:lnTo>
                  <a:lnTo>
                    <a:pt x="511186" y="356593"/>
                  </a:lnTo>
                  <a:lnTo>
                    <a:pt x="484121" y="389668"/>
                  </a:lnTo>
                  <a:lnTo>
                    <a:pt x="451059" y="418230"/>
                  </a:lnTo>
                  <a:lnTo>
                    <a:pt x="412772" y="441610"/>
                  </a:lnTo>
                  <a:lnTo>
                    <a:pt x="370037" y="459138"/>
                  </a:lnTo>
                  <a:lnTo>
                    <a:pt x="323628" y="470146"/>
                  </a:lnTo>
                  <a:lnTo>
                    <a:pt x="274320" y="473964"/>
                  </a:lnTo>
                  <a:lnTo>
                    <a:pt x="225011" y="470146"/>
                  </a:lnTo>
                  <a:lnTo>
                    <a:pt x="178602" y="459138"/>
                  </a:lnTo>
                  <a:lnTo>
                    <a:pt x="135867" y="441610"/>
                  </a:lnTo>
                  <a:lnTo>
                    <a:pt x="97580" y="418230"/>
                  </a:lnTo>
                  <a:lnTo>
                    <a:pt x="64518" y="389668"/>
                  </a:lnTo>
                  <a:lnTo>
                    <a:pt x="37453" y="356593"/>
                  </a:lnTo>
                  <a:lnTo>
                    <a:pt x="17162" y="319674"/>
                  </a:lnTo>
                  <a:lnTo>
                    <a:pt x="4419" y="279581"/>
                  </a:lnTo>
                  <a:lnTo>
                    <a:pt x="0" y="236982"/>
                  </a:lnTo>
                  <a:close/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4671" y="1196340"/>
              <a:ext cx="402590" cy="347980"/>
            </a:xfrm>
            <a:custGeom>
              <a:avLst/>
              <a:gdLst/>
              <a:ahLst/>
              <a:cxnLst/>
              <a:rect l="l" t="t" r="r" b="b"/>
              <a:pathLst>
                <a:path w="402590" h="347980">
                  <a:moveTo>
                    <a:pt x="201168" y="0"/>
                  </a:moveTo>
                  <a:lnTo>
                    <a:pt x="147690" y="6206"/>
                  </a:lnTo>
                  <a:lnTo>
                    <a:pt x="99635" y="23720"/>
                  </a:lnTo>
                  <a:lnTo>
                    <a:pt x="58921" y="50887"/>
                  </a:lnTo>
                  <a:lnTo>
                    <a:pt x="27465" y="86049"/>
                  </a:lnTo>
                  <a:lnTo>
                    <a:pt x="7186" y="127551"/>
                  </a:lnTo>
                  <a:lnTo>
                    <a:pt x="0" y="173736"/>
                  </a:lnTo>
                  <a:lnTo>
                    <a:pt x="7186" y="219920"/>
                  </a:lnTo>
                  <a:lnTo>
                    <a:pt x="27465" y="261422"/>
                  </a:lnTo>
                  <a:lnTo>
                    <a:pt x="58921" y="296584"/>
                  </a:lnTo>
                  <a:lnTo>
                    <a:pt x="99635" y="323751"/>
                  </a:lnTo>
                  <a:lnTo>
                    <a:pt x="147690" y="341265"/>
                  </a:lnTo>
                  <a:lnTo>
                    <a:pt x="201168" y="347472"/>
                  </a:lnTo>
                  <a:lnTo>
                    <a:pt x="254645" y="341265"/>
                  </a:lnTo>
                  <a:lnTo>
                    <a:pt x="302700" y="323751"/>
                  </a:lnTo>
                  <a:lnTo>
                    <a:pt x="343414" y="296584"/>
                  </a:lnTo>
                  <a:lnTo>
                    <a:pt x="374870" y="261422"/>
                  </a:lnTo>
                  <a:lnTo>
                    <a:pt x="395149" y="219920"/>
                  </a:lnTo>
                  <a:lnTo>
                    <a:pt x="402336" y="173736"/>
                  </a:lnTo>
                  <a:lnTo>
                    <a:pt x="395149" y="127551"/>
                  </a:lnTo>
                  <a:lnTo>
                    <a:pt x="374870" y="86049"/>
                  </a:lnTo>
                  <a:lnTo>
                    <a:pt x="343414" y="50887"/>
                  </a:lnTo>
                  <a:lnTo>
                    <a:pt x="302700" y="23720"/>
                  </a:lnTo>
                  <a:lnTo>
                    <a:pt x="254645" y="620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4671" y="1196340"/>
              <a:ext cx="402590" cy="347980"/>
            </a:xfrm>
            <a:custGeom>
              <a:avLst/>
              <a:gdLst/>
              <a:ahLst/>
              <a:cxnLst/>
              <a:rect l="l" t="t" r="r" b="b"/>
              <a:pathLst>
                <a:path w="402590" h="347980">
                  <a:moveTo>
                    <a:pt x="0" y="173736"/>
                  </a:moveTo>
                  <a:lnTo>
                    <a:pt x="7186" y="127551"/>
                  </a:lnTo>
                  <a:lnTo>
                    <a:pt x="27465" y="86049"/>
                  </a:lnTo>
                  <a:lnTo>
                    <a:pt x="58921" y="50887"/>
                  </a:lnTo>
                  <a:lnTo>
                    <a:pt x="99635" y="23720"/>
                  </a:lnTo>
                  <a:lnTo>
                    <a:pt x="147690" y="6206"/>
                  </a:lnTo>
                  <a:lnTo>
                    <a:pt x="201168" y="0"/>
                  </a:lnTo>
                  <a:lnTo>
                    <a:pt x="254645" y="6206"/>
                  </a:lnTo>
                  <a:lnTo>
                    <a:pt x="302700" y="23720"/>
                  </a:lnTo>
                  <a:lnTo>
                    <a:pt x="343414" y="50887"/>
                  </a:lnTo>
                  <a:lnTo>
                    <a:pt x="374870" y="86049"/>
                  </a:lnTo>
                  <a:lnTo>
                    <a:pt x="395149" y="127551"/>
                  </a:lnTo>
                  <a:lnTo>
                    <a:pt x="402336" y="173736"/>
                  </a:lnTo>
                  <a:lnTo>
                    <a:pt x="395149" y="219920"/>
                  </a:lnTo>
                  <a:lnTo>
                    <a:pt x="374870" y="261422"/>
                  </a:lnTo>
                  <a:lnTo>
                    <a:pt x="343414" y="296584"/>
                  </a:lnTo>
                  <a:lnTo>
                    <a:pt x="302700" y="323751"/>
                  </a:lnTo>
                  <a:lnTo>
                    <a:pt x="254645" y="341265"/>
                  </a:lnTo>
                  <a:lnTo>
                    <a:pt x="201168" y="347472"/>
                  </a:lnTo>
                  <a:lnTo>
                    <a:pt x="147690" y="341265"/>
                  </a:lnTo>
                  <a:lnTo>
                    <a:pt x="99635" y="323751"/>
                  </a:lnTo>
                  <a:lnTo>
                    <a:pt x="58921" y="296584"/>
                  </a:lnTo>
                  <a:lnTo>
                    <a:pt x="27465" y="261422"/>
                  </a:lnTo>
                  <a:lnTo>
                    <a:pt x="7186" y="219920"/>
                  </a:lnTo>
                  <a:lnTo>
                    <a:pt x="0" y="173736"/>
                  </a:lnTo>
                  <a:close/>
                </a:path>
              </a:pathLst>
            </a:custGeom>
            <a:ln w="9525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1186330" y="1661159"/>
            <a:ext cx="152400" cy="20320"/>
          </a:xfrm>
          <a:custGeom>
            <a:avLst/>
            <a:gdLst/>
            <a:ahLst/>
            <a:cxnLst/>
            <a:rect l="l" t="t" r="r" b="b"/>
            <a:pathLst>
              <a:path w="152400" h="20319">
                <a:moveTo>
                  <a:pt x="24384" y="4432"/>
                </a:moveTo>
                <a:lnTo>
                  <a:pt x="18923" y="0"/>
                </a:lnTo>
                <a:lnTo>
                  <a:pt x="5461" y="0"/>
                </a:lnTo>
                <a:lnTo>
                  <a:pt x="0" y="4432"/>
                </a:lnTo>
                <a:lnTo>
                  <a:pt x="0" y="15379"/>
                </a:lnTo>
                <a:lnTo>
                  <a:pt x="5461" y="19812"/>
                </a:lnTo>
                <a:lnTo>
                  <a:pt x="18923" y="19812"/>
                </a:lnTo>
                <a:lnTo>
                  <a:pt x="24384" y="15379"/>
                </a:lnTo>
                <a:lnTo>
                  <a:pt x="24384" y="4432"/>
                </a:lnTo>
                <a:close/>
              </a:path>
              <a:path w="152400" h="20319">
                <a:moveTo>
                  <a:pt x="88392" y="4432"/>
                </a:moveTo>
                <a:lnTo>
                  <a:pt x="82931" y="0"/>
                </a:lnTo>
                <a:lnTo>
                  <a:pt x="69469" y="0"/>
                </a:lnTo>
                <a:lnTo>
                  <a:pt x="64008" y="4432"/>
                </a:lnTo>
                <a:lnTo>
                  <a:pt x="64008" y="15379"/>
                </a:lnTo>
                <a:lnTo>
                  <a:pt x="69469" y="19812"/>
                </a:lnTo>
                <a:lnTo>
                  <a:pt x="82931" y="19812"/>
                </a:lnTo>
                <a:lnTo>
                  <a:pt x="88392" y="15379"/>
                </a:lnTo>
                <a:lnTo>
                  <a:pt x="88392" y="4432"/>
                </a:lnTo>
                <a:close/>
              </a:path>
              <a:path w="152400" h="20319">
                <a:moveTo>
                  <a:pt x="152400" y="4432"/>
                </a:moveTo>
                <a:lnTo>
                  <a:pt x="146939" y="0"/>
                </a:lnTo>
                <a:lnTo>
                  <a:pt x="133477" y="0"/>
                </a:lnTo>
                <a:lnTo>
                  <a:pt x="128016" y="4432"/>
                </a:lnTo>
                <a:lnTo>
                  <a:pt x="128016" y="15379"/>
                </a:lnTo>
                <a:lnTo>
                  <a:pt x="133477" y="19812"/>
                </a:lnTo>
                <a:lnTo>
                  <a:pt x="146939" y="19812"/>
                </a:lnTo>
                <a:lnTo>
                  <a:pt x="152400" y="15379"/>
                </a:lnTo>
                <a:lnTo>
                  <a:pt x="152400" y="4432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1020544" y="2423221"/>
            <a:ext cx="558165" cy="485140"/>
            <a:chOff x="741997" y="1907857"/>
            <a:chExt cx="558165" cy="485140"/>
          </a:xfrm>
        </p:grpSpPr>
        <p:sp>
          <p:nvSpPr>
            <p:cNvPr id="50" name="object 50"/>
            <p:cNvSpPr/>
            <p:nvPr/>
          </p:nvSpPr>
          <p:spPr>
            <a:xfrm>
              <a:off x="746759" y="1912620"/>
              <a:ext cx="548640" cy="475615"/>
            </a:xfrm>
            <a:custGeom>
              <a:avLst/>
              <a:gdLst/>
              <a:ahLst/>
              <a:cxnLst/>
              <a:rect l="l" t="t" r="r" b="b"/>
              <a:pathLst>
                <a:path w="548640" h="475614">
                  <a:moveTo>
                    <a:pt x="0" y="237744"/>
                  </a:moveTo>
                  <a:lnTo>
                    <a:pt x="4419" y="195008"/>
                  </a:lnTo>
                  <a:lnTo>
                    <a:pt x="17162" y="154786"/>
                  </a:lnTo>
                  <a:lnTo>
                    <a:pt x="37453" y="117748"/>
                  </a:lnTo>
                  <a:lnTo>
                    <a:pt x="64518" y="84567"/>
                  </a:lnTo>
                  <a:lnTo>
                    <a:pt x="97580" y="55913"/>
                  </a:lnTo>
                  <a:lnTo>
                    <a:pt x="135867" y="32458"/>
                  </a:lnTo>
                  <a:lnTo>
                    <a:pt x="178602" y="14873"/>
                  </a:lnTo>
                  <a:lnTo>
                    <a:pt x="225011" y="3830"/>
                  </a:lnTo>
                  <a:lnTo>
                    <a:pt x="274320" y="0"/>
                  </a:lnTo>
                  <a:lnTo>
                    <a:pt x="323628" y="3830"/>
                  </a:lnTo>
                  <a:lnTo>
                    <a:pt x="370037" y="14873"/>
                  </a:lnTo>
                  <a:lnTo>
                    <a:pt x="412772" y="32458"/>
                  </a:lnTo>
                  <a:lnTo>
                    <a:pt x="451059" y="55913"/>
                  </a:lnTo>
                  <a:lnTo>
                    <a:pt x="484121" y="84567"/>
                  </a:lnTo>
                  <a:lnTo>
                    <a:pt x="511186" y="117748"/>
                  </a:lnTo>
                  <a:lnTo>
                    <a:pt x="531477" y="154786"/>
                  </a:lnTo>
                  <a:lnTo>
                    <a:pt x="544220" y="195008"/>
                  </a:lnTo>
                  <a:lnTo>
                    <a:pt x="548640" y="237744"/>
                  </a:lnTo>
                  <a:lnTo>
                    <a:pt x="544220" y="280479"/>
                  </a:lnTo>
                  <a:lnTo>
                    <a:pt x="531477" y="320701"/>
                  </a:lnTo>
                  <a:lnTo>
                    <a:pt x="511186" y="357739"/>
                  </a:lnTo>
                  <a:lnTo>
                    <a:pt x="484121" y="390920"/>
                  </a:lnTo>
                  <a:lnTo>
                    <a:pt x="451059" y="419574"/>
                  </a:lnTo>
                  <a:lnTo>
                    <a:pt x="412772" y="443029"/>
                  </a:lnTo>
                  <a:lnTo>
                    <a:pt x="370037" y="460614"/>
                  </a:lnTo>
                  <a:lnTo>
                    <a:pt x="323628" y="471657"/>
                  </a:lnTo>
                  <a:lnTo>
                    <a:pt x="274320" y="475488"/>
                  </a:lnTo>
                  <a:lnTo>
                    <a:pt x="225011" y="471657"/>
                  </a:lnTo>
                  <a:lnTo>
                    <a:pt x="178602" y="460614"/>
                  </a:lnTo>
                  <a:lnTo>
                    <a:pt x="135867" y="443029"/>
                  </a:lnTo>
                  <a:lnTo>
                    <a:pt x="97580" y="419574"/>
                  </a:lnTo>
                  <a:lnTo>
                    <a:pt x="64518" y="390920"/>
                  </a:lnTo>
                  <a:lnTo>
                    <a:pt x="37453" y="357739"/>
                  </a:lnTo>
                  <a:lnTo>
                    <a:pt x="17162" y="320701"/>
                  </a:lnTo>
                  <a:lnTo>
                    <a:pt x="4419" y="280479"/>
                  </a:lnTo>
                  <a:lnTo>
                    <a:pt x="0" y="237744"/>
                  </a:lnTo>
                  <a:close/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9911" y="1976628"/>
              <a:ext cx="402590" cy="347980"/>
            </a:xfrm>
            <a:custGeom>
              <a:avLst/>
              <a:gdLst/>
              <a:ahLst/>
              <a:cxnLst/>
              <a:rect l="l" t="t" r="r" b="b"/>
              <a:pathLst>
                <a:path w="402590" h="347980">
                  <a:moveTo>
                    <a:pt x="201168" y="0"/>
                  </a:moveTo>
                  <a:lnTo>
                    <a:pt x="147690" y="6206"/>
                  </a:lnTo>
                  <a:lnTo>
                    <a:pt x="99635" y="23720"/>
                  </a:lnTo>
                  <a:lnTo>
                    <a:pt x="58921" y="50887"/>
                  </a:lnTo>
                  <a:lnTo>
                    <a:pt x="27465" y="86049"/>
                  </a:lnTo>
                  <a:lnTo>
                    <a:pt x="7186" y="127551"/>
                  </a:lnTo>
                  <a:lnTo>
                    <a:pt x="0" y="173736"/>
                  </a:lnTo>
                  <a:lnTo>
                    <a:pt x="7186" y="219920"/>
                  </a:lnTo>
                  <a:lnTo>
                    <a:pt x="27465" y="261422"/>
                  </a:lnTo>
                  <a:lnTo>
                    <a:pt x="58921" y="296584"/>
                  </a:lnTo>
                  <a:lnTo>
                    <a:pt x="99635" y="323751"/>
                  </a:lnTo>
                  <a:lnTo>
                    <a:pt x="147690" y="341265"/>
                  </a:lnTo>
                  <a:lnTo>
                    <a:pt x="201168" y="347472"/>
                  </a:lnTo>
                  <a:lnTo>
                    <a:pt x="254645" y="341265"/>
                  </a:lnTo>
                  <a:lnTo>
                    <a:pt x="302700" y="323751"/>
                  </a:lnTo>
                  <a:lnTo>
                    <a:pt x="343414" y="296584"/>
                  </a:lnTo>
                  <a:lnTo>
                    <a:pt x="374870" y="261422"/>
                  </a:lnTo>
                  <a:lnTo>
                    <a:pt x="395149" y="219920"/>
                  </a:lnTo>
                  <a:lnTo>
                    <a:pt x="402336" y="173736"/>
                  </a:lnTo>
                  <a:lnTo>
                    <a:pt x="395149" y="127551"/>
                  </a:lnTo>
                  <a:lnTo>
                    <a:pt x="374870" y="86049"/>
                  </a:lnTo>
                  <a:lnTo>
                    <a:pt x="343414" y="50887"/>
                  </a:lnTo>
                  <a:lnTo>
                    <a:pt x="302700" y="23720"/>
                  </a:lnTo>
                  <a:lnTo>
                    <a:pt x="254645" y="620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9911" y="1976628"/>
              <a:ext cx="402590" cy="347980"/>
            </a:xfrm>
            <a:custGeom>
              <a:avLst/>
              <a:gdLst/>
              <a:ahLst/>
              <a:cxnLst/>
              <a:rect l="l" t="t" r="r" b="b"/>
              <a:pathLst>
                <a:path w="402590" h="347980">
                  <a:moveTo>
                    <a:pt x="0" y="173736"/>
                  </a:moveTo>
                  <a:lnTo>
                    <a:pt x="7186" y="127551"/>
                  </a:lnTo>
                  <a:lnTo>
                    <a:pt x="27465" y="86049"/>
                  </a:lnTo>
                  <a:lnTo>
                    <a:pt x="58921" y="50887"/>
                  </a:lnTo>
                  <a:lnTo>
                    <a:pt x="99635" y="23720"/>
                  </a:lnTo>
                  <a:lnTo>
                    <a:pt x="147690" y="6206"/>
                  </a:lnTo>
                  <a:lnTo>
                    <a:pt x="201168" y="0"/>
                  </a:lnTo>
                  <a:lnTo>
                    <a:pt x="254645" y="6206"/>
                  </a:lnTo>
                  <a:lnTo>
                    <a:pt x="302700" y="23720"/>
                  </a:lnTo>
                  <a:lnTo>
                    <a:pt x="343414" y="50887"/>
                  </a:lnTo>
                  <a:lnTo>
                    <a:pt x="374870" y="86049"/>
                  </a:lnTo>
                  <a:lnTo>
                    <a:pt x="395149" y="127551"/>
                  </a:lnTo>
                  <a:lnTo>
                    <a:pt x="402336" y="173736"/>
                  </a:lnTo>
                  <a:lnTo>
                    <a:pt x="395149" y="219920"/>
                  </a:lnTo>
                  <a:lnTo>
                    <a:pt x="374870" y="261422"/>
                  </a:lnTo>
                  <a:lnTo>
                    <a:pt x="343414" y="296584"/>
                  </a:lnTo>
                  <a:lnTo>
                    <a:pt x="302700" y="323751"/>
                  </a:lnTo>
                  <a:lnTo>
                    <a:pt x="254645" y="341265"/>
                  </a:lnTo>
                  <a:lnTo>
                    <a:pt x="201168" y="347472"/>
                  </a:lnTo>
                  <a:lnTo>
                    <a:pt x="147690" y="341265"/>
                  </a:lnTo>
                  <a:lnTo>
                    <a:pt x="99635" y="323751"/>
                  </a:lnTo>
                  <a:lnTo>
                    <a:pt x="58921" y="296584"/>
                  </a:lnTo>
                  <a:lnTo>
                    <a:pt x="27465" y="261422"/>
                  </a:lnTo>
                  <a:lnTo>
                    <a:pt x="7186" y="219920"/>
                  </a:lnTo>
                  <a:lnTo>
                    <a:pt x="0" y="173736"/>
                  </a:lnTo>
                  <a:close/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1201570" y="2441447"/>
            <a:ext cx="151130" cy="20320"/>
          </a:xfrm>
          <a:custGeom>
            <a:avLst/>
            <a:gdLst/>
            <a:ahLst/>
            <a:cxnLst/>
            <a:rect l="l" t="t" r="r" b="b"/>
            <a:pathLst>
              <a:path w="151130" h="20319">
                <a:moveTo>
                  <a:pt x="22860" y="4432"/>
                </a:moveTo>
                <a:lnTo>
                  <a:pt x="17741" y="0"/>
                </a:lnTo>
                <a:lnTo>
                  <a:pt x="5118" y="0"/>
                </a:lnTo>
                <a:lnTo>
                  <a:pt x="0" y="4432"/>
                </a:lnTo>
                <a:lnTo>
                  <a:pt x="0" y="15379"/>
                </a:lnTo>
                <a:lnTo>
                  <a:pt x="5118" y="19812"/>
                </a:lnTo>
                <a:lnTo>
                  <a:pt x="17741" y="19812"/>
                </a:lnTo>
                <a:lnTo>
                  <a:pt x="22860" y="15379"/>
                </a:lnTo>
                <a:lnTo>
                  <a:pt x="22860" y="4432"/>
                </a:lnTo>
                <a:close/>
              </a:path>
              <a:path w="151130" h="20319">
                <a:moveTo>
                  <a:pt x="86868" y="4432"/>
                </a:moveTo>
                <a:lnTo>
                  <a:pt x="81749" y="0"/>
                </a:lnTo>
                <a:lnTo>
                  <a:pt x="69126" y="0"/>
                </a:lnTo>
                <a:lnTo>
                  <a:pt x="64008" y="4432"/>
                </a:lnTo>
                <a:lnTo>
                  <a:pt x="64008" y="15379"/>
                </a:lnTo>
                <a:lnTo>
                  <a:pt x="69126" y="19812"/>
                </a:lnTo>
                <a:lnTo>
                  <a:pt x="81749" y="19812"/>
                </a:lnTo>
                <a:lnTo>
                  <a:pt x="86868" y="15379"/>
                </a:lnTo>
                <a:lnTo>
                  <a:pt x="86868" y="4432"/>
                </a:lnTo>
                <a:close/>
              </a:path>
              <a:path w="151130" h="20319">
                <a:moveTo>
                  <a:pt x="150876" y="4432"/>
                </a:moveTo>
                <a:lnTo>
                  <a:pt x="145757" y="0"/>
                </a:lnTo>
                <a:lnTo>
                  <a:pt x="133134" y="0"/>
                </a:lnTo>
                <a:lnTo>
                  <a:pt x="128016" y="4432"/>
                </a:lnTo>
                <a:lnTo>
                  <a:pt x="128016" y="15379"/>
                </a:lnTo>
                <a:lnTo>
                  <a:pt x="133134" y="19812"/>
                </a:lnTo>
                <a:lnTo>
                  <a:pt x="145757" y="19812"/>
                </a:lnTo>
                <a:lnTo>
                  <a:pt x="150876" y="15379"/>
                </a:lnTo>
                <a:lnTo>
                  <a:pt x="150876" y="4432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1018556" y="3050160"/>
            <a:ext cx="558165" cy="483870"/>
            <a:chOff x="726757" y="2663761"/>
            <a:chExt cx="558165" cy="483870"/>
          </a:xfrm>
        </p:grpSpPr>
        <p:sp>
          <p:nvSpPr>
            <p:cNvPr id="55" name="object 55"/>
            <p:cNvSpPr/>
            <p:nvPr/>
          </p:nvSpPr>
          <p:spPr>
            <a:xfrm>
              <a:off x="731519" y="2668523"/>
              <a:ext cx="548640" cy="474345"/>
            </a:xfrm>
            <a:custGeom>
              <a:avLst/>
              <a:gdLst/>
              <a:ahLst/>
              <a:cxnLst/>
              <a:rect l="l" t="t" r="r" b="b"/>
              <a:pathLst>
                <a:path w="548640" h="474344">
                  <a:moveTo>
                    <a:pt x="0" y="236981"/>
                  </a:moveTo>
                  <a:lnTo>
                    <a:pt x="4419" y="194382"/>
                  </a:lnTo>
                  <a:lnTo>
                    <a:pt x="17162" y="154289"/>
                  </a:lnTo>
                  <a:lnTo>
                    <a:pt x="37453" y="117370"/>
                  </a:lnTo>
                  <a:lnTo>
                    <a:pt x="64518" y="84295"/>
                  </a:lnTo>
                  <a:lnTo>
                    <a:pt x="97580" y="55733"/>
                  </a:lnTo>
                  <a:lnTo>
                    <a:pt x="135867" y="32353"/>
                  </a:lnTo>
                  <a:lnTo>
                    <a:pt x="178602" y="14825"/>
                  </a:lnTo>
                  <a:lnTo>
                    <a:pt x="225011" y="3817"/>
                  </a:lnTo>
                  <a:lnTo>
                    <a:pt x="274320" y="0"/>
                  </a:lnTo>
                  <a:lnTo>
                    <a:pt x="323628" y="3817"/>
                  </a:lnTo>
                  <a:lnTo>
                    <a:pt x="370037" y="14825"/>
                  </a:lnTo>
                  <a:lnTo>
                    <a:pt x="412772" y="32353"/>
                  </a:lnTo>
                  <a:lnTo>
                    <a:pt x="451059" y="55733"/>
                  </a:lnTo>
                  <a:lnTo>
                    <a:pt x="484121" y="84295"/>
                  </a:lnTo>
                  <a:lnTo>
                    <a:pt x="511186" y="117370"/>
                  </a:lnTo>
                  <a:lnTo>
                    <a:pt x="531477" y="154289"/>
                  </a:lnTo>
                  <a:lnTo>
                    <a:pt x="544220" y="194382"/>
                  </a:lnTo>
                  <a:lnTo>
                    <a:pt x="548640" y="236981"/>
                  </a:lnTo>
                  <a:lnTo>
                    <a:pt x="544220" y="279581"/>
                  </a:lnTo>
                  <a:lnTo>
                    <a:pt x="531477" y="319674"/>
                  </a:lnTo>
                  <a:lnTo>
                    <a:pt x="511186" y="356593"/>
                  </a:lnTo>
                  <a:lnTo>
                    <a:pt x="484121" y="389668"/>
                  </a:lnTo>
                  <a:lnTo>
                    <a:pt x="451059" y="418230"/>
                  </a:lnTo>
                  <a:lnTo>
                    <a:pt x="412772" y="441610"/>
                  </a:lnTo>
                  <a:lnTo>
                    <a:pt x="370037" y="459138"/>
                  </a:lnTo>
                  <a:lnTo>
                    <a:pt x="323628" y="470146"/>
                  </a:lnTo>
                  <a:lnTo>
                    <a:pt x="274320" y="473963"/>
                  </a:lnTo>
                  <a:lnTo>
                    <a:pt x="225011" y="470146"/>
                  </a:lnTo>
                  <a:lnTo>
                    <a:pt x="178602" y="459138"/>
                  </a:lnTo>
                  <a:lnTo>
                    <a:pt x="135867" y="441610"/>
                  </a:lnTo>
                  <a:lnTo>
                    <a:pt x="97580" y="418230"/>
                  </a:lnTo>
                  <a:lnTo>
                    <a:pt x="64518" y="389668"/>
                  </a:lnTo>
                  <a:lnTo>
                    <a:pt x="37453" y="356593"/>
                  </a:lnTo>
                  <a:lnTo>
                    <a:pt x="17162" y="319674"/>
                  </a:lnTo>
                  <a:lnTo>
                    <a:pt x="4419" y="279581"/>
                  </a:lnTo>
                  <a:lnTo>
                    <a:pt x="0" y="236981"/>
                  </a:lnTo>
                  <a:close/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04671" y="2731007"/>
              <a:ext cx="402590" cy="347980"/>
            </a:xfrm>
            <a:custGeom>
              <a:avLst/>
              <a:gdLst/>
              <a:ahLst/>
              <a:cxnLst/>
              <a:rect l="l" t="t" r="r" b="b"/>
              <a:pathLst>
                <a:path w="402590" h="347980">
                  <a:moveTo>
                    <a:pt x="201168" y="0"/>
                  </a:moveTo>
                  <a:lnTo>
                    <a:pt x="147690" y="6206"/>
                  </a:lnTo>
                  <a:lnTo>
                    <a:pt x="99635" y="23720"/>
                  </a:lnTo>
                  <a:lnTo>
                    <a:pt x="58921" y="50887"/>
                  </a:lnTo>
                  <a:lnTo>
                    <a:pt x="27465" y="86049"/>
                  </a:lnTo>
                  <a:lnTo>
                    <a:pt x="7186" y="127551"/>
                  </a:lnTo>
                  <a:lnTo>
                    <a:pt x="0" y="173736"/>
                  </a:lnTo>
                  <a:lnTo>
                    <a:pt x="7186" y="219920"/>
                  </a:lnTo>
                  <a:lnTo>
                    <a:pt x="27465" y="261422"/>
                  </a:lnTo>
                  <a:lnTo>
                    <a:pt x="58921" y="296584"/>
                  </a:lnTo>
                  <a:lnTo>
                    <a:pt x="99635" y="323751"/>
                  </a:lnTo>
                  <a:lnTo>
                    <a:pt x="147690" y="341265"/>
                  </a:lnTo>
                  <a:lnTo>
                    <a:pt x="201168" y="347472"/>
                  </a:lnTo>
                  <a:lnTo>
                    <a:pt x="254645" y="341265"/>
                  </a:lnTo>
                  <a:lnTo>
                    <a:pt x="302700" y="323751"/>
                  </a:lnTo>
                  <a:lnTo>
                    <a:pt x="343414" y="296584"/>
                  </a:lnTo>
                  <a:lnTo>
                    <a:pt x="374870" y="261422"/>
                  </a:lnTo>
                  <a:lnTo>
                    <a:pt x="395149" y="219920"/>
                  </a:lnTo>
                  <a:lnTo>
                    <a:pt x="402336" y="173736"/>
                  </a:lnTo>
                  <a:lnTo>
                    <a:pt x="395149" y="127551"/>
                  </a:lnTo>
                  <a:lnTo>
                    <a:pt x="374870" y="86049"/>
                  </a:lnTo>
                  <a:lnTo>
                    <a:pt x="343414" y="50887"/>
                  </a:lnTo>
                  <a:lnTo>
                    <a:pt x="302700" y="23720"/>
                  </a:lnTo>
                  <a:lnTo>
                    <a:pt x="254645" y="620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4671" y="2731007"/>
              <a:ext cx="402590" cy="347980"/>
            </a:xfrm>
            <a:custGeom>
              <a:avLst/>
              <a:gdLst/>
              <a:ahLst/>
              <a:cxnLst/>
              <a:rect l="l" t="t" r="r" b="b"/>
              <a:pathLst>
                <a:path w="402590" h="347980">
                  <a:moveTo>
                    <a:pt x="0" y="173736"/>
                  </a:moveTo>
                  <a:lnTo>
                    <a:pt x="7186" y="127551"/>
                  </a:lnTo>
                  <a:lnTo>
                    <a:pt x="27465" y="86049"/>
                  </a:lnTo>
                  <a:lnTo>
                    <a:pt x="58921" y="50887"/>
                  </a:lnTo>
                  <a:lnTo>
                    <a:pt x="99635" y="23720"/>
                  </a:lnTo>
                  <a:lnTo>
                    <a:pt x="147690" y="6206"/>
                  </a:lnTo>
                  <a:lnTo>
                    <a:pt x="201168" y="0"/>
                  </a:lnTo>
                  <a:lnTo>
                    <a:pt x="254645" y="6206"/>
                  </a:lnTo>
                  <a:lnTo>
                    <a:pt x="302700" y="23720"/>
                  </a:lnTo>
                  <a:lnTo>
                    <a:pt x="343414" y="50887"/>
                  </a:lnTo>
                  <a:lnTo>
                    <a:pt x="374870" y="86049"/>
                  </a:lnTo>
                  <a:lnTo>
                    <a:pt x="395149" y="127551"/>
                  </a:lnTo>
                  <a:lnTo>
                    <a:pt x="402336" y="173736"/>
                  </a:lnTo>
                  <a:lnTo>
                    <a:pt x="395149" y="219920"/>
                  </a:lnTo>
                  <a:lnTo>
                    <a:pt x="374870" y="261422"/>
                  </a:lnTo>
                  <a:lnTo>
                    <a:pt x="343414" y="296584"/>
                  </a:lnTo>
                  <a:lnTo>
                    <a:pt x="302700" y="323751"/>
                  </a:lnTo>
                  <a:lnTo>
                    <a:pt x="254645" y="341265"/>
                  </a:lnTo>
                  <a:lnTo>
                    <a:pt x="201168" y="347472"/>
                  </a:lnTo>
                  <a:lnTo>
                    <a:pt x="147690" y="341265"/>
                  </a:lnTo>
                  <a:lnTo>
                    <a:pt x="99635" y="323751"/>
                  </a:lnTo>
                  <a:lnTo>
                    <a:pt x="58921" y="296584"/>
                  </a:lnTo>
                  <a:lnTo>
                    <a:pt x="27465" y="261422"/>
                  </a:lnTo>
                  <a:lnTo>
                    <a:pt x="7186" y="219920"/>
                  </a:lnTo>
                  <a:lnTo>
                    <a:pt x="0" y="173736"/>
                  </a:lnTo>
                  <a:close/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/>
          <p:nvPr/>
        </p:nvSpPr>
        <p:spPr>
          <a:xfrm>
            <a:off x="1186330" y="3195827"/>
            <a:ext cx="152400" cy="21590"/>
          </a:xfrm>
          <a:custGeom>
            <a:avLst/>
            <a:gdLst/>
            <a:ahLst/>
            <a:cxnLst/>
            <a:rect l="l" t="t" r="r" b="b"/>
            <a:pathLst>
              <a:path w="152400" h="21589">
                <a:moveTo>
                  <a:pt x="24384" y="4775"/>
                </a:moveTo>
                <a:lnTo>
                  <a:pt x="18923" y="0"/>
                </a:lnTo>
                <a:lnTo>
                  <a:pt x="5461" y="0"/>
                </a:lnTo>
                <a:lnTo>
                  <a:pt x="0" y="4775"/>
                </a:lnTo>
                <a:lnTo>
                  <a:pt x="0" y="16560"/>
                </a:lnTo>
                <a:lnTo>
                  <a:pt x="5461" y="21336"/>
                </a:lnTo>
                <a:lnTo>
                  <a:pt x="18923" y="21336"/>
                </a:lnTo>
                <a:lnTo>
                  <a:pt x="24384" y="16560"/>
                </a:lnTo>
                <a:lnTo>
                  <a:pt x="24384" y="4775"/>
                </a:lnTo>
                <a:close/>
              </a:path>
              <a:path w="152400" h="21589">
                <a:moveTo>
                  <a:pt x="88392" y="4775"/>
                </a:moveTo>
                <a:lnTo>
                  <a:pt x="82931" y="0"/>
                </a:lnTo>
                <a:lnTo>
                  <a:pt x="69469" y="0"/>
                </a:lnTo>
                <a:lnTo>
                  <a:pt x="64008" y="4775"/>
                </a:lnTo>
                <a:lnTo>
                  <a:pt x="64008" y="16560"/>
                </a:lnTo>
                <a:lnTo>
                  <a:pt x="69469" y="21336"/>
                </a:lnTo>
                <a:lnTo>
                  <a:pt x="82931" y="21336"/>
                </a:lnTo>
                <a:lnTo>
                  <a:pt x="88392" y="16560"/>
                </a:lnTo>
                <a:lnTo>
                  <a:pt x="88392" y="4775"/>
                </a:lnTo>
                <a:close/>
              </a:path>
              <a:path w="152400" h="21589">
                <a:moveTo>
                  <a:pt x="152400" y="4775"/>
                </a:moveTo>
                <a:lnTo>
                  <a:pt x="146939" y="0"/>
                </a:lnTo>
                <a:lnTo>
                  <a:pt x="133477" y="0"/>
                </a:lnTo>
                <a:lnTo>
                  <a:pt x="128016" y="4775"/>
                </a:lnTo>
                <a:lnTo>
                  <a:pt x="128016" y="16560"/>
                </a:lnTo>
                <a:lnTo>
                  <a:pt x="133477" y="21336"/>
                </a:lnTo>
                <a:lnTo>
                  <a:pt x="146939" y="21336"/>
                </a:lnTo>
                <a:lnTo>
                  <a:pt x="152400" y="16560"/>
                </a:lnTo>
                <a:lnTo>
                  <a:pt x="152400" y="477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1013292" y="3653275"/>
            <a:ext cx="558165" cy="523430"/>
            <a:chOff x="726757" y="3410521"/>
            <a:chExt cx="558165" cy="485140"/>
          </a:xfrm>
        </p:grpSpPr>
        <p:sp>
          <p:nvSpPr>
            <p:cNvPr id="60" name="object 60"/>
            <p:cNvSpPr/>
            <p:nvPr/>
          </p:nvSpPr>
          <p:spPr>
            <a:xfrm>
              <a:off x="731519" y="3415284"/>
              <a:ext cx="548640" cy="475615"/>
            </a:xfrm>
            <a:custGeom>
              <a:avLst/>
              <a:gdLst/>
              <a:ahLst/>
              <a:cxnLst/>
              <a:rect l="l" t="t" r="r" b="b"/>
              <a:pathLst>
                <a:path w="548640" h="475614">
                  <a:moveTo>
                    <a:pt x="0" y="237743"/>
                  </a:moveTo>
                  <a:lnTo>
                    <a:pt x="4419" y="195008"/>
                  </a:lnTo>
                  <a:lnTo>
                    <a:pt x="17162" y="154786"/>
                  </a:lnTo>
                  <a:lnTo>
                    <a:pt x="37453" y="117748"/>
                  </a:lnTo>
                  <a:lnTo>
                    <a:pt x="64518" y="84567"/>
                  </a:lnTo>
                  <a:lnTo>
                    <a:pt x="97580" y="55913"/>
                  </a:lnTo>
                  <a:lnTo>
                    <a:pt x="135867" y="32458"/>
                  </a:lnTo>
                  <a:lnTo>
                    <a:pt x="178602" y="14873"/>
                  </a:lnTo>
                  <a:lnTo>
                    <a:pt x="225011" y="3830"/>
                  </a:lnTo>
                  <a:lnTo>
                    <a:pt x="274320" y="0"/>
                  </a:lnTo>
                  <a:lnTo>
                    <a:pt x="323628" y="3830"/>
                  </a:lnTo>
                  <a:lnTo>
                    <a:pt x="370037" y="14873"/>
                  </a:lnTo>
                  <a:lnTo>
                    <a:pt x="412772" y="32458"/>
                  </a:lnTo>
                  <a:lnTo>
                    <a:pt x="451059" y="55913"/>
                  </a:lnTo>
                  <a:lnTo>
                    <a:pt x="484121" y="84567"/>
                  </a:lnTo>
                  <a:lnTo>
                    <a:pt x="511186" y="117748"/>
                  </a:lnTo>
                  <a:lnTo>
                    <a:pt x="531477" y="154786"/>
                  </a:lnTo>
                  <a:lnTo>
                    <a:pt x="544220" y="195008"/>
                  </a:lnTo>
                  <a:lnTo>
                    <a:pt x="548640" y="237743"/>
                  </a:lnTo>
                  <a:lnTo>
                    <a:pt x="544220" y="280479"/>
                  </a:lnTo>
                  <a:lnTo>
                    <a:pt x="531477" y="320701"/>
                  </a:lnTo>
                  <a:lnTo>
                    <a:pt x="511186" y="357739"/>
                  </a:lnTo>
                  <a:lnTo>
                    <a:pt x="484121" y="390920"/>
                  </a:lnTo>
                  <a:lnTo>
                    <a:pt x="451059" y="419574"/>
                  </a:lnTo>
                  <a:lnTo>
                    <a:pt x="412772" y="443029"/>
                  </a:lnTo>
                  <a:lnTo>
                    <a:pt x="370037" y="460614"/>
                  </a:lnTo>
                  <a:lnTo>
                    <a:pt x="323628" y="471657"/>
                  </a:lnTo>
                  <a:lnTo>
                    <a:pt x="274320" y="475487"/>
                  </a:lnTo>
                  <a:lnTo>
                    <a:pt x="225011" y="471657"/>
                  </a:lnTo>
                  <a:lnTo>
                    <a:pt x="178602" y="460614"/>
                  </a:lnTo>
                  <a:lnTo>
                    <a:pt x="135867" y="443029"/>
                  </a:lnTo>
                  <a:lnTo>
                    <a:pt x="97580" y="419574"/>
                  </a:lnTo>
                  <a:lnTo>
                    <a:pt x="64518" y="390920"/>
                  </a:lnTo>
                  <a:lnTo>
                    <a:pt x="37453" y="357739"/>
                  </a:lnTo>
                  <a:lnTo>
                    <a:pt x="17162" y="320701"/>
                  </a:lnTo>
                  <a:lnTo>
                    <a:pt x="4419" y="280479"/>
                  </a:lnTo>
                  <a:lnTo>
                    <a:pt x="0" y="237743"/>
                  </a:lnTo>
                  <a:close/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04671" y="3479292"/>
              <a:ext cx="402590" cy="347980"/>
            </a:xfrm>
            <a:custGeom>
              <a:avLst/>
              <a:gdLst/>
              <a:ahLst/>
              <a:cxnLst/>
              <a:rect l="l" t="t" r="r" b="b"/>
              <a:pathLst>
                <a:path w="402590" h="347979">
                  <a:moveTo>
                    <a:pt x="201168" y="0"/>
                  </a:moveTo>
                  <a:lnTo>
                    <a:pt x="147690" y="6206"/>
                  </a:lnTo>
                  <a:lnTo>
                    <a:pt x="99635" y="23720"/>
                  </a:lnTo>
                  <a:lnTo>
                    <a:pt x="58921" y="50887"/>
                  </a:lnTo>
                  <a:lnTo>
                    <a:pt x="27465" y="86049"/>
                  </a:lnTo>
                  <a:lnTo>
                    <a:pt x="7186" y="127551"/>
                  </a:lnTo>
                  <a:lnTo>
                    <a:pt x="0" y="173735"/>
                  </a:lnTo>
                  <a:lnTo>
                    <a:pt x="7186" y="219920"/>
                  </a:lnTo>
                  <a:lnTo>
                    <a:pt x="27465" y="261422"/>
                  </a:lnTo>
                  <a:lnTo>
                    <a:pt x="58921" y="296584"/>
                  </a:lnTo>
                  <a:lnTo>
                    <a:pt x="99635" y="323751"/>
                  </a:lnTo>
                  <a:lnTo>
                    <a:pt x="147690" y="341265"/>
                  </a:lnTo>
                  <a:lnTo>
                    <a:pt x="201168" y="347471"/>
                  </a:lnTo>
                  <a:lnTo>
                    <a:pt x="254645" y="341265"/>
                  </a:lnTo>
                  <a:lnTo>
                    <a:pt x="302700" y="323751"/>
                  </a:lnTo>
                  <a:lnTo>
                    <a:pt x="343414" y="296584"/>
                  </a:lnTo>
                  <a:lnTo>
                    <a:pt x="374870" y="261422"/>
                  </a:lnTo>
                  <a:lnTo>
                    <a:pt x="395149" y="219920"/>
                  </a:lnTo>
                  <a:lnTo>
                    <a:pt x="402336" y="173735"/>
                  </a:lnTo>
                  <a:lnTo>
                    <a:pt x="395149" y="127551"/>
                  </a:lnTo>
                  <a:lnTo>
                    <a:pt x="374870" y="86049"/>
                  </a:lnTo>
                  <a:lnTo>
                    <a:pt x="343414" y="50887"/>
                  </a:lnTo>
                  <a:lnTo>
                    <a:pt x="302700" y="23720"/>
                  </a:lnTo>
                  <a:lnTo>
                    <a:pt x="254645" y="620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4671" y="3479292"/>
              <a:ext cx="402590" cy="347980"/>
            </a:xfrm>
            <a:custGeom>
              <a:avLst/>
              <a:gdLst/>
              <a:ahLst/>
              <a:cxnLst/>
              <a:rect l="l" t="t" r="r" b="b"/>
              <a:pathLst>
                <a:path w="402590" h="347979">
                  <a:moveTo>
                    <a:pt x="0" y="173735"/>
                  </a:moveTo>
                  <a:lnTo>
                    <a:pt x="7186" y="127551"/>
                  </a:lnTo>
                  <a:lnTo>
                    <a:pt x="27465" y="86049"/>
                  </a:lnTo>
                  <a:lnTo>
                    <a:pt x="58921" y="50887"/>
                  </a:lnTo>
                  <a:lnTo>
                    <a:pt x="99635" y="23720"/>
                  </a:lnTo>
                  <a:lnTo>
                    <a:pt x="147690" y="6206"/>
                  </a:lnTo>
                  <a:lnTo>
                    <a:pt x="201168" y="0"/>
                  </a:lnTo>
                  <a:lnTo>
                    <a:pt x="254645" y="6206"/>
                  </a:lnTo>
                  <a:lnTo>
                    <a:pt x="302700" y="23720"/>
                  </a:lnTo>
                  <a:lnTo>
                    <a:pt x="343414" y="50887"/>
                  </a:lnTo>
                  <a:lnTo>
                    <a:pt x="374870" y="86049"/>
                  </a:lnTo>
                  <a:lnTo>
                    <a:pt x="395149" y="127551"/>
                  </a:lnTo>
                  <a:lnTo>
                    <a:pt x="402336" y="173735"/>
                  </a:lnTo>
                  <a:lnTo>
                    <a:pt x="395149" y="219920"/>
                  </a:lnTo>
                  <a:lnTo>
                    <a:pt x="374870" y="261422"/>
                  </a:lnTo>
                  <a:lnTo>
                    <a:pt x="343414" y="296584"/>
                  </a:lnTo>
                  <a:lnTo>
                    <a:pt x="302700" y="323751"/>
                  </a:lnTo>
                  <a:lnTo>
                    <a:pt x="254645" y="341265"/>
                  </a:lnTo>
                  <a:lnTo>
                    <a:pt x="201168" y="347471"/>
                  </a:lnTo>
                  <a:lnTo>
                    <a:pt x="147690" y="341265"/>
                  </a:lnTo>
                  <a:lnTo>
                    <a:pt x="99635" y="323751"/>
                  </a:lnTo>
                  <a:lnTo>
                    <a:pt x="58921" y="296584"/>
                  </a:lnTo>
                  <a:lnTo>
                    <a:pt x="27465" y="261422"/>
                  </a:lnTo>
                  <a:lnTo>
                    <a:pt x="7186" y="219920"/>
                  </a:lnTo>
                  <a:lnTo>
                    <a:pt x="0" y="173735"/>
                  </a:lnTo>
                  <a:close/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1186330" y="3944111"/>
            <a:ext cx="152400" cy="20320"/>
          </a:xfrm>
          <a:custGeom>
            <a:avLst/>
            <a:gdLst/>
            <a:ahLst/>
            <a:cxnLst/>
            <a:rect l="l" t="t" r="r" b="b"/>
            <a:pathLst>
              <a:path w="152400" h="20320">
                <a:moveTo>
                  <a:pt x="24384" y="4432"/>
                </a:moveTo>
                <a:lnTo>
                  <a:pt x="18923" y="0"/>
                </a:lnTo>
                <a:lnTo>
                  <a:pt x="5461" y="0"/>
                </a:lnTo>
                <a:lnTo>
                  <a:pt x="0" y="4432"/>
                </a:lnTo>
                <a:lnTo>
                  <a:pt x="0" y="15379"/>
                </a:lnTo>
                <a:lnTo>
                  <a:pt x="5461" y="19812"/>
                </a:lnTo>
                <a:lnTo>
                  <a:pt x="18923" y="19812"/>
                </a:lnTo>
                <a:lnTo>
                  <a:pt x="24384" y="15379"/>
                </a:lnTo>
                <a:lnTo>
                  <a:pt x="24384" y="4432"/>
                </a:lnTo>
                <a:close/>
              </a:path>
              <a:path w="152400" h="20320">
                <a:moveTo>
                  <a:pt x="88392" y="4432"/>
                </a:moveTo>
                <a:lnTo>
                  <a:pt x="82931" y="0"/>
                </a:lnTo>
                <a:lnTo>
                  <a:pt x="69469" y="0"/>
                </a:lnTo>
                <a:lnTo>
                  <a:pt x="64008" y="4432"/>
                </a:lnTo>
                <a:lnTo>
                  <a:pt x="64008" y="15379"/>
                </a:lnTo>
                <a:lnTo>
                  <a:pt x="69469" y="19812"/>
                </a:lnTo>
                <a:lnTo>
                  <a:pt x="82931" y="19812"/>
                </a:lnTo>
                <a:lnTo>
                  <a:pt x="88392" y="15379"/>
                </a:lnTo>
                <a:lnTo>
                  <a:pt x="88392" y="4432"/>
                </a:lnTo>
                <a:close/>
              </a:path>
              <a:path w="152400" h="20320">
                <a:moveTo>
                  <a:pt x="152400" y="4432"/>
                </a:moveTo>
                <a:lnTo>
                  <a:pt x="146939" y="0"/>
                </a:lnTo>
                <a:lnTo>
                  <a:pt x="133477" y="0"/>
                </a:lnTo>
                <a:lnTo>
                  <a:pt x="128016" y="4432"/>
                </a:lnTo>
                <a:lnTo>
                  <a:pt x="128016" y="15379"/>
                </a:lnTo>
                <a:lnTo>
                  <a:pt x="133477" y="19812"/>
                </a:lnTo>
                <a:lnTo>
                  <a:pt x="146939" y="19812"/>
                </a:lnTo>
                <a:lnTo>
                  <a:pt x="152400" y="15379"/>
                </a:lnTo>
                <a:lnTo>
                  <a:pt x="152400" y="4432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50770" y="407160"/>
            <a:ext cx="240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65" dirty="0">
                <a:solidFill>
                  <a:srgbClr val="FFC000"/>
                </a:solidFill>
                <a:latin typeface="Verdana"/>
                <a:cs typeface="Verdana"/>
              </a:rPr>
              <a:t>Table</a:t>
            </a:r>
            <a:r>
              <a:rPr sz="2800" spc="-365" dirty="0">
                <a:solidFill>
                  <a:srgbClr val="00B0F0"/>
                </a:solidFill>
                <a:latin typeface="Verdana"/>
                <a:cs typeface="Verdana"/>
              </a:rPr>
              <a:t> </a:t>
            </a:r>
            <a:r>
              <a:rPr sz="2800" spc="-280" dirty="0">
                <a:solidFill>
                  <a:srgbClr val="FFC000"/>
                </a:solidFill>
                <a:latin typeface="Verdana"/>
                <a:cs typeface="Verdana"/>
              </a:rPr>
              <a:t>of</a:t>
            </a:r>
            <a:r>
              <a:rPr sz="2800" spc="-455" dirty="0">
                <a:solidFill>
                  <a:srgbClr val="00B0F0"/>
                </a:solidFill>
                <a:latin typeface="Verdana"/>
                <a:cs typeface="Verdana"/>
              </a:rPr>
              <a:t> </a:t>
            </a:r>
            <a:r>
              <a:rPr sz="2800" spc="-375" dirty="0">
                <a:solidFill>
                  <a:srgbClr val="FFC000"/>
                </a:solidFill>
                <a:latin typeface="Verdana"/>
                <a:cs typeface="Verdana"/>
              </a:rPr>
              <a:t>Contents</a:t>
            </a:r>
            <a:endParaRPr sz="2800" dirty="0">
              <a:solidFill>
                <a:srgbClr val="FFC000"/>
              </a:solidFill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36532" y="1944553"/>
            <a:ext cx="136535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Visibility</a:t>
            </a:r>
            <a:endParaRPr sz="1800" b="1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29291" y="2485738"/>
            <a:ext cx="89408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6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M</a:t>
            </a:r>
            <a:r>
              <a:rPr lang="en-US" sz="1800" b="1" spc="-36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800" b="1" spc="-36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apping</a:t>
            </a:r>
            <a:endParaRPr sz="1800" b="1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36531" y="3125202"/>
            <a:ext cx="14332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3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S</a:t>
            </a:r>
            <a:r>
              <a:rPr lang="en-US" sz="1800" b="1" spc="-33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800" b="1" spc="-33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ystem</a:t>
            </a:r>
            <a:r>
              <a:rPr sz="1800" b="1" spc="-32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-32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800" b="1" spc="-42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Image</a:t>
            </a:r>
            <a:endParaRPr sz="1800" b="1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929291" y="4334546"/>
            <a:ext cx="1837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1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Gulf </a:t>
            </a:r>
            <a:r>
              <a:rPr lang="en-US" sz="1800" b="1" spc="-31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800" b="1" spc="-24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of</a:t>
            </a:r>
            <a:r>
              <a:rPr sz="1800" b="1" spc="-24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-24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800" b="1" spc="-30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Evaluation</a:t>
            </a:r>
            <a:endParaRPr sz="1800" b="1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63470" y="1941450"/>
            <a:ext cx="257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6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n-US" sz="2000" spc="-36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50770" y="2514217"/>
            <a:ext cx="278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8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n-US" sz="2000" spc="-28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50770" y="3132253"/>
            <a:ext cx="2832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260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29815" y="3749109"/>
            <a:ext cx="291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29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n-US" sz="2000" spc="-229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015781" y="4257232"/>
            <a:ext cx="558165" cy="483870"/>
            <a:chOff x="726757" y="4119181"/>
            <a:chExt cx="558165" cy="483870"/>
          </a:xfrm>
        </p:grpSpPr>
        <p:sp>
          <p:nvSpPr>
            <p:cNvPr id="74" name="object 74"/>
            <p:cNvSpPr/>
            <p:nvPr/>
          </p:nvSpPr>
          <p:spPr>
            <a:xfrm>
              <a:off x="731519" y="4123944"/>
              <a:ext cx="548640" cy="474345"/>
            </a:xfrm>
            <a:custGeom>
              <a:avLst/>
              <a:gdLst/>
              <a:ahLst/>
              <a:cxnLst/>
              <a:rect l="l" t="t" r="r" b="b"/>
              <a:pathLst>
                <a:path w="548640" h="474345">
                  <a:moveTo>
                    <a:pt x="0" y="236981"/>
                  </a:moveTo>
                  <a:lnTo>
                    <a:pt x="4419" y="194382"/>
                  </a:lnTo>
                  <a:lnTo>
                    <a:pt x="17162" y="154289"/>
                  </a:lnTo>
                  <a:lnTo>
                    <a:pt x="37453" y="117370"/>
                  </a:lnTo>
                  <a:lnTo>
                    <a:pt x="64518" y="84295"/>
                  </a:lnTo>
                  <a:lnTo>
                    <a:pt x="97580" y="55733"/>
                  </a:lnTo>
                  <a:lnTo>
                    <a:pt x="135867" y="32353"/>
                  </a:lnTo>
                  <a:lnTo>
                    <a:pt x="178602" y="14825"/>
                  </a:lnTo>
                  <a:lnTo>
                    <a:pt x="225011" y="3817"/>
                  </a:lnTo>
                  <a:lnTo>
                    <a:pt x="274320" y="0"/>
                  </a:lnTo>
                  <a:lnTo>
                    <a:pt x="323628" y="3817"/>
                  </a:lnTo>
                  <a:lnTo>
                    <a:pt x="370037" y="14825"/>
                  </a:lnTo>
                  <a:lnTo>
                    <a:pt x="412772" y="32353"/>
                  </a:lnTo>
                  <a:lnTo>
                    <a:pt x="451059" y="55733"/>
                  </a:lnTo>
                  <a:lnTo>
                    <a:pt x="484121" y="84295"/>
                  </a:lnTo>
                  <a:lnTo>
                    <a:pt x="511186" y="117370"/>
                  </a:lnTo>
                  <a:lnTo>
                    <a:pt x="531477" y="154289"/>
                  </a:lnTo>
                  <a:lnTo>
                    <a:pt x="544220" y="194382"/>
                  </a:lnTo>
                  <a:lnTo>
                    <a:pt x="548640" y="236981"/>
                  </a:lnTo>
                  <a:lnTo>
                    <a:pt x="544220" y="279581"/>
                  </a:lnTo>
                  <a:lnTo>
                    <a:pt x="531477" y="319674"/>
                  </a:lnTo>
                  <a:lnTo>
                    <a:pt x="511186" y="356593"/>
                  </a:lnTo>
                  <a:lnTo>
                    <a:pt x="484121" y="389668"/>
                  </a:lnTo>
                  <a:lnTo>
                    <a:pt x="451059" y="418230"/>
                  </a:lnTo>
                  <a:lnTo>
                    <a:pt x="412772" y="441610"/>
                  </a:lnTo>
                  <a:lnTo>
                    <a:pt x="370037" y="459138"/>
                  </a:lnTo>
                  <a:lnTo>
                    <a:pt x="323628" y="470146"/>
                  </a:lnTo>
                  <a:lnTo>
                    <a:pt x="274320" y="473963"/>
                  </a:lnTo>
                  <a:lnTo>
                    <a:pt x="225011" y="470146"/>
                  </a:lnTo>
                  <a:lnTo>
                    <a:pt x="178602" y="459138"/>
                  </a:lnTo>
                  <a:lnTo>
                    <a:pt x="135867" y="441610"/>
                  </a:lnTo>
                  <a:lnTo>
                    <a:pt x="97580" y="418230"/>
                  </a:lnTo>
                  <a:lnTo>
                    <a:pt x="64518" y="389668"/>
                  </a:lnTo>
                  <a:lnTo>
                    <a:pt x="37453" y="356593"/>
                  </a:lnTo>
                  <a:lnTo>
                    <a:pt x="17162" y="319674"/>
                  </a:lnTo>
                  <a:lnTo>
                    <a:pt x="4419" y="279581"/>
                  </a:lnTo>
                  <a:lnTo>
                    <a:pt x="0" y="236981"/>
                  </a:lnTo>
                  <a:close/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04671" y="4187952"/>
              <a:ext cx="402590" cy="347980"/>
            </a:xfrm>
            <a:custGeom>
              <a:avLst/>
              <a:gdLst/>
              <a:ahLst/>
              <a:cxnLst/>
              <a:rect l="l" t="t" r="r" b="b"/>
              <a:pathLst>
                <a:path w="402590" h="347979">
                  <a:moveTo>
                    <a:pt x="201168" y="0"/>
                  </a:moveTo>
                  <a:lnTo>
                    <a:pt x="147690" y="6206"/>
                  </a:lnTo>
                  <a:lnTo>
                    <a:pt x="99635" y="23720"/>
                  </a:lnTo>
                  <a:lnTo>
                    <a:pt x="58921" y="50887"/>
                  </a:lnTo>
                  <a:lnTo>
                    <a:pt x="27465" y="86049"/>
                  </a:lnTo>
                  <a:lnTo>
                    <a:pt x="7186" y="127551"/>
                  </a:lnTo>
                  <a:lnTo>
                    <a:pt x="0" y="173736"/>
                  </a:lnTo>
                  <a:lnTo>
                    <a:pt x="7186" y="219920"/>
                  </a:lnTo>
                  <a:lnTo>
                    <a:pt x="27465" y="261422"/>
                  </a:lnTo>
                  <a:lnTo>
                    <a:pt x="58921" y="296584"/>
                  </a:lnTo>
                  <a:lnTo>
                    <a:pt x="99635" y="323751"/>
                  </a:lnTo>
                  <a:lnTo>
                    <a:pt x="147690" y="341265"/>
                  </a:lnTo>
                  <a:lnTo>
                    <a:pt x="201168" y="347472"/>
                  </a:lnTo>
                  <a:lnTo>
                    <a:pt x="254645" y="341265"/>
                  </a:lnTo>
                  <a:lnTo>
                    <a:pt x="302700" y="323751"/>
                  </a:lnTo>
                  <a:lnTo>
                    <a:pt x="343414" y="296584"/>
                  </a:lnTo>
                  <a:lnTo>
                    <a:pt x="374870" y="261422"/>
                  </a:lnTo>
                  <a:lnTo>
                    <a:pt x="395149" y="219920"/>
                  </a:lnTo>
                  <a:lnTo>
                    <a:pt x="402336" y="173736"/>
                  </a:lnTo>
                  <a:lnTo>
                    <a:pt x="395149" y="127551"/>
                  </a:lnTo>
                  <a:lnTo>
                    <a:pt x="374870" y="86049"/>
                  </a:lnTo>
                  <a:lnTo>
                    <a:pt x="343414" y="50887"/>
                  </a:lnTo>
                  <a:lnTo>
                    <a:pt x="302700" y="23720"/>
                  </a:lnTo>
                  <a:lnTo>
                    <a:pt x="254645" y="620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4671" y="4187952"/>
              <a:ext cx="402590" cy="347980"/>
            </a:xfrm>
            <a:custGeom>
              <a:avLst/>
              <a:gdLst/>
              <a:ahLst/>
              <a:cxnLst/>
              <a:rect l="l" t="t" r="r" b="b"/>
              <a:pathLst>
                <a:path w="402590" h="347979">
                  <a:moveTo>
                    <a:pt x="0" y="173736"/>
                  </a:moveTo>
                  <a:lnTo>
                    <a:pt x="7186" y="127551"/>
                  </a:lnTo>
                  <a:lnTo>
                    <a:pt x="27465" y="86049"/>
                  </a:lnTo>
                  <a:lnTo>
                    <a:pt x="58921" y="50887"/>
                  </a:lnTo>
                  <a:lnTo>
                    <a:pt x="99635" y="23720"/>
                  </a:lnTo>
                  <a:lnTo>
                    <a:pt x="147690" y="6206"/>
                  </a:lnTo>
                  <a:lnTo>
                    <a:pt x="201168" y="0"/>
                  </a:lnTo>
                  <a:lnTo>
                    <a:pt x="254645" y="6206"/>
                  </a:lnTo>
                  <a:lnTo>
                    <a:pt x="302700" y="23720"/>
                  </a:lnTo>
                  <a:lnTo>
                    <a:pt x="343414" y="50887"/>
                  </a:lnTo>
                  <a:lnTo>
                    <a:pt x="374870" y="86049"/>
                  </a:lnTo>
                  <a:lnTo>
                    <a:pt x="395149" y="127551"/>
                  </a:lnTo>
                  <a:lnTo>
                    <a:pt x="402336" y="173736"/>
                  </a:lnTo>
                  <a:lnTo>
                    <a:pt x="395149" y="219920"/>
                  </a:lnTo>
                  <a:lnTo>
                    <a:pt x="374870" y="261422"/>
                  </a:lnTo>
                  <a:lnTo>
                    <a:pt x="343414" y="296584"/>
                  </a:lnTo>
                  <a:lnTo>
                    <a:pt x="302700" y="323751"/>
                  </a:lnTo>
                  <a:lnTo>
                    <a:pt x="254645" y="341265"/>
                  </a:lnTo>
                  <a:lnTo>
                    <a:pt x="201168" y="347472"/>
                  </a:lnTo>
                  <a:lnTo>
                    <a:pt x="147690" y="341265"/>
                  </a:lnTo>
                  <a:lnTo>
                    <a:pt x="99635" y="323751"/>
                  </a:lnTo>
                  <a:lnTo>
                    <a:pt x="58921" y="296584"/>
                  </a:lnTo>
                  <a:lnTo>
                    <a:pt x="27465" y="261422"/>
                  </a:lnTo>
                  <a:lnTo>
                    <a:pt x="7186" y="219920"/>
                  </a:lnTo>
                  <a:lnTo>
                    <a:pt x="0" y="173736"/>
                  </a:lnTo>
                  <a:close/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1186330" y="4652771"/>
            <a:ext cx="152400" cy="20320"/>
          </a:xfrm>
          <a:custGeom>
            <a:avLst/>
            <a:gdLst/>
            <a:ahLst/>
            <a:cxnLst/>
            <a:rect l="l" t="t" r="r" b="b"/>
            <a:pathLst>
              <a:path w="152400" h="20320">
                <a:moveTo>
                  <a:pt x="24384" y="4432"/>
                </a:moveTo>
                <a:lnTo>
                  <a:pt x="18923" y="0"/>
                </a:lnTo>
                <a:lnTo>
                  <a:pt x="5461" y="0"/>
                </a:lnTo>
                <a:lnTo>
                  <a:pt x="0" y="4432"/>
                </a:lnTo>
                <a:lnTo>
                  <a:pt x="0" y="15379"/>
                </a:lnTo>
                <a:lnTo>
                  <a:pt x="5461" y="19812"/>
                </a:lnTo>
                <a:lnTo>
                  <a:pt x="18923" y="19812"/>
                </a:lnTo>
                <a:lnTo>
                  <a:pt x="24384" y="15379"/>
                </a:lnTo>
                <a:lnTo>
                  <a:pt x="24384" y="4432"/>
                </a:lnTo>
                <a:close/>
              </a:path>
              <a:path w="152400" h="20320">
                <a:moveTo>
                  <a:pt x="88392" y="4432"/>
                </a:moveTo>
                <a:lnTo>
                  <a:pt x="82931" y="0"/>
                </a:lnTo>
                <a:lnTo>
                  <a:pt x="69469" y="0"/>
                </a:lnTo>
                <a:lnTo>
                  <a:pt x="64008" y="4432"/>
                </a:lnTo>
                <a:lnTo>
                  <a:pt x="64008" y="15379"/>
                </a:lnTo>
                <a:lnTo>
                  <a:pt x="69469" y="19812"/>
                </a:lnTo>
                <a:lnTo>
                  <a:pt x="82931" y="19812"/>
                </a:lnTo>
                <a:lnTo>
                  <a:pt x="88392" y="15379"/>
                </a:lnTo>
                <a:lnTo>
                  <a:pt x="88392" y="4432"/>
                </a:lnTo>
                <a:close/>
              </a:path>
              <a:path w="152400" h="20320">
                <a:moveTo>
                  <a:pt x="152400" y="4432"/>
                </a:moveTo>
                <a:lnTo>
                  <a:pt x="146939" y="0"/>
                </a:lnTo>
                <a:lnTo>
                  <a:pt x="133477" y="0"/>
                </a:lnTo>
                <a:lnTo>
                  <a:pt x="128016" y="4432"/>
                </a:lnTo>
                <a:lnTo>
                  <a:pt x="128016" y="15379"/>
                </a:lnTo>
                <a:lnTo>
                  <a:pt x="133477" y="19812"/>
                </a:lnTo>
                <a:lnTo>
                  <a:pt x="146939" y="19812"/>
                </a:lnTo>
                <a:lnTo>
                  <a:pt x="152400" y="15379"/>
                </a:lnTo>
                <a:lnTo>
                  <a:pt x="152400" y="4432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142540" y="4322089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n-US" sz="2000" spc="-26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934415" y="3764666"/>
            <a:ext cx="174021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1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Gulf </a:t>
            </a:r>
            <a:r>
              <a:rPr lang="en-US" sz="1800" b="1" spc="-31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800" b="1" spc="-24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of </a:t>
            </a:r>
            <a:r>
              <a:rPr lang="en-US" sz="1800" b="1" spc="-24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800" b="1" spc="-30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Execution</a:t>
            </a:r>
            <a:endParaRPr sz="1800" b="1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82" name="object 65">
            <a:extLst>
              <a:ext uri="{FF2B5EF4-FFF2-40B4-BE49-F238E27FC236}">
                <a16:creationId xmlns:a16="http://schemas.microsoft.com/office/drawing/2014/main" id="{F18F4C2C-DCF2-E079-2E2A-84B5ADFC6F3A}"/>
              </a:ext>
            </a:extLst>
          </p:cNvPr>
          <p:cNvSpPr txBox="1"/>
          <p:nvPr/>
        </p:nvSpPr>
        <p:spPr>
          <a:xfrm>
            <a:off x="1929291" y="1368074"/>
            <a:ext cx="133238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25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Affordance</a:t>
            </a:r>
            <a:endParaRPr sz="1800" b="1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</p:txBody>
      </p:sp>
      <p:grpSp>
        <p:nvGrpSpPr>
          <p:cNvPr id="84" name="object 44">
            <a:extLst>
              <a:ext uri="{FF2B5EF4-FFF2-40B4-BE49-F238E27FC236}">
                <a16:creationId xmlns:a16="http://schemas.microsoft.com/office/drawing/2014/main" id="{0C23C827-FD4B-BC7E-A912-62E663CDA09F}"/>
              </a:ext>
            </a:extLst>
          </p:cNvPr>
          <p:cNvGrpSpPr/>
          <p:nvPr/>
        </p:nvGrpSpPr>
        <p:grpSpPr>
          <a:xfrm>
            <a:off x="1023533" y="1268348"/>
            <a:ext cx="558165" cy="483870"/>
            <a:chOff x="726757" y="1127569"/>
            <a:chExt cx="558165" cy="483870"/>
          </a:xfrm>
        </p:grpSpPr>
        <p:sp>
          <p:nvSpPr>
            <p:cNvPr id="85" name="object 45">
              <a:extLst>
                <a:ext uri="{FF2B5EF4-FFF2-40B4-BE49-F238E27FC236}">
                  <a16:creationId xmlns:a16="http://schemas.microsoft.com/office/drawing/2014/main" id="{5948667C-46B4-CF1E-DDEC-89245416397A}"/>
                </a:ext>
              </a:extLst>
            </p:cNvPr>
            <p:cNvSpPr/>
            <p:nvPr/>
          </p:nvSpPr>
          <p:spPr>
            <a:xfrm>
              <a:off x="731519" y="1132332"/>
              <a:ext cx="548640" cy="474345"/>
            </a:xfrm>
            <a:custGeom>
              <a:avLst/>
              <a:gdLst/>
              <a:ahLst/>
              <a:cxnLst/>
              <a:rect l="l" t="t" r="r" b="b"/>
              <a:pathLst>
                <a:path w="548640" h="474344">
                  <a:moveTo>
                    <a:pt x="0" y="236982"/>
                  </a:moveTo>
                  <a:lnTo>
                    <a:pt x="4419" y="194382"/>
                  </a:lnTo>
                  <a:lnTo>
                    <a:pt x="17162" y="154289"/>
                  </a:lnTo>
                  <a:lnTo>
                    <a:pt x="37453" y="117370"/>
                  </a:lnTo>
                  <a:lnTo>
                    <a:pt x="64518" y="84295"/>
                  </a:lnTo>
                  <a:lnTo>
                    <a:pt x="97580" y="55733"/>
                  </a:lnTo>
                  <a:lnTo>
                    <a:pt x="135867" y="32353"/>
                  </a:lnTo>
                  <a:lnTo>
                    <a:pt x="178602" y="14825"/>
                  </a:lnTo>
                  <a:lnTo>
                    <a:pt x="225011" y="3817"/>
                  </a:lnTo>
                  <a:lnTo>
                    <a:pt x="274320" y="0"/>
                  </a:lnTo>
                  <a:lnTo>
                    <a:pt x="323628" y="3817"/>
                  </a:lnTo>
                  <a:lnTo>
                    <a:pt x="370037" y="14825"/>
                  </a:lnTo>
                  <a:lnTo>
                    <a:pt x="412772" y="32353"/>
                  </a:lnTo>
                  <a:lnTo>
                    <a:pt x="451059" y="55733"/>
                  </a:lnTo>
                  <a:lnTo>
                    <a:pt x="484121" y="84295"/>
                  </a:lnTo>
                  <a:lnTo>
                    <a:pt x="511186" y="117370"/>
                  </a:lnTo>
                  <a:lnTo>
                    <a:pt x="531477" y="154289"/>
                  </a:lnTo>
                  <a:lnTo>
                    <a:pt x="544220" y="194382"/>
                  </a:lnTo>
                  <a:lnTo>
                    <a:pt x="548640" y="236982"/>
                  </a:lnTo>
                  <a:lnTo>
                    <a:pt x="544220" y="279581"/>
                  </a:lnTo>
                  <a:lnTo>
                    <a:pt x="531477" y="319674"/>
                  </a:lnTo>
                  <a:lnTo>
                    <a:pt x="511186" y="356593"/>
                  </a:lnTo>
                  <a:lnTo>
                    <a:pt x="484121" y="389668"/>
                  </a:lnTo>
                  <a:lnTo>
                    <a:pt x="451059" y="418230"/>
                  </a:lnTo>
                  <a:lnTo>
                    <a:pt x="412772" y="441610"/>
                  </a:lnTo>
                  <a:lnTo>
                    <a:pt x="370037" y="459138"/>
                  </a:lnTo>
                  <a:lnTo>
                    <a:pt x="323628" y="470146"/>
                  </a:lnTo>
                  <a:lnTo>
                    <a:pt x="274320" y="473964"/>
                  </a:lnTo>
                  <a:lnTo>
                    <a:pt x="225011" y="470146"/>
                  </a:lnTo>
                  <a:lnTo>
                    <a:pt x="178602" y="459138"/>
                  </a:lnTo>
                  <a:lnTo>
                    <a:pt x="135867" y="441610"/>
                  </a:lnTo>
                  <a:lnTo>
                    <a:pt x="97580" y="418230"/>
                  </a:lnTo>
                  <a:lnTo>
                    <a:pt x="64518" y="389668"/>
                  </a:lnTo>
                  <a:lnTo>
                    <a:pt x="37453" y="356593"/>
                  </a:lnTo>
                  <a:lnTo>
                    <a:pt x="17162" y="319674"/>
                  </a:lnTo>
                  <a:lnTo>
                    <a:pt x="4419" y="279581"/>
                  </a:lnTo>
                  <a:lnTo>
                    <a:pt x="0" y="236982"/>
                  </a:lnTo>
                  <a:close/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46">
              <a:extLst>
                <a:ext uri="{FF2B5EF4-FFF2-40B4-BE49-F238E27FC236}">
                  <a16:creationId xmlns:a16="http://schemas.microsoft.com/office/drawing/2014/main" id="{FB50F6EF-7107-CB47-530A-CBEAFCDB9905}"/>
                </a:ext>
              </a:extLst>
            </p:cNvPr>
            <p:cNvSpPr/>
            <p:nvPr/>
          </p:nvSpPr>
          <p:spPr>
            <a:xfrm>
              <a:off x="804671" y="1196340"/>
              <a:ext cx="402590" cy="347980"/>
            </a:xfrm>
            <a:custGeom>
              <a:avLst/>
              <a:gdLst/>
              <a:ahLst/>
              <a:cxnLst/>
              <a:rect l="l" t="t" r="r" b="b"/>
              <a:pathLst>
                <a:path w="402590" h="347980">
                  <a:moveTo>
                    <a:pt x="201168" y="0"/>
                  </a:moveTo>
                  <a:lnTo>
                    <a:pt x="147690" y="6206"/>
                  </a:lnTo>
                  <a:lnTo>
                    <a:pt x="99635" y="23720"/>
                  </a:lnTo>
                  <a:lnTo>
                    <a:pt x="58921" y="50887"/>
                  </a:lnTo>
                  <a:lnTo>
                    <a:pt x="27465" y="86049"/>
                  </a:lnTo>
                  <a:lnTo>
                    <a:pt x="7186" y="127551"/>
                  </a:lnTo>
                  <a:lnTo>
                    <a:pt x="0" y="173736"/>
                  </a:lnTo>
                  <a:lnTo>
                    <a:pt x="7186" y="219920"/>
                  </a:lnTo>
                  <a:lnTo>
                    <a:pt x="27465" y="261422"/>
                  </a:lnTo>
                  <a:lnTo>
                    <a:pt x="58921" y="296584"/>
                  </a:lnTo>
                  <a:lnTo>
                    <a:pt x="99635" y="323751"/>
                  </a:lnTo>
                  <a:lnTo>
                    <a:pt x="147690" y="341265"/>
                  </a:lnTo>
                  <a:lnTo>
                    <a:pt x="201168" y="347472"/>
                  </a:lnTo>
                  <a:lnTo>
                    <a:pt x="254645" y="341265"/>
                  </a:lnTo>
                  <a:lnTo>
                    <a:pt x="302700" y="323751"/>
                  </a:lnTo>
                  <a:lnTo>
                    <a:pt x="343414" y="296584"/>
                  </a:lnTo>
                  <a:lnTo>
                    <a:pt x="374870" y="261422"/>
                  </a:lnTo>
                  <a:lnTo>
                    <a:pt x="395149" y="219920"/>
                  </a:lnTo>
                  <a:lnTo>
                    <a:pt x="402336" y="173736"/>
                  </a:lnTo>
                  <a:lnTo>
                    <a:pt x="395149" y="127551"/>
                  </a:lnTo>
                  <a:lnTo>
                    <a:pt x="374870" y="86049"/>
                  </a:lnTo>
                  <a:lnTo>
                    <a:pt x="343414" y="50887"/>
                  </a:lnTo>
                  <a:lnTo>
                    <a:pt x="302700" y="23720"/>
                  </a:lnTo>
                  <a:lnTo>
                    <a:pt x="254645" y="620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47">
              <a:extLst>
                <a:ext uri="{FF2B5EF4-FFF2-40B4-BE49-F238E27FC236}">
                  <a16:creationId xmlns:a16="http://schemas.microsoft.com/office/drawing/2014/main" id="{73C55C3F-91A0-901B-C179-217A715088FA}"/>
                </a:ext>
              </a:extLst>
            </p:cNvPr>
            <p:cNvSpPr/>
            <p:nvPr/>
          </p:nvSpPr>
          <p:spPr>
            <a:xfrm>
              <a:off x="804671" y="1196340"/>
              <a:ext cx="402590" cy="347980"/>
            </a:xfrm>
            <a:custGeom>
              <a:avLst/>
              <a:gdLst/>
              <a:ahLst/>
              <a:cxnLst/>
              <a:rect l="l" t="t" r="r" b="b"/>
              <a:pathLst>
                <a:path w="402590" h="347980">
                  <a:moveTo>
                    <a:pt x="0" y="173736"/>
                  </a:moveTo>
                  <a:lnTo>
                    <a:pt x="7186" y="127551"/>
                  </a:lnTo>
                  <a:lnTo>
                    <a:pt x="27465" y="86049"/>
                  </a:lnTo>
                  <a:lnTo>
                    <a:pt x="58921" y="50887"/>
                  </a:lnTo>
                  <a:lnTo>
                    <a:pt x="99635" y="23720"/>
                  </a:lnTo>
                  <a:lnTo>
                    <a:pt x="147690" y="6206"/>
                  </a:lnTo>
                  <a:lnTo>
                    <a:pt x="201168" y="0"/>
                  </a:lnTo>
                  <a:lnTo>
                    <a:pt x="254645" y="6206"/>
                  </a:lnTo>
                  <a:lnTo>
                    <a:pt x="302700" y="23720"/>
                  </a:lnTo>
                  <a:lnTo>
                    <a:pt x="343414" y="50887"/>
                  </a:lnTo>
                  <a:lnTo>
                    <a:pt x="374870" y="86049"/>
                  </a:lnTo>
                  <a:lnTo>
                    <a:pt x="395149" y="127551"/>
                  </a:lnTo>
                  <a:lnTo>
                    <a:pt x="402336" y="173736"/>
                  </a:lnTo>
                  <a:lnTo>
                    <a:pt x="395149" y="219920"/>
                  </a:lnTo>
                  <a:lnTo>
                    <a:pt x="374870" y="261422"/>
                  </a:lnTo>
                  <a:lnTo>
                    <a:pt x="343414" y="296584"/>
                  </a:lnTo>
                  <a:lnTo>
                    <a:pt x="302700" y="323751"/>
                  </a:lnTo>
                  <a:lnTo>
                    <a:pt x="254645" y="341265"/>
                  </a:lnTo>
                  <a:lnTo>
                    <a:pt x="201168" y="347472"/>
                  </a:lnTo>
                  <a:lnTo>
                    <a:pt x="147690" y="341265"/>
                  </a:lnTo>
                  <a:lnTo>
                    <a:pt x="99635" y="323751"/>
                  </a:lnTo>
                  <a:lnTo>
                    <a:pt x="58921" y="296584"/>
                  </a:lnTo>
                  <a:lnTo>
                    <a:pt x="27465" y="261422"/>
                  </a:lnTo>
                  <a:lnTo>
                    <a:pt x="7186" y="219920"/>
                  </a:lnTo>
                  <a:lnTo>
                    <a:pt x="0" y="173736"/>
                  </a:lnTo>
                  <a:close/>
                </a:path>
              </a:pathLst>
            </a:custGeom>
            <a:ln w="9525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69">
            <a:extLst>
              <a:ext uri="{FF2B5EF4-FFF2-40B4-BE49-F238E27FC236}">
                <a16:creationId xmlns:a16="http://schemas.microsoft.com/office/drawing/2014/main" id="{68F2598B-68DA-D79A-8642-DB3C4EBA2B1C}"/>
              </a:ext>
            </a:extLst>
          </p:cNvPr>
          <p:cNvSpPr txBox="1"/>
          <p:nvPr/>
        </p:nvSpPr>
        <p:spPr>
          <a:xfrm>
            <a:off x="1161426" y="1343675"/>
            <a:ext cx="257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6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n-US" sz="2000" spc="-36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1D580ECC-CDCC-EFBB-D312-C2FF52B6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68074"/>
            <a:ext cx="2400935" cy="31848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129041" y="2663946"/>
            <a:ext cx="582295" cy="2479675"/>
            <a:chOff x="8129041" y="2663946"/>
            <a:chExt cx="582295" cy="2479675"/>
          </a:xfrm>
        </p:grpSpPr>
        <p:sp>
          <p:nvSpPr>
            <p:cNvPr id="4" name="object 4"/>
            <p:cNvSpPr/>
            <p:nvPr/>
          </p:nvSpPr>
          <p:spPr>
            <a:xfrm>
              <a:off x="8415337" y="2663946"/>
              <a:ext cx="9525" cy="2479675"/>
            </a:xfrm>
            <a:custGeom>
              <a:avLst/>
              <a:gdLst/>
              <a:ahLst/>
              <a:cxnLst/>
              <a:rect l="l" t="t" r="r" b="b"/>
              <a:pathLst>
                <a:path w="9525" h="2479675">
                  <a:moveTo>
                    <a:pt x="9525" y="0"/>
                  </a:moveTo>
                  <a:lnTo>
                    <a:pt x="0" y="0"/>
                  </a:lnTo>
                  <a:lnTo>
                    <a:pt x="0" y="2479553"/>
                  </a:lnTo>
                  <a:lnTo>
                    <a:pt x="9525" y="247955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33587" y="4297679"/>
              <a:ext cx="573405" cy="571500"/>
            </a:xfrm>
            <a:custGeom>
              <a:avLst/>
              <a:gdLst/>
              <a:ahLst/>
              <a:cxnLst/>
              <a:rect l="l" t="t" r="r" b="b"/>
              <a:pathLst>
                <a:path w="573404" h="571500">
                  <a:moveTo>
                    <a:pt x="286499" y="0"/>
                  </a:moveTo>
                  <a:lnTo>
                    <a:pt x="240012" y="3741"/>
                  </a:lnTo>
                  <a:lnTo>
                    <a:pt x="195918" y="14570"/>
                  </a:lnTo>
                  <a:lnTo>
                    <a:pt x="154808" y="31897"/>
                  </a:lnTo>
                  <a:lnTo>
                    <a:pt x="117269" y="55130"/>
                  </a:lnTo>
                  <a:lnTo>
                    <a:pt x="83889" y="83678"/>
                  </a:lnTo>
                  <a:lnTo>
                    <a:pt x="55259" y="116950"/>
                  </a:lnTo>
                  <a:lnTo>
                    <a:pt x="31966" y="154355"/>
                  </a:lnTo>
                  <a:lnTo>
                    <a:pt x="14599" y="195302"/>
                  </a:lnTo>
                  <a:lnTo>
                    <a:pt x="3748" y="239200"/>
                  </a:lnTo>
                  <a:lnTo>
                    <a:pt x="0" y="285457"/>
                  </a:lnTo>
                  <a:lnTo>
                    <a:pt x="3748" y="331872"/>
                  </a:lnTo>
                  <a:lnTo>
                    <a:pt x="14599" y="375895"/>
                  </a:lnTo>
                  <a:lnTo>
                    <a:pt x="31966" y="416938"/>
                  </a:lnTo>
                  <a:lnTo>
                    <a:pt x="55259" y="454414"/>
                  </a:lnTo>
                  <a:lnTo>
                    <a:pt x="83889" y="487735"/>
                  </a:lnTo>
                  <a:lnTo>
                    <a:pt x="117269" y="516315"/>
                  </a:lnTo>
                  <a:lnTo>
                    <a:pt x="154808" y="539566"/>
                  </a:lnTo>
                  <a:lnTo>
                    <a:pt x="195918" y="556901"/>
                  </a:lnTo>
                  <a:lnTo>
                    <a:pt x="240012" y="567733"/>
                  </a:lnTo>
                  <a:lnTo>
                    <a:pt x="286499" y="571474"/>
                  </a:lnTo>
                  <a:lnTo>
                    <a:pt x="332992" y="567733"/>
                  </a:lnTo>
                  <a:lnTo>
                    <a:pt x="377089" y="556901"/>
                  </a:lnTo>
                  <a:lnTo>
                    <a:pt x="418201" y="539566"/>
                  </a:lnTo>
                  <a:lnTo>
                    <a:pt x="455740" y="516315"/>
                  </a:lnTo>
                  <a:lnTo>
                    <a:pt x="489118" y="487735"/>
                  </a:lnTo>
                  <a:lnTo>
                    <a:pt x="517746" y="454414"/>
                  </a:lnTo>
                  <a:lnTo>
                    <a:pt x="541036" y="416938"/>
                  </a:lnTo>
                  <a:lnTo>
                    <a:pt x="558401" y="375895"/>
                  </a:lnTo>
                  <a:lnTo>
                    <a:pt x="569251" y="331872"/>
                  </a:lnTo>
                  <a:lnTo>
                    <a:pt x="572998" y="285457"/>
                  </a:lnTo>
                  <a:lnTo>
                    <a:pt x="569251" y="239200"/>
                  </a:lnTo>
                  <a:lnTo>
                    <a:pt x="558401" y="195302"/>
                  </a:lnTo>
                  <a:lnTo>
                    <a:pt x="541036" y="154355"/>
                  </a:lnTo>
                  <a:lnTo>
                    <a:pt x="517746" y="116950"/>
                  </a:lnTo>
                  <a:lnTo>
                    <a:pt x="489118" y="83678"/>
                  </a:lnTo>
                  <a:lnTo>
                    <a:pt x="455740" y="55130"/>
                  </a:lnTo>
                  <a:lnTo>
                    <a:pt x="418201" y="31897"/>
                  </a:lnTo>
                  <a:lnTo>
                    <a:pt x="377089" y="14570"/>
                  </a:lnTo>
                  <a:lnTo>
                    <a:pt x="332992" y="374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29041" y="4291605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5" h="584200">
                  <a:moveTo>
                    <a:pt x="291058" y="0"/>
                  </a:moveTo>
                  <a:lnTo>
                    <a:pt x="243888" y="3820"/>
                  </a:lnTo>
                  <a:lnTo>
                    <a:pt x="199126" y="14880"/>
                  </a:lnTo>
                  <a:lnTo>
                    <a:pt x="157374" y="32575"/>
                  </a:lnTo>
                  <a:lnTo>
                    <a:pt x="119235" y="56303"/>
                  </a:lnTo>
                  <a:lnTo>
                    <a:pt x="85312" y="85459"/>
                  </a:lnTo>
                  <a:lnTo>
                    <a:pt x="56205" y="119441"/>
                  </a:lnTo>
                  <a:lnTo>
                    <a:pt x="32519" y="157645"/>
                  </a:lnTo>
                  <a:lnTo>
                    <a:pt x="14854" y="199467"/>
                  </a:lnTo>
                  <a:lnTo>
                    <a:pt x="3814" y="244304"/>
                  </a:lnTo>
                  <a:lnTo>
                    <a:pt x="0" y="291553"/>
                  </a:lnTo>
                  <a:lnTo>
                    <a:pt x="3814" y="338957"/>
                  </a:lnTo>
                  <a:lnTo>
                    <a:pt x="14854" y="383917"/>
                  </a:lnTo>
                  <a:lnTo>
                    <a:pt x="32519" y="425835"/>
                  </a:lnTo>
                  <a:lnTo>
                    <a:pt x="56205" y="464109"/>
                  </a:lnTo>
                  <a:lnTo>
                    <a:pt x="85312" y="498141"/>
                  </a:lnTo>
                  <a:lnTo>
                    <a:pt x="119235" y="527331"/>
                  </a:lnTo>
                  <a:lnTo>
                    <a:pt x="157374" y="551078"/>
                  </a:lnTo>
                  <a:lnTo>
                    <a:pt x="199126" y="568782"/>
                  </a:lnTo>
                  <a:lnTo>
                    <a:pt x="243888" y="579845"/>
                  </a:lnTo>
                  <a:lnTo>
                    <a:pt x="291058" y="583666"/>
                  </a:lnTo>
                  <a:lnTo>
                    <a:pt x="338235" y="579845"/>
                  </a:lnTo>
                  <a:lnTo>
                    <a:pt x="361215" y="574167"/>
                  </a:lnTo>
                  <a:lnTo>
                    <a:pt x="291058" y="574167"/>
                  </a:lnTo>
                  <a:lnTo>
                    <a:pt x="234152" y="568398"/>
                  </a:lnTo>
                  <a:lnTo>
                    <a:pt x="181216" y="551894"/>
                  </a:lnTo>
                  <a:lnTo>
                    <a:pt x="133299" y="525860"/>
                  </a:lnTo>
                  <a:lnTo>
                    <a:pt x="91452" y="491502"/>
                  </a:lnTo>
                  <a:lnTo>
                    <a:pt x="57148" y="449579"/>
                  </a:lnTo>
                  <a:lnTo>
                    <a:pt x="31159" y="401581"/>
                  </a:lnTo>
                  <a:lnTo>
                    <a:pt x="14685" y="348558"/>
                  </a:lnTo>
                  <a:lnTo>
                    <a:pt x="8928" y="291553"/>
                  </a:lnTo>
                  <a:lnTo>
                    <a:pt x="14685" y="234792"/>
                  </a:lnTo>
                  <a:lnTo>
                    <a:pt x="31159" y="181800"/>
                  </a:lnTo>
                  <a:lnTo>
                    <a:pt x="57148" y="133837"/>
                  </a:lnTo>
                  <a:lnTo>
                    <a:pt x="91452" y="92163"/>
                  </a:lnTo>
                  <a:lnTo>
                    <a:pt x="133299" y="57564"/>
                  </a:lnTo>
                  <a:lnTo>
                    <a:pt x="181216" y="31557"/>
                  </a:lnTo>
                  <a:lnTo>
                    <a:pt x="234152" y="15188"/>
                  </a:lnTo>
                  <a:lnTo>
                    <a:pt x="291058" y="9499"/>
                  </a:lnTo>
                  <a:lnTo>
                    <a:pt x="361222" y="9499"/>
                  </a:lnTo>
                  <a:lnTo>
                    <a:pt x="338235" y="3820"/>
                  </a:lnTo>
                  <a:lnTo>
                    <a:pt x="291058" y="0"/>
                  </a:lnTo>
                  <a:close/>
                </a:path>
                <a:path w="582295" h="584200">
                  <a:moveTo>
                    <a:pt x="361222" y="9499"/>
                  </a:moveTo>
                  <a:lnTo>
                    <a:pt x="291058" y="9499"/>
                  </a:lnTo>
                  <a:lnTo>
                    <a:pt x="347970" y="15188"/>
                  </a:lnTo>
                  <a:lnTo>
                    <a:pt x="400853" y="31557"/>
                  </a:lnTo>
                  <a:lnTo>
                    <a:pt x="448606" y="57564"/>
                  </a:lnTo>
                  <a:lnTo>
                    <a:pt x="490131" y="92163"/>
                  </a:lnTo>
                  <a:lnTo>
                    <a:pt x="524671" y="133837"/>
                  </a:lnTo>
                  <a:lnTo>
                    <a:pt x="550633" y="181800"/>
                  </a:lnTo>
                  <a:lnTo>
                    <a:pt x="566976" y="234792"/>
                  </a:lnTo>
                  <a:lnTo>
                    <a:pt x="572655" y="291553"/>
                  </a:lnTo>
                  <a:lnTo>
                    <a:pt x="566976" y="348558"/>
                  </a:lnTo>
                  <a:lnTo>
                    <a:pt x="550633" y="401581"/>
                  </a:lnTo>
                  <a:lnTo>
                    <a:pt x="524671" y="449579"/>
                  </a:lnTo>
                  <a:lnTo>
                    <a:pt x="490131" y="491502"/>
                  </a:lnTo>
                  <a:lnTo>
                    <a:pt x="448606" y="525860"/>
                  </a:lnTo>
                  <a:lnTo>
                    <a:pt x="400853" y="551894"/>
                  </a:lnTo>
                  <a:lnTo>
                    <a:pt x="347970" y="568398"/>
                  </a:lnTo>
                  <a:lnTo>
                    <a:pt x="291058" y="574167"/>
                  </a:lnTo>
                  <a:lnTo>
                    <a:pt x="361215" y="574167"/>
                  </a:lnTo>
                  <a:lnTo>
                    <a:pt x="424759" y="551078"/>
                  </a:lnTo>
                  <a:lnTo>
                    <a:pt x="462901" y="527331"/>
                  </a:lnTo>
                  <a:lnTo>
                    <a:pt x="496827" y="498141"/>
                  </a:lnTo>
                  <a:lnTo>
                    <a:pt x="525935" y="464109"/>
                  </a:lnTo>
                  <a:lnTo>
                    <a:pt x="549622" y="425835"/>
                  </a:lnTo>
                  <a:lnTo>
                    <a:pt x="567287" y="383917"/>
                  </a:lnTo>
                  <a:lnTo>
                    <a:pt x="578328" y="338957"/>
                  </a:lnTo>
                  <a:lnTo>
                    <a:pt x="582142" y="291553"/>
                  </a:lnTo>
                  <a:lnTo>
                    <a:pt x="578328" y="244304"/>
                  </a:lnTo>
                  <a:lnTo>
                    <a:pt x="567287" y="199467"/>
                  </a:lnTo>
                  <a:lnTo>
                    <a:pt x="549622" y="157645"/>
                  </a:lnTo>
                  <a:lnTo>
                    <a:pt x="525935" y="119441"/>
                  </a:lnTo>
                  <a:lnTo>
                    <a:pt x="496827" y="85459"/>
                  </a:lnTo>
                  <a:lnTo>
                    <a:pt x="462901" y="56303"/>
                  </a:lnTo>
                  <a:lnTo>
                    <a:pt x="424759" y="32575"/>
                  </a:lnTo>
                  <a:lnTo>
                    <a:pt x="383003" y="14880"/>
                  </a:lnTo>
                  <a:lnTo>
                    <a:pt x="361222" y="949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06765" y="4369307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096" y="0"/>
                  </a:moveTo>
                  <a:lnTo>
                    <a:pt x="165023" y="5633"/>
                  </a:lnTo>
                  <a:lnTo>
                    <a:pt x="119966" y="21689"/>
                  </a:lnTo>
                  <a:lnTo>
                    <a:pt x="80213" y="46895"/>
                  </a:lnTo>
                  <a:lnTo>
                    <a:pt x="47052" y="79982"/>
                  </a:lnTo>
                  <a:lnTo>
                    <a:pt x="21770" y="119680"/>
                  </a:lnTo>
                  <a:lnTo>
                    <a:pt x="5657" y="164719"/>
                  </a:lnTo>
                  <a:lnTo>
                    <a:pt x="0" y="213829"/>
                  </a:lnTo>
                  <a:lnTo>
                    <a:pt x="5657" y="262980"/>
                  </a:lnTo>
                  <a:lnTo>
                    <a:pt x="21770" y="308105"/>
                  </a:lnTo>
                  <a:lnTo>
                    <a:pt x="47052" y="347917"/>
                  </a:lnTo>
                  <a:lnTo>
                    <a:pt x="80213" y="381126"/>
                  </a:lnTo>
                  <a:lnTo>
                    <a:pt x="119966" y="406443"/>
                  </a:lnTo>
                  <a:lnTo>
                    <a:pt x="165023" y="422579"/>
                  </a:lnTo>
                  <a:lnTo>
                    <a:pt x="214096" y="428243"/>
                  </a:lnTo>
                  <a:lnTo>
                    <a:pt x="263178" y="422579"/>
                  </a:lnTo>
                  <a:lnTo>
                    <a:pt x="308242" y="406443"/>
                  </a:lnTo>
                  <a:lnTo>
                    <a:pt x="348000" y="381126"/>
                  </a:lnTo>
                  <a:lnTo>
                    <a:pt x="381164" y="347917"/>
                  </a:lnTo>
                  <a:lnTo>
                    <a:pt x="406447" y="308105"/>
                  </a:lnTo>
                  <a:lnTo>
                    <a:pt x="422561" y="262980"/>
                  </a:lnTo>
                  <a:lnTo>
                    <a:pt x="428218" y="213829"/>
                  </a:lnTo>
                  <a:lnTo>
                    <a:pt x="422561" y="164719"/>
                  </a:lnTo>
                  <a:lnTo>
                    <a:pt x="406447" y="119680"/>
                  </a:lnTo>
                  <a:lnTo>
                    <a:pt x="381164" y="79982"/>
                  </a:lnTo>
                  <a:lnTo>
                    <a:pt x="348000" y="46895"/>
                  </a:lnTo>
                  <a:lnTo>
                    <a:pt x="308242" y="21689"/>
                  </a:lnTo>
                  <a:lnTo>
                    <a:pt x="263178" y="5633"/>
                  </a:lnTo>
                  <a:lnTo>
                    <a:pt x="214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2193" y="4364734"/>
              <a:ext cx="436245" cy="437515"/>
            </a:xfrm>
            <a:custGeom>
              <a:avLst/>
              <a:gdLst/>
              <a:ahLst/>
              <a:cxnLst/>
              <a:rect l="l" t="t" r="r" b="b"/>
              <a:pathLst>
                <a:path w="436245" h="437514">
                  <a:moveTo>
                    <a:pt x="217893" y="0"/>
                  </a:moveTo>
                  <a:lnTo>
                    <a:pt x="167839" y="5783"/>
                  </a:lnTo>
                  <a:lnTo>
                    <a:pt x="121939" y="22251"/>
                  </a:lnTo>
                  <a:lnTo>
                    <a:pt x="81487" y="48074"/>
                  </a:lnTo>
                  <a:lnTo>
                    <a:pt x="47775" y="81928"/>
                  </a:lnTo>
                  <a:lnTo>
                    <a:pt x="22094" y="122485"/>
                  </a:lnTo>
                  <a:lnTo>
                    <a:pt x="5739" y="168418"/>
                  </a:lnTo>
                  <a:lnTo>
                    <a:pt x="0" y="218401"/>
                  </a:lnTo>
                  <a:lnTo>
                    <a:pt x="5739" y="268599"/>
                  </a:lnTo>
                  <a:lnTo>
                    <a:pt x="22094" y="314684"/>
                  </a:lnTo>
                  <a:lnTo>
                    <a:pt x="47775" y="355340"/>
                  </a:lnTo>
                  <a:lnTo>
                    <a:pt x="81487" y="389251"/>
                  </a:lnTo>
                  <a:lnTo>
                    <a:pt x="121939" y="415102"/>
                  </a:lnTo>
                  <a:lnTo>
                    <a:pt x="167839" y="431578"/>
                  </a:lnTo>
                  <a:lnTo>
                    <a:pt x="217893" y="437362"/>
                  </a:lnTo>
                  <a:lnTo>
                    <a:pt x="267774" y="431578"/>
                  </a:lnTo>
                  <a:lnTo>
                    <a:pt x="278039" y="427888"/>
                  </a:lnTo>
                  <a:lnTo>
                    <a:pt x="217893" y="427888"/>
                  </a:lnTo>
                  <a:lnTo>
                    <a:pt x="175717" y="423641"/>
                  </a:lnTo>
                  <a:lnTo>
                    <a:pt x="136459" y="411454"/>
                  </a:lnTo>
                  <a:lnTo>
                    <a:pt x="100952" y="392162"/>
                  </a:lnTo>
                  <a:lnTo>
                    <a:pt x="70027" y="366598"/>
                  </a:lnTo>
                  <a:lnTo>
                    <a:pt x="44522" y="335620"/>
                  </a:lnTo>
                  <a:lnTo>
                    <a:pt x="25274" y="300034"/>
                  </a:lnTo>
                  <a:lnTo>
                    <a:pt x="13115" y="260681"/>
                  </a:lnTo>
                  <a:lnTo>
                    <a:pt x="8877" y="218401"/>
                  </a:lnTo>
                  <a:lnTo>
                    <a:pt x="13115" y="176454"/>
                  </a:lnTo>
                  <a:lnTo>
                    <a:pt x="25274" y="137272"/>
                  </a:lnTo>
                  <a:lnTo>
                    <a:pt x="44522" y="101746"/>
                  </a:lnTo>
                  <a:lnTo>
                    <a:pt x="70027" y="70764"/>
                  </a:lnTo>
                  <a:lnTo>
                    <a:pt x="100952" y="45210"/>
                  </a:lnTo>
                  <a:lnTo>
                    <a:pt x="136459" y="25917"/>
                  </a:lnTo>
                  <a:lnTo>
                    <a:pt x="175717" y="13725"/>
                  </a:lnTo>
                  <a:lnTo>
                    <a:pt x="217893" y="9474"/>
                  </a:lnTo>
                  <a:lnTo>
                    <a:pt x="278045" y="9474"/>
                  </a:lnTo>
                  <a:lnTo>
                    <a:pt x="267774" y="5783"/>
                  </a:lnTo>
                  <a:lnTo>
                    <a:pt x="217893" y="0"/>
                  </a:lnTo>
                  <a:close/>
                </a:path>
                <a:path w="436245" h="437514">
                  <a:moveTo>
                    <a:pt x="278045" y="9474"/>
                  </a:moveTo>
                  <a:lnTo>
                    <a:pt x="217893" y="9474"/>
                  </a:lnTo>
                  <a:lnTo>
                    <a:pt x="259998" y="13725"/>
                  </a:lnTo>
                  <a:lnTo>
                    <a:pt x="299073" y="25917"/>
                  </a:lnTo>
                  <a:lnTo>
                    <a:pt x="334388" y="45210"/>
                  </a:lnTo>
                  <a:lnTo>
                    <a:pt x="365213" y="70764"/>
                  </a:lnTo>
                  <a:lnTo>
                    <a:pt x="390718" y="101746"/>
                  </a:lnTo>
                  <a:lnTo>
                    <a:pt x="409967" y="137272"/>
                  </a:lnTo>
                  <a:lnTo>
                    <a:pt x="422126" y="176454"/>
                  </a:lnTo>
                  <a:lnTo>
                    <a:pt x="426364" y="218401"/>
                  </a:lnTo>
                  <a:lnTo>
                    <a:pt x="422126" y="260681"/>
                  </a:lnTo>
                  <a:lnTo>
                    <a:pt x="409967" y="300034"/>
                  </a:lnTo>
                  <a:lnTo>
                    <a:pt x="390718" y="335620"/>
                  </a:lnTo>
                  <a:lnTo>
                    <a:pt x="365213" y="366598"/>
                  </a:lnTo>
                  <a:lnTo>
                    <a:pt x="334388" y="392162"/>
                  </a:lnTo>
                  <a:lnTo>
                    <a:pt x="299073" y="411454"/>
                  </a:lnTo>
                  <a:lnTo>
                    <a:pt x="259998" y="423641"/>
                  </a:lnTo>
                  <a:lnTo>
                    <a:pt x="217893" y="427888"/>
                  </a:lnTo>
                  <a:lnTo>
                    <a:pt x="278039" y="427888"/>
                  </a:lnTo>
                  <a:lnTo>
                    <a:pt x="354075" y="389251"/>
                  </a:lnTo>
                  <a:lnTo>
                    <a:pt x="387852" y="355340"/>
                  </a:lnTo>
                  <a:lnTo>
                    <a:pt x="413615" y="314684"/>
                  </a:lnTo>
                  <a:lnTo>
                    <a:pt x="430043" y="268599"/>
                  </a:lnTo>
                  <a:lnTo>
                    <a:pt x="435813" y="218401"/>
                  </a:lnTo>
                  <a:lnTo>
                    <a:pt x="430043" y="168418"/>
                  </a:lnTo>
                  <a:lnTo>
                    <a:pt x="413615" y="122485"/>
                  </a:lnTo>
                  <a:lnTo>
                    <a:pt x="387852" y="81928"/>
                  </a:lnTo>
                  <a:lnTo>
                    <a:pt x="354075" y="48074"/>
                  </a:lnTo>
                  <a:lnTo>
                    <a:pt x="313609" y="22251"/>
                  </a:lnTo>
                  <a:lnTo>
                    <a:pt x="278045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4489" y="4448581"/>
              <a:ext cx="271780" cy="269875"/>
            </a:xfrm>
            <a:custGeom>
              <a:avLst/>
              <a:gdLst/>
              <a:ahLst/>
              <a:cxnLst/>
              <a:rect l="l" t="t" r="r" b="b"/>
              <a:pathLst>
                <a:path w="271779" h="269875">
                  <a:moveTo>
                    <a:pt x="135890" y="0"/>
                  </a:moveTo>
                  <a:lnTo>
                    <a:pt x="92979" y="6897"/>
                  </a:lnTo>
                  <a:lnTo>
                    <a:pt x="55681" y="26073"/>
                  </a:lnTo>
                  <a:lnTo>
                    <a:pt x="26249" y="55259"/>
                  </a:lnTo>
                  <a:lnTo>
                    <a:pt x="6938" y="92181"/>
                  </a:lnTo>
                  <a:lnTo>
                    <a:pt x="0" y="134569"/>
                  </a:lnTo>
                  <a:lnTo>
                    <a:pt x="6938" y="177242"/>
                  </a:lnTo>
                  <a:lnTo>
                    <a:pt x="26249" y="214337"/>
                  </a:lnTo>
                  <a:lnTo>
                    <a:pt x="55681" y="243611"/>
                  </a:lnTo>
                  <a:lnTo>
                    <a:pt x="92979" y="262820"/>
                  </a:lnTo>
                  <a:lnTo>
                    <a:pt x="135890" y="269722"/>
                  </a:lnTo>
                  <a:lnTo>
                    <a:pt x="178745" y="262820"/>
                  </a:lnTo>
                  <a:lnTo>
                    <a:pt x="215910" y="243611"/>
                  </a:lnTo>
                  <a:lnTo>
                    <a:pt x="245184" y="214337"/>
                  </a:lnTo>
                  <a:lnTo>
                    <a:pt x="264364" y="177242"/>
                  </a:lnTo>
                  <a:lnTo>
                    <a:pt x="271246" y="134569"/>
                  </a:lnTo>
                  <a:lnTo>
                    <a:pt x="264364" y="92181"/>
                  </a:lnTo>
                  <a:lnTo>
                    <a:pt x="245184" y="55259"/>
                  </a:lnTo>
                  <a:lnTo>
                    <a:pt x="215910" y="26073"/>
                  </a:lnTo>
                  <a:lnTo>
                    <a:pt x="178745" y="6897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79917" y="4444008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169" y="0"/>
                  </a:moveTo>
                  <a:lnTo>
                    <a:pt x="95785" y="7096"/>
                  </a:lnTo>
                  <a:lnTo>
                    <a:pt x="57297" y="26855"/>
                  </a:lnTo>
                  <a:lnTo>
                    <a:pt x="26984" y="56979"/>
                  </a:lnTo>
                  <a:lnTo>
                    <a:pt x="7125" y="95169"/>
                  </a:lnTo>
                  <a:lnTo>
                    <a:pt x="0" y="139128"/>
                  </a:lnTo>
                  <a:lnTo>
                    <a:pt x="7125" y="183377"/>
                  </a:lnTo>
                  <a:lnTo>
                    <a:pt x="26984" y="221741"/>
                  </a:lnTo>
                  <a:lnTo>
                    <a:pt x="57297" y="251951"/>
                  </a:lnTo>
                  <a:lnTo>
                    <a:pt x="95785" y="271740"/>
                  </a:lnTo>
                  <a:lnTo>
                    <a:pt x="140169" y="278841"/>
                  </a:lnTo>
                  <a:lnTo>
                    <a:pt x="184347" y="271740"/>
                  </a:lnTo>
                  <a:lnTo>
                    <a:pt x="188937" y="269379"/>
                  </a:lnTo>
                  <a:lnTo>
                    <a:pt x="140169" y="269379"/>
                  </a:lnTo>
                  <a:lnTo>
                    <a:pt x="113755" y="266755"/>
                  </a:lnTo>
                  <a:lnTo>
                    <a:pt x="66980" y="247310"/>
                  </a:lnTo>
                  <a:lnTo>
                    <a:pt x="31628" y="212314"/>
                  </a:lnTo>
                  <a:lnTo>
                    <a:pt x="12110" y="165543"/>
                  </a:lnTo>
                  <a:lnTo>
                    <a:pt x="9474" y="139128"/>
                  </a:lnTo>
                  <a:lnTo>
                    <a:pt x="12110" y="113051"/>
                  </a:lnTo>
                  <a:lnTo>
                    <a:pt x="31628" y="66506"/>
                  </a:lnTo>
                  <a:lnTo>
                    <a:pt x="66980" y="31199"/>
                  </a:lnTo>
                  <a:lnTo>
                    <a:pt x="113755" y="11526"/>
                  </a:lnTo>
                  <a:lnTo>
                    <a:pt x="140169" y="8890"/>
                  </a:lnTo>
                  <a:lnTo>
                    <a:pt x="187838" y="8890"/>
                  </a:lnTo>
                  <a:lnTo>
                    <a:pt x="184347" y="7096"/>
                  </a:lnTo>
                  <a:lnTo>
                    <a:pt x="140169" y="0"/>
                  </a:lnTo>
                  <a:close/>
                </a:path>
                <a:path w="280670" h="279400">
                  <a:moveTo>
                    <a:pt x="187838" y="8890"/>
                  </a:moveTo>
                  <a:lnTo>
                    <a:pt x="140169" y="8890"/>
                  </a:lnTo>
                  <a:lnTo>
                    <a:pt x="166589" y="11526"/>
                  </a:lnTo>
                  <a:lnTo>
                    <a:pt x="191071" y="19119"/>
                  </a:lnTo>
                  <a:lnTo>
                    <a:pt x="232333" y="47294"/>
                  </a:lnTo>
                  <a:lnTo>
                    <a:pt x="260610" y="88634"/>
                  </a:lnTo>
                  <a:lnTo>
                    <a:pt x="270865" y="139128"/>
                  </a:lnTo>
                  <a:lnTo>
                    <a:pt x="268224" y="165543"/>
                  </a:lnTo>
                  <a:lnTo>
                    <a:pt x="248491" y="212314"/>
                  </a:lnTo>
                  <a:lnTo>
                    <a:pt x="213143" y="247310"/>
                  </a:lnTo>
                  <a:lnTo>
                    <a:pt x="166589" y="266755"/>
                  </a:lnTo>
                  <a:lnTo>
                    <a:pt x="140169" y="269379"/>
                  </a:lnTo>
                  <a:lnTo>
                    <a:pt x="188937" y="269379"/>
                  </a:lnTo>
                  <a:lnTo>
                    <a:pt x="222815" y="251951"/>
                  </a:lnTo>
                  <a:lnTo>
                    <a:pt x="253214" y="221741"/>
                  </a:lnTo>
                  <a:lnTo>
                    <a:pt x="273184" y="183377"/>
                  </a:lnTo>
                  <a:lnTo>
                    <a:pt x="280365" y="139128"/>
                  </a:lnTo>
                  <a:lnTo>
                    <a:pt x="273184" y="95169"/>
                  </a:lnTo>
                  <a:lnTo>
                    <a:pt x="253214" y="56979"/>
                  </a:lnTo>
                  <a:lnTo>
                    <a:pt x="222815" y="26855"/>
                  </a:lnTo>
                  <a:lnTo>
                    <a:pt x="187838" y="889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79891" y="3726205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39">
                  <a:moveTo>
                    <a:pt x="140690" y="0"/>
                  </a:moveTo>
                  <a:lnTo>
                    <a:pt x="96163" y="7157"/>
                  </a:lnTo>
                  <a:lnTo>
                    <a:pt x="57535" y="27100"/>
                  </a:lnTo>
                  <a:lnTo>
                    <a:pt x="27102" y="57530"/>
                  </a:lnTo>
                  <a:lnTo>
                    <a:pt x="7158" y="96150"/>
                  </a:lnTo>
                  <a:lnTo>
                    <a:pt x="0" y="140665"/>
                  </a:lnTo>
                  <a:lnTo>
                    <a:pt x="7158" y="185464"/>
                  </a:lnTo>
                  <a:lnTo>
                    <a:pt x="27102" y="224258"/>
                  </a:lnTo>
                  <a:lnTo>
                    <a:pt x="57535" y="254776"/>
                  </a:lnTo>
                  <a:lnTo>
                    <a:pt x="96163" y="274752"/>
                  </a:lnTo>
                  <a:lnTo>
                    <a:pt x="140690" y="281914"/>
                  </a:lnTo>
                  <a:lnTo>
                    <a:pt x="185487" y="274752"/>
                  </a:lnTo>
                  <a:lnTo>
                    <a:pt x="224274" y="254776"/>
                  </a:lnTo>
                  <a:lnTo>
                    <a:pt x="254785" y="224258"/>
                  </a:lnTo>
                  <a:lnTo>
                    <a:pt x="274754" y="185464"/>
                  </a:lnTo>
                  <a:lnTo>
                    <a:pt x="281914" y="140665"/>
                  </a:lnTo>
                  <a:lnTo>
                    <a:pt x="274754" y="96150"/>
                  </a:lnTo>
                  <a:lnTo>
                    <a:pt x="254785" y="57530"/>
                  </a:lnTo>
                  <a:lnTo>
                    <a:pt x="224274" y="27100"/>
                  </a:lnTo>
                  <a:lnTo>
                    <a:pt x="185487" y="7157"/>
                  </a:lnTo>
                  <a:lnTo>
                    <a:pt x="140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3821" y="3720083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146291" y="0"/>
                  </a:moveTo>
                  <a:lnTo>
                    <a:pt x="100197" y="7481"/>
                  </a:lnTo>
                  <a:lnTo>
                    <a:pt x="60056" y="28283"/>
                  </a:lnTo>
                  <a:lnTo>
                    <a:pt x="28334" y="59947"/>
                  </a:lnTo>
                  <a:lnTo>
                    <a:pt x="7494" y="100010"/>
                  </a:lnTo>
                  <a:lnTo>
                    <a:pt x="0" y="146011"/>
                  </a:lnTo>
                  <a:lnTo>
                    <a:pt x="7494" y="192288"/>
                  </a:lnTo>
                  <a:lnTo>
                    <a:pt x="28334" y="232523"/>
                  </a:lnTo>
                  <a:lnTo>
                    <a:pt x="60056" y="264279"/>
                  </a:lnTo>
                  <a:lnTo>
                    <a:pt x="100197" y="285119"/>
                  </a:lnTo>
                  <a:lnTo>
                    <a:pt x="146291" y="292607"/>
                  </a:lnTo>
                  <a:lnTo>
                    <a:pt x="192595" y="285119"/>
                  </a:lnTo>
                  <a:lnTo>
                    <a:pt x="196422" y="283133"/>
                  </a:lnTo>
                  <a:lnTo>
                    <a:pt x="146291" y="283133"/>
                  </a:lnTo>
                  <a:lnTo>
                    <a:pt x="118860" y="280308"/>
                  </a:lnTo>
                  <a:lnTo>
                    <a:pt x="69871" y="259607"/>
                  </a:lnTo>
                  <a:lnTo>
                    <a:pt x="32795" y="222832"/>
                  </a:lnTo>
                  <a:lnTo>
                    <a:pt x="12243" y="173710"/>
                  </a:lnTo>
                  <a:lnTo>
                    <a:pt x="9499" y="146011"/>
                  </a:lnTo>
                  <a:lnTo>
                    <a:pt x="12243" y="118650"/>
                  </a:lnTo>
                  <a:lnTo>
                    <a:pt x="32795" y="69766"/>
                  </a:lnTo>
                  <a:lnTo>
                    <a:pt x="69871" y="32753"/>
                  </a:lnTo>
                  <a:lnTo>
                    <a:pt x="118860" y="12217"/>
                  </a:lnTo>
                  <a:lnTo>
                    <a:pt x="196443" y="9474"/>
                  </a:lnTo>
                  <a:lnTo>
                    <a:pt x="192595" y="7481"/>
                  </a:lnTo>
                  <a:lnTo>
                    <a:pt x="146291" y="0"/>
                  </a:lnTo>
                  <a:close/>
                </a:path>
                <a:path w="292734" h="292735">
                  <a:moveTo>
                    <a:pt x="196443" y="9474"/>
                  </a:moveTo>
                  <a:lnTo>
                    <a:pt x="146291" y="9474"/>
                  </a:lnTo>
                  <a:lnTo>
                    <a:pt x="173946" y="12217"/>
                  </a:lnTo>
                  <a:lnTo>
                    <a:pt x="199672" y="20134"/>
                  </a:lnTo>
                  <a:lnTo>
                    <a:pt x="243433" y="49606"/>
                  </a:lnTo>
                  <a:lnTo>
                    <a:pt x="272753" y="93008"/>
                  </a:lnTo>
                  <a:lnTo>
                    <a:pt x="283641" y="146011"/>
                  </a:lnTo>
                  <a:lnTo>
                    <a:pt x="280815" y="173710"/>
                  </a:lnTo>
                  <a:lnTo>
                    <a:pt x="260083" y="222832"/>
                  </a:lnTo>
                  <a:lnTo>
                    <a:pt x="222993" y="259607"/>
                  </a:lnTo>
                  <a:lnTo>
                    <a:pt x="173946" y="280308"/>
                  </a:lnTo>
                  <a:lnTo>
                    <a:pt x="146291" y="283133"/>
                  </a:lnTo>
                  <a:lnTo>
                    <a:pt x="196422" y="283133"/>
                  </a:lnTo>
                  <a:lnTo>
                    <a:pt x="232761" y="264279"/>
                  </a:lnTo>
                  <a:lnTo>
                    <a:pt x="264405" y="232523"/>
                  </a:lnTo>
                  <a:lnTo>
                    <a:pt x="285140" y="192288"/>
                  </a:lnTo>
                  <a:lnTo>
                    <a:pt x="292582" y="146011"/>
                  </a:lnTo>
                  <a:lnTo>
                    <a:pt x="285140" y="100010"/>
                  </a:lnTo>
                  <a:lnTo>
                    <a:pt x="264405" y="59947"/>
                  </a:lnTo>
                  <a:lnTo>
                    <a:pt x="232761" y="28283"/>
                  </a:lnTo>
                  <a:lnTo>
                    <a:pt x="196443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6279" y="3782593"/>
              <a:ext cx="167614" cy="167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33231" y="3212617"/>
              <a:ext cx="175259" cy="175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32816" y="0"/>
            <a:ext cx="582295" cy="2501900"/>
            <a:chOff x="432816" y="0"/>
            <a:chExt cx="582295" cy="2501900"/>
          </a:xfrm>
        </p:grpSpPr>
        <p:sp>
          <p:nvSpPr>
            <p:cNvPr id="16" name="object 16"/>
            <p:cNvSpPr/>
            <p:nvPr/>
          </p:nvSpPr>
          <p:spPr>
            <a:xfrm>
              <a:off x="723900" y="0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0" y="2501404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413" y="297205"/>
              <a:ext cx="573405" cy="571500"/>
            </a:xfrm>
            <a:custGeom>
              <a:avLst/>
              <a:gdLst/>
              <a:ahLst/>
              <a:cxnLst/>
              <a:rect l="l" t="t" r="r" b="b"/>
              <a:pathLst>
                <a:path w="573405" h="571500">
                  <a:moveTo>
                    <a:pt x="286499" y="0"/>
                  </a:moveTo>
                  <a:lnTo>
                    <a:pt x="240005" y="3741"/>
                  </a:lnTo>
                  <a:lnTo>
                    <a:pt x="195909" y="14572"/>
                  </a:lnTo>
                  <a:lnTo>
                    <a:pt x="154797" y="31907"/>
                  </a:lnTo>
                  <a:lnTo>
                    <a:pt x="117258" y="55159"/>
                  </a:lnTo>
                  <a:lnTo>
                    <a:pt x="83880" y="83739"/>
                  </a:lnTo>
                  <a:lnTo>
                    <a:pt x="55252" y="117060"/>
                  </a:lnTo>
                  <a:lnTo>
                    <a:pt x="31961" y="154536"/>
                  </a:lnTo>
                  <a:lnTo>
                    <a:pt x="14597" y="195579"/>
                  </a:lnTo>
                  <a:lnTo>
                    <a:pt x="3747" y="239601"/>
                  </a:lnTo>
                  <a:lnTo>
                    <a:pt x="0" y="286016"/>
                  </a:lnTo>
                  <a:lnTo>
                    <a:pt x="3747" y="332274"/>
                  </a:lnTo>
                  <a:lnTo>
                    <a:pt x="14597" y="376171"/>
                  </a:lnTo>
                  <a:lnTo>
                    <a:pt x="31961" y="417118"/>
                  </a:lnTo>
                  <a:lnTo>
                    <a:pt x="55252" y="454523"/>
                  </a:lnTo>
                  <a:lnTo>
                    <a:pt x="83880" y="487795"/>
                  </a:lnTo>
                  <a:lnTo>
                    <a:pt x="117258" y="516344"/>
                  </a:lnTo>
                  <a:lnTo>
                    <a:pt x="154797" y="539577"/>
                  </a:lnTo>
                  <a:lnTo>
                    <a:pt x="195909" y="556903"/>
                  </a:lnTo>
                  <a:lnTo>
                    <a:pt x="240005" y="567733"/>
                  </a:lnTo>
                  <a:lnTo>
                    <a:pt x="286499" y="571474"/>
                  </a:lnTo>
                  <a:lnTo>
                    <a:pt x="332986" y="567733"/>
                  </a:lnTo>
                  <a:lnTo>
                    <a:pt x="377079" y="556903"/>
                  </a:lnTo>
                  <a:lnTo>
                    <a:pt x="418190" y="539577"/>
                  </a:lnTo>
                  <a:lnTo>
                    <a:pt x="455729" y="516344"/>
                  </a:lnTo>
                  <a:lnTo>
                    <a:pt x="489108" y="487795"/>
                  </a:lnTo>
                  <a:lnTo>
                    <a:pt x="517739" y="454523"/>
                  </a:lnTo>
                  <a:lnTo>
                    <a:pt x="541032" y="417118"/>
                  </a:lnTo>
                  <a:lnTo>
                    <a:pt x="558398" y="376171"/>
                  </a:lnTo>
                  <a:lnTo>
                    <a:pt x="569250" y="332274"/>
                  </a:lnTo>
                  <a:lnTo>
                    <a:pt x="572998" y="286016"/>
                  </a:lnTo>
                  <a:lnTo>
                    <a:pt x="569250" y="239601"/>
                  </a:lnTo>
                  <a:lnTo>
                    <a:pt x="558398" y="195579"/>
                  </a:lnTo>
                  <a:lnTo>
                    <a:pt x="541032" y="154536"/>
                  </a:lnTo>
                  <a:lnTo>
                    <a:pt x="517739" y="117060"/>
                  </a:lnTo>
                  <a:lnTo>
                    <a:pt x="489108" y="83739"/>
                  </a:lnTo>
                  <a:lnTo>
                    <a:pt x="455729" y="55159"/>
                  </a:lnTo>
                  <a:lnTo>
                    <a:pt x="418190" y="31907"/>
                  </a:lnTo>
                  <a:lnTo>
                    <a:pt x="377079" y="14572"/>
                  </a:lnTo>
                  <a:lnTo>
                    <a:pt x="332986" y="374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2816" y="291084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4" h="584200">
                  <a:moveTo>
                    <a:pt x="291084" y="0"/>
                  </a:moveTo>
                  <a:lnTo>
                    <a:pt x="243906" y="3820"/>
                  </a:lnTo>
                  <a:lnTo>
                    <a:pt x="199139" y="14883"/>
                  </a:lnTo>
                  <a:lnTo>
                    <a:pt x="157383" y="32588"/>
                  </a:lnTo>
                  <a:lnTo>
                    <a:pt x="119241" y="56335"/>
                  </a:lnTo>
                  <a:lnTo>
                    <a:pt x="85315" y="85524"/>
                  </a:lnTo>
                  <a:lnTo>
                    <a:pt x="56207" y="119556"/>
                  </a:lnTo>
                  <a:lnTo>
                    <a:pt x="32519" y="157831"/>
                  </a:lnTo>
                  <a:lnTo>
                    <a:pt x="14854" y="199748"/>
                  </a:lnTo>
                  <a:lnTo>
                    <a:pt x="3814" y="244709"/>
                  </a:lnTo>
                  <a:lnTo>
                    <a:pt x="0" y="292112"/>
                  </a:lnTo>
                  <a:lnTo>
                    <a:pt x="3814" y="339361"/>
                  </a:lnTo>
                  <a:lnTo>
                    <a:pt x="14854" y="384198"/>
                  </a:lnTo>
                  <a:lnTo>
                    <a:pt x="32519" y="426021"/>
                  </a:lnTo>
                  <a:lnTo>
                    <a:pt x="56207" y="464224"/>
                  </a:lnTo>
                  <a:lnTo>
                    <a:pt x="85315" y="498206"/>
                  </a:lnTo>
                  <a:lnTo>
                    <a:pt x="119241" y="527363"/>
                  </a:lnTo>
                  <a:lnTo>
                    <a:pt x="157383" y="551090"/>
                  </a:lnTo>
                  <a:lnTo>
                    <a:pt x="199139" y="568786"/>
                  </a:lnTo>
                  <a:lnTo>
                    <a:pt x="243906" y="579845"/>
                  </a:lnTo>
                  <a:lnTo>
                    <a:pt x="291084" y="583666"/>
                  </a:lnTo>
                  <a:lnTo>
                    <a:pt x="338254" y="579845"/>
                  </a:lnTo>
                  <a:lnTo>
                    <a:pt x="361238" y="574166"/>
                  </a:lnTo>
                  <a:lnTo>
                    <a:pt x="291084" y="574166"/>
                  </a:lnTo>
                  <a:lnTo>
                    <a:pt x="234172" y="568478"/>
                  </a:lnTo>
                  <a:lnTo>
                    <a:pt x="181289" y="552108"/>
                  </a:lnTo>
                  <a:lnTo>
                    <a:pt x="133535" y="526102"/>
                  </a:lnTo>
                  <a:lnTo>
                    <a:pt x="92011" y="491502"/>
                  </a:lnTo>
                  <a:lnTo>
                    <a:pt x="57471" y="449828"/>
                  </a:lnTo>
                  <a:lnTo>
                    <a:pt x="31508" y="401866"/>
                  </a:lnTo>
                  <a:lnTo>
                    <a:pt x="15166" y="348874"/>
                  </a:lnTo>
                  <a:lnTo>
                    <a:pt x="9486" y="292112"/>
                  </a:lnTo>
                  <a:lnTo>
                    <a:pt x="15166" y="235108"/>
                  </a:lnTo>
                  <a:lnTo>
                    <a:pt x="31508" y="182084"/>
                  </a:lnTo>
                  <a:lnTo>
                    <a:pt x="57471" y="134087"/>
                  </a:lnTo>
                  <a:lnTo>
                    <a:pt x="92011" y="92163"/>
                  </a:lnTo>
                  <a:lnTo>
                    <a:pt x="133535" y="57805"/>
                  </a:lnTo>
                  <a:lnTo>
                    <a:pt x="181289" y="31772"/>
                  </a:lnTo>
                  <a:lnTo>
                    <a:pt x="234172" y="15268"/>
                  </a:lnTo>
                  <a:lnTo>
                    <a:pt x="291084" y="9499"/>
                  </a:lnTo>
                  <a:lnTo>
                    <a:pt x="361231" y="9499"/>
                  </a:lnTo>
                  <a:lnTo>
                    <a:pt x="338254" y="3820"/>
                  </a:lnTo>
                  <a:lnTo>
                    <a:pt x="291084" y="0"/>
                  </a:lnTo>
                  <a:close/>
                </a:path>
                <a:path w="582294" h="584200">
                  <a:moveTo>
                    <a:pt x="361231" y="9499"/>
                  </a:moveTo>
                  <a:lnTo>
                    <a:pt x="291084" y="9499"/>
                  </a:lnTo>
                  <a:lnTo>
                    <a:pt x="347989" y="15268"/>
                  </a:lnTo>
                  <a:lnTo>
                    <a:pt x="400926" y="31772"/>
                  </a:lnTo>
                  <a:lnTo>
                    <a:pt x="448843" y="57805"/>
                  </a:lnTo>
                  <a:lnTo>
                    <a:pt x="490689" y="92163"/>
                  </a:lnTo>
                  <a:lnTo>
                    <a:pt x="524994" y="134087"/>
                  </a:lnTo>
                  <a:lnTo>
                    <a:pt x="550983" y="182084"/>
                  </a:lnTo>
                  <a:lnTo>
                    <a:pt x="567456" y="235108"/>
                  </a:lnTo>
                  <a:lnTo>
                    <a:pt x="573214" y="292112"/>
                  </a:lnTo>
                  <a:lnTo>
                    <a:pt x="567456" y="348874"/>
                  </a:lnTo>
                  <a:lnTo>
                    <a:pt x="550983" y="401866"/>
                  </a:lnTo>
                  <a:lnTo>
                    <a:pt x="524994" y="449828"/>
                  </a:lnTo>
                  <a:lnTo>
                    <a:pt x="490689" y="491502"/>
                  </a:lnTo>
                  <a:lnTo>
                    <a:pt x="448843" y="526102"/>
                  </a:lnTo>
                  <a:lnTo>
                    <a:pt x="400926" y="552108"/>
                  </a:lnTo>
                  <a:lnTo>
                    <a:pt x="347989" y="568478"/>
                  </a:lnTo>
                  <a:lnTo>
                    <a:pt x="291084" y="574166"/>
                  </a:lnTo>
                  <a:lnTo>
                    <a:pt x="361238" y="574166"/>
                  </a:lnTo>
                  <a:lnTo>
                    <a:pt x="424767" y="551090"/>
                  </a:lnTo>
                  <a:lnTo>
                    <a:pt x="462906" y="527363"/>
                  </a:lnTo>
                  <a:lnTo>
                    <a:pt x="496830" y="498206"/>
                  </a:lnTo>
                  <a:lnTo>
                    <a:pt x="525936" y="464224"/>
                  </a:lnTo>
                  <a:lnTo>
                    <a:pt x="549623" y="426021"/>
                  </a:lnTo>
                  <a:lnTo>
                    <a:pt x="567288" y="384198"/>
                  </a:lnTo>
                  <a:lnTo>
                    <a:pt x="578328" y="339361"/>
                  </a:lnTo>
                  <a:lnTo>
                    <a:pt x="582142" y="292112"/>
                  </a:lnTo>
                  <a:lnTo>
                    <a:pt x="578328" y="244709"/>
                  </a:lnTo>
                  <a:lnTo>
                    <a:pt x="567288" y="199748"/>
                  </a:lnTo>
                  <a:lnTo>
                    <a:pt x="549623" y="157831"/>
                  </a:lnTo>
                  <a:lnTo>
                    <a:pt x="525936" y="119556"/>
                  </a:lnTo>
                  <a:lnTo>
                    <a:pt x="496830" y="85524"/>
                  </a:lnTo>
                  <a:lnTo>
                    <a:pt x="462906" y="56335"/>
                  </a:lnTo>
                  <a:lnTo>
                    <a:pt x="424767" y="32588"/>
                  </a:lnTo>
                  <a:lnTo>
                    <a:pt x="383016" y="14883"/>
                  </a:lnTo>
                  <a:lnTo>
                    <a:pt x="361231" y="949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016" y="368808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122" y="0"/>
                  </a:moveTo>
                  <a:lnTo>
                    <a:pt x="165039" y="5664"/>
                  </a:lnTo>
                  <a:lnTo>
                    <a:pt x="119976" y="21800"/>
                  </a:lnTo>
                  <a:lnTo>
                    <a:pt x="80218" y="47117"/>
                  </a:lnTo>
                  <a:lnTo>
                    <a:pt x="47054" y="80326"/>
                  </a:lnTo>
                  <a:lnTo>
                    <a:pt x="21771" y="120138"/>
                  </a:lnTo>
                  <a:lnTo>
                    <a:pt x="5657" y="165263"/>
                  </a:lnTo>
                  <a:lnTo>
                    <a:pt x="0" y="214414"/>
                  </a:lnTo>
                  <a:lnTo>
                    <a:pt x="5657" y="263524"/>
                  </a:lnTo>
                  <a:lnTo>
                    <a:pt x="21771" y="308563"/>
                  </a:lnTo>
                  <a:lnTo>
                    <a:pt x="47054" y="348261"/>
                  </a:lnTo>
                  <a:lnTo>
                    <a:pt x="80218" y="381348"/>
                  </a:lnTo>
                  <a:lnTo>
                    <a:pt x="119976" y="406554"/>
                  </a:lnTo>
                  <a:lnTo>
                    <a:pt x="165039" y="422610"/>
                  </a:lnTo>
                  <a:lnTo>
                    <a:pt x="214122" y="428244"/>
                  </a:lnTo>
                  <a:lnTo>
                    <a:pt x="263194" y="422610"/>
                  </a:lnTo>
                  <a:lnTo>
                    <a:pt x="308251" y="406554"/>
                  </a:lnTo>
                  <a:lnTo>
                    <a:pt x="348004" y="381348"/>
                  </a:lnTo>
                  <a:lnTo>
                    <a:pt x="381166" y="348261"/>
                  </a:lnTo>
                  <a:lnTo>
                    <a:pt x="406447" y="308563"/>
                  </a:lnTo>
                  <a:lnTo>
                    <a:pt x="422561" y="263524"/>
                  </a:lnTo>
                  <a:lnTo>
                    <a:pt x="428218" y="214414"/>
                  </a:lnTo>
                  <a:lnTo>
                    <a:pt x="422561" y="165263"/>
                  </a:lnTo>
                  <a:lnTo>
                    <a:pt x="406447" y="120138"/>
                  </a:lnTo>
                  <a:lnTo>
                    <a:pt x="381166" y="80326"/>
                  </a:lnTo>
                  <a:lnTo>
                    <a:pt x="348004" y="47117"/>
                  </a:lnTo>
                  <a:lnTo>
                    <a:pt x="308251" y="21800"/>
                  </a:lnTo>
                  <a:lnTo>
                    <a:pt x="263194" y="5664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5993" y="364261"/>
              <a:ext cx="436245" cy="437515"/>
            </a:xfrm>
            <a:custGeom>
              <a:avLst/>
              <a:gdLst/>
              <a:ahLst/>
              <a:cxnLst/>
              <a:rect l="l" t="t" r="r" b="b"/>
              <a:pathLst>
                <a:path w="436244" h="437515">
                  <a:moveTo>
                    <a:pt x="217919" y="0"/>
                  </a:moveTo>
                  <a:lnTo>
                    <a:pt x="168038" y="5784"/>
                  </a:lnTo>
                  <a:lnTo>
                    <a:pt x="122204" y="22259"/>
                  </a:lnTo>
                  <a:lnTo>
                    <a:pt x="81737" y="48110"/>
                  </a:lnTo>
                  <a:lnTo>
                    <a:pt x="47961" y="82022"/>
                  </a:lnTo>
                  <a:lnTo>
                    <a:pt x="22197" y="122678"/>
                  </a:lnTo>
                  <a:lnTo>
                    <a:pt x="5769" y="168762"/>
                  </a:lnTo>
                  <a:lnTo>
                    <a:pt x="0" y="218960"/>
                  </a:lnTo>
                  <a:lnTo>
                    <a:pt x="5769" y="268943"/>
                  </a:lnTo>
                  <a:lnTo>
                    <a:pt x="22197" y="314877"/>
                  </a:lnTo>
                  <a:lnTo>
                    <a:pt x="47961" y="355433"/>
                  </a:lnTo>
                  <a:lnTo>
                    <a:pt x="81737" y="389287"/>
                  </a:lnTo>
                  <a:lnTo>
                    <a:pt x="122204" y="415111"/>
                  </a:lnTo>
                  <a:lnTo>
                    <a:pt x="168038" y="431578"/>
                  </a:lnTo>
                  <a:lnTo>
                    <a:pt x="217919" y="437362"/>
                  </a:lnTo>
                  <a:lnTo>
                    <a:pt x="267974" y="431578"/>
                  </a:lnTo>
                  <a:lnTo>
                    <a:pt x="278260" y="427888"/>
                  </a:lnTo>
                  <a:lnTo>
                    <a:pt x="217919" y="427888"/>
                  </a:lnTo>
                  <a:lnTo>
                    <a:pt x="175814" y="423637"/>
                  </a:lnTo>
                  <a:lnTo>
                    <a:pt x="136739" y="411445"/>
                  </a:lnTo>
                  <a:lnTo>
                    <a:pt x="101424" y="392151"/>
                  </a:lnTo>
                  <a:lnTo>
                    <a:pt x="70599" y="366598"/>
                  </a:lnTo>
                  <a:lnTo>
                    <a:pt x="45094" y="335616"/>
                  </a:lnTo>
                  <a:lnTo>
                    <a:pt x="25846" y="300089"/>
                  </a:lnTo>
                  <a:lnTo>
                    <a:pt x="13686" y="260908"/>
                  </a:lnTo>
                  <a:lnTo>
                    <a:pt x="9448" y="218960"/>
                  </a:lnTo>
                  <a:lnTo>
                    <a:pt x="13686" y="176681"/>
                  </a:lnTo>
                  <a:lnTo>
                    <a:pt x="25846" y="137328"/>
                  </a:lnTo>
                  <a:lnTo>
                    <a:pt x="45094" y="101742"/>
                  </a:lnTo>
                  <a:lnTo>
                    <a:pt x="70599" y="70764"/>
                  </a:lnTo>
                  <a:lnTo>
                    <a:pt x="101424" y="45200"/>
                  </a:lnTo>
                  <a:lnTo>
                    <a:pt x="136739" y="25908"/>
                  </a:lnTo>
                  <a:lnTo>
                    <a:pt x="175814" y="13721"/>
                  </a:lnTo>
                  <a:lnTo>
                    <a:pt x="217919" y="9474"/>
                  </a:lnTo>
                  <a:lnTo>
                    <a:pt x="278254" y="9474"/>
                  </a:lnTo>
                  <a:lnTo>
                    <a:pt x="267974" y="5784"/>
                  </a:lnTo>
                  <a:lnTo>
                    <a:pt x="217919" y="0"/>
                  </a:lnTo>
                  <a:close/>
                </a:path>
                <a:path w="436244" h="437515">
                  <a:moveTo>
                    <a:pt x="278254" y="9474"/>
                  </a:moveTo>
                  <a:lnTo>
                    <a:pt x="217919" y="9474"/>
                  </a:lnTo>
                  <a:lnTo>
                    <a:pt x="260095" y="13721"/>
                  </a:lnTo>
                  <a:lnTo>
                    <a:pt x="299353" y="25908"/>
                  </a:lnTo>
                  <a:lnTo>
                    <a:pt x="334860" y="45200"/>
                  </a:lnTo>
                  <a:lnTo>
                    <a:pt x="365785" y="70764"/>
                  </a:lnTo>
                  <a:lnTo>
                    <a:pt x="391290" y="101742"/>
                  </a:lnTo>
                  <a:lnTo>
                    <a:pt x="410538" y="137328"/>
                  </a:lnTo>
                  <a:lnTo>
                    <a:pt x="422697" y="176681"/>
                  </a:lnTo>
                  <a:lnTo>
                    <a:pt x="426935" y="218960"/>
                  </a:lnTo>
                  <a:lnTo>
                    <a:pt x="422697" y="260908"/>
                  </a:lnTo>
                  <a:lnTo>
                    <a:pt x="410538" y="300089"/>
                  </a:lnTo>
                  <a:lnTo>
                    <a:pt x="391290" y="335616"/>
                  </a:lnTo>
                  <a:lnTo>
                    <a:pt x="365785" y="366598"/>
                  </a:lnTo>
                  <a:lnTo>
                    <a:pt x="334860" y="392151"/>
                  </a:lnTo>
                  <a:lnTo>
                    <a:pt x="299353" y="411445"/>
                  </a:lnTo>
                  <a:lnTo>
                    <a:pt x="260095" y="423637"/>
                  </a:lnTo>
                  <a:lnTo>
                    <a:pt x="217919" y="427888"/>
                  </a:lnTo>
                  <a:lnTo>
                    <a:pt x="278260" y="427888"/>
                  </a:lnTo>
                  <a:lnTo>
                    <a:pt x="354325" y="389287"/>
                  </a:lnTo>
                  <a:lnTo>
                    <a:pt x="388038" y="355433"/>
                  </a:lnTo>
                  <a:lnTo>
                    <a:pt x="413718" y="314877"/>
                  </a:lnTo>
                  <a:lnTo>
                    <a:pt x="430074" y="268943"/>
                  </a:lnTo>
                  <a:lnTo>
                    <a:pt x="435813" y="218960"/>
                  </a:lnTo>
                  <a:lnTo>
                    <a:pt x="430074" y="168762"/>
                  </a:lnTo>
                  <a:lnTo>
                    <a:pt x="413718" y="122678"/>
                  </a:lnTo>
                  <a:lnTo>
                    <a:pt x="388038" y="82022"/>
                  </a:lnTo>
                  <a:lnTo>
                    <a:pt x="354325" y="48110"/>
                  </a:lnTo>
                  <a:lnTo>
                    <a:pt x="313873" y="22259"/>
                  </a:lnTo>
                  <a:lnTo>
                    <a:pt x="278254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8267" y="448055"/>
              <a:ext cx="271780" cy="269875"/>
            </a:xfrm>
            <a:custGeom>
              <a:avLst/>
              <a:gdLst/>
              <a:ahLst/>
              <a:cxnLst/>
              <a:rect l="l" t="t" r="r" b="b"/>
              <a:pathLst>
                <a:path w="271780" h="269875">
                  <a:moveTo>
                    <a:pt x="135356" y="0"/>
                  </a:moveTo>
                  <a:lnTo>
                    <a:pt x="92501" y="6901"/>
                  </a:lnTo>
                  <a:lnTo>
                    <a:pt x="55335" y="26111"/>
                  </a:lnTo>
                  <a:lnTo>
                    <a:pt x="26062" y="55385"/>
                  </a:lnTo>
                  <a:lnTo>
                    <a:pt x="6882" y="92480"/>
                  </a:lnTo>
                  <a:lnTo>
                    <a:pt x="0" y="135153"/>
                  </a:lnTo>
                  <a:lnTo>
                    <a:pt x="6882" y="177541"/>
                  </a:lnTo>
                  <a:lnTo>
                    <a:pt x="26062" y="214463"/>
                  </a:lnTo>
                  <a:lnTo>
                    <a:pt x="55335" y="243648"/>
                  </a:lnTo>
                  <a:lnTo>
                    <a:pt x="92501" y="262825"/>
                  </a:lnTo>
                  <a:lnTo>
                    <a:pt x="135356" y="269722"/>
                  </a:lnTo>
                  <a:lnTo>
                    <a:pt x="178267" y="262825"/>
                  </a:lnTo>
                  <a:lnTo>
                    <a:pt x="215565" y="243648"/>
                  </a:lnTo>
                  <a:lnTo>
                    <a:pt x="244996" y="214463"/>
                  </a:lnTo>
                  <a:lnTo>
                    <a:pt x="264308" y="177541"/>
                  </a:lnTo>
                  <a:lnTo>
                    <a:pt x="271246" y="135153"/>
                  </a:lnTo>
                  <a:lnTo>
                    <a:pt x="264308" y="92480"/>
                  </a:lnTo>
                  <a:lnTo>
                    <a:pt x="244996" y="55385"/>
                  </a:lnTo>
                  <a:lnTo>
                    <a:pt x="215565" y="26111"/>
                  </a:lnTo>
                  <a:lnTo>
                    <a:pt x="178267" y="6901"/>
                  </a:lnTo>
                  <a:lnTo>
                    <a:pt x="135356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3717" y="443509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69" h="279400">
                  <a:moveTo>
                    <a:pt x="140195" y="0"/>
                  </a:moveTo>
                  <a:lnTo>
                    <a:pt x="96017" y="7100"/>
                  </a:lnTo>
                  <a:lnTo>
                    <a:pt x="57549" y="26889"/>
                  </a:lnTo>
                  <a:lnTo>
                    <a:pt x="27150" y="57099"/>
                  </a:lnTo>
                  <a:lnTo>
                    <a:pt x="7180" y="95463"/>
                  </a:lnTo>
                  <a:lnTo>
                    <a:pt x="0" y="139712"/>
                  </a:lnTo>
                  <a:lnTo>
                    <a:pt x="7180" y="183672"/>
                  </a:lnTo>
                  <a:lnTo>
                    <a:pt x="27150" y="221862"/>
                  </a:lnTo>
                  <a:lnTo>
                    <a:pt x="57549" y="251985"/>
                  </a:lnTo>
                  <a:lnTo>
                    <a:pt x="96017" y="271744"/>
                  </a:lnTo>
                  <a:lnTo>
                    <a:pt x="140195" y="278841"/>
                  </a:lnTo>
                  <a:lnTo>
                    <a:pt x="184579" y="271744"/>
                  </a:lnTo>
                  <a:lnTo>
                    <a:pt x="188072" y="269951"/>
                  </a:lnTo>
                  <a:lnTo>
                    <a:pt x="140195" y="269951"/>
                  </a:lnTo>
                  <a:lnTo>
                    <a:pt x="113775" y="267315"/>
                  </a:lnTo>
                  <a:lnTo>
                    <a:pt x="67221" y="247641"/>
                  </a:lnTo>
                  <a:lnTo>
                    <a:pt x="31873" y="212334"/>
                  </a:lnTo>
                  <a:lnTo>
                    <a:pt x="12141" y="165789"/>
                  </a:lnTo>
                  <a:lnTo>
                    <a:pt x="9499" y="139712"/>
                  </a:lnTo>
                  <a:lnTo>
                    <a:pt x="12141" y="113298"/>
                  </a:lnTo>
                  <a:lnTo>
                    <a:pt x="31873" y="66526"/>
                  </a:lnTo>
                  <a:lnTo>
                    <a:pt x="67221" y="31530"/>
                  </a:lnTo>
                  <a:lnTo>
                    <a:pt x="113775" y="12085"/>
                  </a:lnTo>
                  <a:lnTo>
                    <a:pt x="140195" y="9461"/>
                  </a:lnTo>
                  <a:lnTo>
                    <a:pt x="189172" y="9461"/>
                  </a:lnTo>
                  <a:lnTo>
                    <a:pt x="184579" y="7100"/>
                  </a:lnTo>
                  <a:lnTo>
                    <a:pt x="140195" y="0"/>
                  </a:lnTo>
                  <a:close/>
                </a:path>
                <a:path w="280669" h="279400">
                  <a:moveTo>
                    <a:pt x="189172" y="9461"/>
                  </a:moveTo>
                  <a:lnTo>
                    <a:pt x="140195" y="9461"/>
                  </a:lnTo>
                  <a:lnTo>
                    <a:pt x="166609" y="12085"/>
                  </a:lnTo>
                  <a:lnTo>
                    <a:pt x="191146" y="19613"/>
                  </a:lnTo>
                  <a:lnTo>
                    <a:pt x="232905" y="47320"/>
                  </a:lnTo>
                  <a:lnTo>
                    <a:pt x="260694" y="88711"/>
                  </a:lnTo>
                  <a:lnTo>
                    <a:pt x="270891" y="139712"/>
                  </a:lnTo>
                  <a:lnTo>
                    <a:pt x="268254" y="165789"/>
                  </a:lnTo>
                  <a:lnTo>
                    <a:pt x="248736" y="212334"/>
                  </a:lnTo>
                  <a:lnTo>
                    <a:pt x="213384" y="247641"/>
                  </a:lnTo>
                  <a:lnTo>
                    <a:pt x="166609" y="267315"/>
                  </a:lnTo>
                  <a:lnTo>
                    <a:pt x="140195" y="269951"/>
                  </a:lnTo>
                  <a:lnTo>
                    <a:pt x="188072" y="269951"/>
                  </a:lnTo>
                  <a:lnTo>
                    <a:pt x="223067" y="251985"/>
                  </a:lnTo>
                  <a:lnTo>
                    <a:pt x="253380" y="221862"/>
                  </a:lnTo>
                  <a:lnTo>
                    <a:pt x="273239" y="183672"/>
                  </a:lnTo>
                  <a:lnTo>
                    <a:pt x="280365" y="139712"/>
                  </a:lnTo>
                  <a:lnTo>
                    <a:pt x="273239" y="95463"/>
                  </a:lnTo>
                  <a:lnTo>
                    <a:pt x="253380" y="57099"/>
                  </a:lnTo>
                  <a:lnTo>
                    <a:pt x="223067" y="26889"/>
                  </a:lnTo>
                  <a:lnTo>
                    <a:pt x="189172" y="9461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2188" y="1158239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40">
                  <a:moveTo>
                    <a:pt x="141223" y="0"/>
                  </a:moveTo>
                  <a:lnTo>
                    <a:pt x="96427" y="7162"/>
                  </a:lnTo>
                  <a:lnTo>
                    <a:pt x="57640" y="27137"/>
                  </a:lnTo>
                  <a:lnTo>
                    <a:pt x="27128" y="57656"/>
                  </a:lnTo>
                  <a:lnTo>
                    <a:pt x="7159" y="96450"/>
                  </a:lnTo>
                  <a:lnTo>
                    <a:pt x="0" y="141249"/>
                  </a:lnTo>
                  <a:lnTo>
                    <a:pt x="7159" y="185763"/>
                  </a:lnTo>
                  <a:lnTo>
                    <a:pt x="27128" y="224384"/>
                  </a:lnTo>
                  <a:lnTo>
                    <a:pt x="57640" y="254814"/>
                  </a:lnTo>
                  <a:lnTo>
                    <a:pt x="96427" y="274756"/>
                  </a:lnTo>
                  <a:lnTo>
                    <a:pt x="141223" y="281914"/>
                  </a:lnTo>
                  <a:lnTo>
                    <a:pt x="185750" y="274756"/>
                  </a:lnTo>
                  <a:lnTo>
                    <a:pt x="224378" y="254814"/>
                  </a:lnTo>
                  <a:lnTo>
                    <a:pt x="254812" y="224384"/>
                  </a:lnTo>
                  <a:lnTo>
                    <a:pt x="274756" y="185763"/>
                  </a:lnTo>
                  <a:lnTo>
                    <a:pt x="281914" y="141249"/>
                  </a:lnTo>
                  <a:lnTo>
                    <a:pt x="274756" y="96450"/>
                  </a:lnTo>
                  <a:lnTo>
                    <a:pt x="254812" y="57656"/>
                  </a:lnTo>
                  <a:lnTo>
                    <a:pt x="224378" y="27137"/>
                  </a:lnTo>
                  <a:lnTo>
                    <a:pt x="185750" y="7162"/>
                  </a:lnTo>
                  <a:lnTo>
                    <a:pt x="1412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7596" y="1153667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146291" y="0"/>
                  </a:moveTo>
                  <a:lnTo>
                    <a:pt x="99987" y="7488"/>
                  </a:lnTo>
                  <a:lnTo>
                    <a:pt x="59820" y="28328"/>
                  </a:lnTo>
                  <a:lnTo>
                    <a:pt x="28177" y="60084"/>
                  </a:lnTo>
                  <a:lnTo>
                    <a:pt x="7441" y="100319"/>
                  </a:lnTo>
                  <a:lnTo>
                    <a:pt x="0" y="146596"/>
                  </a:lnTo>
                  <a:lnTo>
                    <a:pt x="7441" y="192597"/>
                  </a:lnTo>
                  <a:lnTo>
                    <a:pt x="28177" y="232660"/>
                  </a:lnTo>
                  <a:lnTo>
                    <a:pt x="59820" y="264324"/>
                  </a:lnTo>
                  <a:lnTo>
                    <a:pt x="99987" y="285126"/>
                  </a:lnTo>
                  <a:lnTo>
                    <a:pt x="146291" y="292607"/>
                  </a:lnTo>
                  <a:lnTo>
                    <a:pt x="192385" y="285126"/>
                  </a:lnTo>
                  <a:lnTo>
                    <a:pt x="196231" y="283133"/>
                  </a:lnTo>
                  <a:lnTo>
                    <a:pt x="146291" y="283133"/>
                  </a:lnTo>
                  <a:lnTo>
                    <a:pt x="118636" y="280390"/>
                  </a:lnTo>
                  <a:lnTo>
                    <a:pt x="69588" y="259854"/>
                  </a:lnTo>
                  <a:lnTo>
                    <a:pt x="32499" y="222841"/>
                  </a:lnTo>
                  <a:lnTo>
                    <a:pt x="11767" y="173957"/>
                  </a:lnTo>
                  <a:lnTo>
                    <a:pt x="8940" y="146596"/>
                  </a:lnTo>
                  <a:lnTo>
                    <a:pt x="11767" y="118897"/>
                  </a:lnTo>
                  <a:lnTo>
                    <a:pt x="32499" y="69775"/>
                  </a:lnTo>
                  <a:lnTo>
                    <a:pt x="69588" y="33000"/>
                  </a:lnTo>
                  <a:lnTo>
                    <a:pt x="118636" y="12299"/>
                  </a:lnTo>
                  <a:lnTo>
                    <a:pt x="146291" y="9474"/>
                  </a:lnTo>
                  <a:lnTo>
                    <a:pt x="196210" y="9474"/>
                  </a:lnTo>
                  <a:lnTo>
                    <a:pt x="192385" y="7488"/>
                  </a:lnTo>
                  <a:lnTo>
                    <a:pt x="146291" y="0"/>
                  </a:lnTo>
                  <a:close/>
                </a:path>
                <a:path w="292734" h="292734">
                  <a:moveTo>
                    <a:pt x="196210" y="9474"/>
                  </a:moveTo>
                  <a:lnTo>
                    <a:pt x="146291" y="9474"/>
                  </a:lnTo>
                  <a:lnTo>
                    <a:pt x="173722" y="12299"/>
                  </a:lnTo>
                  <a:lnTo>
                    <a:pt x="199421" y="20353"/>
                  </a:lnTo>
                  <a:lnTo>
                    <a:pt x="242912" y="49606"/>
                  </a:lnTo>
                  <a:lnTo>
                    <a:pt x="272418" y="93081"/>
                  </a:lnTo>
                  <a:lnTo>
                    <a:pt x="283083" y="146596"/>
                  </a:lnTo>
                  <a:lnTo>
                    <a:pt x="280339" y="173957"/>
                  </a:lnTo>
                  <a:lnTo>
                    <a:pt x="259787" y="222841"/>
                  </a:lnTo>
                  <a:lnTo>
                    <a:pt x="222711" y="259854"/>
                  </a:lnTo>
                  <a:lnTo>
                    <a:pt x="173722" y="280390"/>
                  </a:lnTo>
                  <a:lnTo>
                    <a:pt x="146291" y="283133"/>
                  </a:lnTo>
                  <a:lnTo>
                    <a:pt x="196231" y="283133"/>
                  </a:lnTo>
                  <a:lnTo>
                    <a:pt x="232525" y="264324"/>
                  </a:lnTo>
                  <a:lnTo>
                    <a:pt x="264247" y="232660"/>
                  </a:lnTo>
                  <a:lnTo>
                    <a:pt x="285088" y="192597"/>
                  </a:lnTo>
                  <a:lnTo>
                    <a:pt x="292582" y="146596"/>
                  </a:lnTo>
                  <a:lnTo>
                    <a:pt x="285088" y="100319"/>
                  </a:lnTo>
                  <a:lnTo>
                    <a:pt x="264247" y="60084"/>
                  </a:lnTo>
                  <a:lnTo>
                    <a:pt x="232525" y="28328"/>
                  </a:lnTo>
                  <a:lnTo>
                    <a:pt x="196210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0100" y="1216177"/>
              <a:ext cx="167614" cy="1675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5508" y="1778507"/>
              <a:ext cx="175259" cy="175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816" y="208787"/>
              <a:ext cx="530860" cy="1821180"/>
            </a:xfrm>
            <a:custGeom>
              <a:avLst/>
              <a:gdLst/>
              <a:ahLst/>
              <a:cxnLst/>
              <a:rect l="l" t="t" r="r" b="b"/>
              <a:pathLst>
                <a:path w="530860" h="1821180">
                  <a:moveTo>
                    <a:pt x="27432" y="1799894"/>
                  </a:moveTo>
                  <a:lnTo>
                    <a:pt x="21285" y="1793748"/>
                  </a:lnTo>
                  <a:lnTo>
                    <a:pt x="6146" y="1793748"/>
                  </a:lnTo>
                  <a:lnTo>
                    <a:pt x="0" y="1799894"/>
                  </a:lnTo>
                  <a:lnTo>
                    <a:pt x="0" y="1815033"/>
                  </a:lnTo>
                  <a:lnTo>
                    <a:pt x="6146" y="1821180"/>
                  </a:lnTo>
                  <a:lnTo>
                    <a:pt x="21285" y="1821180"/>
                  </a:lnTo>
                  <a:lnTo>
                    <a:pt x="27432" y="1815033"/>
                  </a:lnTo>
                  <a:lnTo>
                    <a:pt x="27432" y="1799894"/>
                  </a:lnTo>
                  <a:close/>
                </a:path>
                <a:path w="530860" h="1821180">
                  <a:moveTo>
                    <a:pt x="100584" y="1799894"/>
                  </a:moveTo>
                  <a:lnTo>
                    <a:pt x="94780" y="1793748"/>
                  </a:lnTo>
                  <a:lnTo>
                    <a:pt x="80479" y="1793748"/>
                  </a:lnTo>
                  <a:lnTo>
                    <a:pt x="74676" y="1799894"/>
                  </a:lnTo>
                  <a:lnTo>
                    <a:pt x="74676" y="1815033"/>
                  </a:lnTo>
                  <a:lnTo>
                    <a:pt x="80479" y="1821180"/>
                  </a:lnTo>
                  <a:lnTo>
                    <a:pt x="94780" y="1821180"/>
                  </a:lnTo>
                  <a:lnTo>
                    <a:pt x="100584" y="1815033"/>
                  </a:lnTo>
                  <a:lnTo>
                    <a:pt x="100584" y="1799894"/>
                  </a:lnTo>
                  <a:close/>
                </a:path>
                <a:path w="530860" h="1821180">
                  <a:moveTo>
                    <a:pt x="175260" y="1799894"/>
                  </a:moveTo>
                  <a:lnTo>
                    <a:pt x="169113" y="1793748"/>
                  </a:lnTo>
                  <a:lnTo>
                    <a:pt x="153974" y="1793748"/>
                  </a:lnTo>
                  <a:lnTo>
                    <a:pt x="147828" y="1799894"/>
                  </a:lnTo>
                  <a:lnTo>
                    <a:pt x="147828" y="1815033"/>
                  </a:lnTo>
                  <a:lnTo>
                    <a:pt x="153974" y="1821180"/>
                  </a:lnTo>
                  <a:lnTo>
                    <a:pt x="169113" y="1821180"/>
                  </a:lnTo>
                  <a:lnTo>
                    <a:pt x="175260" y="1815033"/>
                  </a:lnTo>
                  <a:lnTo>
                    <a:pt x="175260" y="1799894"/>
                  </a:lnTo>
                  <a:close/>
                </a:path>
                <a:path w="530860" h="1821180">
                  <a:moveTo>
                    <a:pt x="382524" y="6146"/>
                  </a:moveTo>
                  <a:lnTo>
                    <a:pt x="376377" y="0"/>
                  </a:lnTo>
                  <a:lnTo>
                    <a:pt x="361238" y="0"/>
                  </a:lnTo>
                  <a:lnTo>
                    <a:pt x="355092" y="6146"/>
                  </a:lnTo>
                  <a:lnTo>
                    <a:pt x="355092" y="21285"/>
                  </a:lnTo>
                  <a:lnTo>
                    <a:pt x="361238" y="27432"/>
                  </a:lnTo>
                  <a:lnTo>
                    <a:pt x="376377" y="27432"/>
                  </a:lnTo>
                  <a:lnTo>
                    <a:pt x="382524" y="21285"/>
                  </a:lnTo>
                  <a:lnTo>
                    <a:pt x="382524" y="6146"/>
                  </a:lnTo>
                  <a:close/>
                </a:path>
                <a:path w="530860" h="1821180">
                  <a:moveTo>
                    <a:pt x="455676" y="6146"/>
                  </a:moveTo>
                  <a:lnTo>
                    <a:pt x="449872" y="0"/>
                  </a:lnTo>
                  <a:lnTo>
                    <a:pt x="435571" y="0"/>
                  </a:lnTo>
                  <a:lnTo>
                    <a:pt x="429768" y="6146"/>
                  </a:lnTo>
                  <a:lnTo>
                    <a:pt x="429768" y="21285"/>
                  </a:lnTo>
                  <a:lnTo>
                    <a:pt x="435571" y="27432"/>
                  </a:lnTo>
                  <a:lnTo>
                    <a:pt x="449872" y="27432"/>
                  </a:lnTo>
                  <a:lnTo>
                    <a:pt x="455676" y="21285"/>
                  </a:lnTo>
                  <a:lnTo>
                    <a:pt x="455676" y="6146"/>
                  </a:lnTo>
                  <a:close/>
                </a:path>
                <a:path w="530860" h="1821180">
                  <a:moveTo>
                    <a:pt x="530352" y="6146"/>
                  </a:moveTo>
                  <a:lnTo>
                    <a:pt x="524205" y="0"/>
                  </a:lnTo>
                  <a:lnTo>
                    <a:pt x="509066" y="0"/>
                  </a:lnTo>
                  <a:lnTo>
                    <a:pt x="502920" y="6146"/>
                  </a:lnTo>
                  <a:lnTo>
                    <a:pt x="502920" y="21285"/>
                  </a:lnTo>
                  <a:lnTo>
                    <a:pt x="509066" y="27432"/>
                  </a:lnTo>
                  <a:lnTo>
                    <a:pt x="524205" y="27432"/>
                  </a:lnTo>
                  <a:lnTo>
                    <a:pt x="530352" y="21285"/>
                  </a:lnTo>
                  <a:lnTo>
                    <a:pt x="530352" y="6146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8129016" y="498805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03692" y="4988052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2"/>
                </a:lnTo>
                <a:lnTo>
                  <a:pt x="20104" y="27432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6843" y="498805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97823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0976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45652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07907" y="0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905"/>
                </a:lnTo>
              </a:path>
            </a:pathLst>
          </a:custGeom>
          <a:ln w="9525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667321" y="2985516"/>
            <a:ext cx="100965" cy="2158365"/>
            <a:chOff x="667321" y="2985516"/>
            <a:chExt cx="100965" cy="2158365"/>
          </a:xfrm>
        </p:grpSpPr>
        <p:sp>
          <p:nvSpPr>
            <p:cNvPr id="36" name="object 36"/>
            <p:cNvSpPr/>
            <p:nvPr/>
          </p:nvSpPr>
          <p:spPr>
            <a:xfrm>
              <a:off x="713041" y="2985516"/>
              <a:ext cx="9525" cy="2158365"/>
            </a:xfrm>
            <a:custGeom>
              <a:avLst/>
              <a:gdLst/>
              <a:ahLst/>
              <a:cxnLst/>
              <a:rect l="l" t="t" r="r" b="b"/>
              <a:pathLst>
                <a:path w="9525" h="2158365">
                  <a:moveTo>
                    <a:pt x="9525" y="0"/>
                  </a:moveTo>
                  <a:lnTo>
                    <a:pt x="0" y="0"/>
                  </a:lnTo>
                  <a:lnTo>
                    <a:pt x="0" y="2157983"/>
                  </a:lnTo>
                  <a:lnTo>
                    <a:pt x="9525" y="215798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7321" y="4582477"/>
              <a:ext cx="100965" cy="1024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7321" y="3936301"/>
              <a:ext cx="100965" cy="1009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8355901" y="1449133"/>
            <a:ext cx="102489" cy="1009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55901" y="229933"/>
            <a:ext cx="102489" cy="1024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529077" y="1862836"/>
            <a:ext cx="4079748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90" dirty="0">
                <a:solidFill>
                  <a:srgbClr val="FFC000"/>
                </a:solidFill>
              </a:rPr>
              <a:t>Affordance</a:t>
            </a:r>
            <a:endParaRPr sz="7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0483" y="-60450"/>
            <a:ext cx="3461385" cy="1482090"/>
            <a:chOff x="-4762" y="60769"/>
            <a:chExt cx="3461385" cy="1482090"/>
          </a:xfrm>
        </p:grpSpPr>
        <p:sp>
          <p:nvSpPr>
            <p:cNvPr id="3" name="object 3"/>
            <p:cNvSpPr/>
            <p:nvPr/>
          </p:nvSpPr>
          <p:spPr>
            <a:xfrm>
              <a:off x="1645920" y="522731"/>
              <a:ext cx="1672589" cy="126364"/>
            </a:xfrm>
            <a:custGeom>
              <a:avLst/>
              <a:gdLst/>
              <a:ahLst/>
              <a:cxnLst/>
              <a:rect l="l" t="t" r="r" b="b"/>
              <a:pathLst>
                <a:path w="1672589" h="126365">
                  <a:moveTo>
                    <a:pt x="0" y="0"/>
                  </a:moveTo>
                  <a:lnTo>
                    <a:pt x="1672501" y="125996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3148" y="530351"/>
              <a:ext cx="829944" cy="743585"/>
            </a:xfrm>
            <a:custGeom>
              <a:avLst/>
              <a:gdLst/>
              <a:ahLst/>
              <a:cxnLst/>
              <a:rect l="l" t="t" r="r" b="b"/>
              <a:pathLst>
                <a:path w="829944" h="743585">
                  <a:moveTo>
                    <a:pt x="0" y="743394"/>
                  </a:moveTo>
                  <a:lnTo>
                    <a:pt x="829500" y="0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5531"/>
              <a:ext cx="796925" cy="1188085"/>
            </a:xfrm>
            <a:custGeom>
              <a:avLst/>
              <a:gdLst/>
              <a:ahLst/>
              <a:cxnLst/>
              <a:rect l="l" t="t" r="r" b="b"/>
              <a:pathLst>
                <a:path w="796925" h="1188085">
                  <a:moveTo>
                    <a:pt x="0" y="0"/>
                  </a:moveTo>
                  <a:lnTo>
                    <a:pt x="796505" y="1187996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4469" y="964692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5" h="573405">
                  <a:moveTo>
                    <a:pt x="286499" y="0"/>
                  </a:moveTo>
                  <a:lnTo>
                    <a:pt x="240005" y="3751"/>
                  </a:lnTo>
                  <a:lnTo>
                    <a:pt x="195909" y="14609"/>
                  </a:lnTo>
                  <a:lnTo>
                    <a:pt x="154797" y="31982"/>
                  </a:lnTo>
                  <a:lnTo>
                    <a:pt x="117258" y="55278"/>
                  </a:lnTo>
                  <a:lnTo>
                    <a:pt x="83880" y="83902"/>
                  </a:lnTo>
                  <a:lnTo>
                    <a:pt x="55252" y="117263"/>
                  </a:lnTo>
                  <a:lnTo>
                    <a:pt x="31961" y="154768"/>
                  </a:lnTo>
                  <a:lnTo>
                    <a:pt x="14597" y="195824"/>
                  </a:lnTo>
                  <a:lnTo>
                    <a:pt x="3747" y="239839"/>
                  </a:lnTo>
                  <a:lnTo>
                    <a:pt x="0" y="286219"/>
                  </a:lnTo>
                  <a:lnTo>
                    <a:pt x="3747" y="332758"/>
                  </a:lnTo>
                  <a:lnTo>
                    <a:pt x="14597" y="376897"/>
                  </a:lnTo>
                  <a:lnTo>
                    <a:pt x="31961" y="418049"/>
                  </a:lnTo>
                  <a:lnTo>
                    <a:pt x="55252" y="455625"/>
                  </a:lnTo>
                  <a:lnTo>
                    <a:pt x="83880" y="489035"/>
                  </a:lnTo>
                  <a:lnTo>
                    <a:pt x="117258" y="517692"/>
                  </a:lnTo>
                  <a:lnTo>
                    <a:pt x="154797" y="541005"/>
                  </a:lnTo>
                  <a:lnTo>
                    <a:pt x="195909" y="558386"/>
                  </a:lnTo>
                  <a:lnTo>
                    <a:pt x="240005" y="569247"/>
                  </a:lnTo>
                  <a:lnTo>
                    <a:pt x="286499" y="572998"/>
                  </a:lnTo>
                  <a:lnTo>
                    <a:pt x="332986" y="569247"/>
                  </a:lnTo>
                  <a:lnTo>
                    <a:pt x="377079" y="558386"/>
                  </a:lnTo>
                  <a:lnTo>
                    <a:pt x="418190" y="541005"/>
                  </a:lnTo>
                  <a:lnTo>
                    <a:pt x="455729" y="517692"/>
                  </a:lnTo>
                  <a:lnTo>
                    <a:pt x="489108" y="489035"/>
                  </a:lnTo>
                  <a:lnTo>
                    <a:pt x="517739" y="455625"/>
                  </a:lnTo>
                  <a:lnTo>
                    <a:pt x="541032" y="418049"/>
                  </a:lnTo>
                  <a:lnTo>
                    <a:pt x="558398" y="376897"/>
                  </a:lnTo>
                  <a:lnTo>
                    <a:pt x="569250" y="332758"/>
                  </a:lnTo>
                  <a:lnTo>
                    <a:pt x="572998" y="286219"/>
                  </a:lnTo>
                  <a:lnTo>
                    <a:pt x="569250" y="239839"/>
                  </a:lnTo>
                  <a:lnTo>
                    <a:pt x="558398" y="195824"/>
                  </a:lnTo>
                  <a:lnTo>
                    <a:pt x="541032" y="154768"/>
                  </a:lnTo>
                  <a:lnTo>
                    <a:pt x="517739" y="117263"/>
                  </a:lnTo>
                  <a:lnTo>
                    <a:pt x="489108" y="83902"/>
                  </a:lnTo>
                  <a:lnTo>
                    <a:pt x="455729" y="55278"/>
                  </a:lnTo>
                  <a:lnTo>
                    <a:pt x="418190" y="31982"/>
                  </a:lnTo>
                  <a:lnTo>
                    <a:pt x="377079" y="14609"/>
                  </a:lnTo>
                  <a:lnTo>
                    <a:pt x="332986" y="375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9872" y="960145"/>
              <a:ext cx="581025" cy="582295"/>
            </a:xfrm>
            <a:custGeom>
              <a:avLst/>
              <a:gdLst/>
              <a:ahLst/>
              <a:cxnLst/>
              <a:rect l="l" t="t" r="r" b="b"/>
              <a:pathLst>
                <a:path w="581025" h="582294">
                  <a:moveTo>
                    <a:pt x="290322" y="0"/>
                  </a:moveTo>
                  <a:lnTo>
                    <a:pt x="243268" y="3810"/>
                  </a:lnTo>
                  <a:lnTo>
                    <a:pt x="198617" y="14841"/>
                  </a:lnTo>
                  <a:lnTo>
                    <a:pt x="156970" y="32490"/>
                  </a:lnTo>
                  <a:lnTo>
                    <a:pt x="118928" y="56155"/>
                  </a:lnTo>
                  <a:lnTo>
                    <a:pt x="85091" y="85236"/>
                  </a:lnTo>
                  <a:lnTo>
                    <a:pt x="56060" y="119128"/>
                  </a:lnTo>
                  <a:lnTo>
                    <a:pt x="32434" y="157232"/>
                  </a:lnTo>
                  <a:lnTo>
                    <a:pt x="14815" y="198945"/>
                  </a:lnTo>
                  <a:lnTo>
                    <a:pt x="3804" y="243666"/>
                  </a:lnTo>
                  <a:lnTo>
                    <a:pt x="0" y="290791"/>
                  </a:lnTo>
                  <a:lnTo>
                    <a:pt x="3804" y="338072"/>
                  </a:lnTo>
                  <a:lnTo>
                    <a:pt x="14815" y="382915"/>
                  </a:lnTo>
                  <a:lnTo>
                    <a:pt x="32434" y="424723"/>
                  </a:lnTo>
                  <a:lnTo>
                    <a:pt x="56060" y="462898"/>
                  </a:lnTo>
                  <a:lnTo>
                    <a:pt x="85091" y="496841"/>
                  </a:lnTo>
                  <a:lnTo>
                    <a:pt x="118928" y="525954"/>
                  </a:lnTo>
                  <a:lnTo>
                    <a:pt x="156970" y="549639"/>
                  </a:lnTo>
                  <a:lnTo>
                    <a:pt x="198617" y="567297"/>
                  </a:lnTo>
                  <a:lnTo>
                    <a:pt x="243268" y="578331"/>
                  </a:lnTo>
                  <a:lnTo>
                    <a:pt x="290322" y="582142"/>
                  </a:lnTo>
                  <a:lnTo>
                    <a:pt x="337369" y="578331"/>
                  </a:lnTo>
                  <a:lnTo>
                    <a:pt x="360284" y="572668"/>
                  </a:lnTo>
                  <a:lnTo>
                    <a:pt x="290322" y="572668"/>
                  </a:lnTo>
                  <a:lnTo>
                    <a:pt x="233564" y="566913"/>
                  </a:lnTo>
                  <a:lnTo>
                    <a:pt x="180821" y="550451"/>
                  </a:lnTo>
                  <a:lnTo>
                    <a:pt x="133189" y="524485"/>
                  </a:lnTo>
                  <a:lnTo>
                    <a:pt x="91770" y="490219"/>
                  </a:lnTo>
                  <a:lnTo>
                    <a:pt x="57317" y="448402"/>
                  </a:lnTo>
                  <a:lnTo>
                    <a:pt x="31422" y="400531"/>
                  </a:lnTo>
                  <a:lnTo>
                    <a:pt x="15124" y="347646"/>
                  </a:lnTo>
                  <a:lnTo>
                    <a:pt x="9461" y="290791"/>
                  </a:lnTo>
                  <a:lnTo>
                    <a:pt x="15124" y="234179"/>
                  </a:lnTo>
                  <a:lnTo>
                    <a:pt x="31422" y="181327"/>
                  </a:lnTo>
                  <a:lnTo>
                    <a:pt x="57317" y="133490"/>
                  </a:lnTo>
                  <a:lnTo>
                    <a:pt x="91770" y="91922"/>
                  </a:lnTo>
                  <a:lnTo>
                    <a:pt x="133189" y="57415"/>
                  </a:lnTo>
                  <a:lnTo>
                    <a:pt x="180821" y="31476"/>
                  </a:lnTo>
                  <a:lnTo>
                    <a:pt x="233564" y="15148"/>
                  </a:lnTo>
                  <a:lnTo>
                    <a:pt x="290322" y="9474"/>
                  </a:lnTo>
                  <a:lnTo>
                    <a:pt x="360291" y="9474"/>
                  </a:lnTo>
                  <a:lnTo>
                    <a:pt x="337369" y="3810"/>
                  </a:lnTo>
                  <a:lnTo>
                    <a:pt x="290322" y="0"/>
                  </a:lnTo>
                  <a:close/>
                </a:path>
                <a:path w="581025" h="582294">
                  <a:moveTo>
                    <a:pt x="360291" y="9474"/>
                  </a:moveTo>
                  <a:lnTo>
                    <a:pt x="290322" y="9474"/>
                  </a:lnTo>
                  <a:lnTo>
                    <a:pt x="347078" y="15148"/>
                  </a:lnTo>
                  <a:lnTo>
                    <a:pt x="399873" y="31476"/>
                  </a:lnTo>
                  <a:lnTo>
                    <a:pt x="447661" y="57415"/>
                  </a:lnTo>
                  <a:lnTo>
                    <a:pt x="489394" y="91922"/>
                  </a:lnTo>
                  <a:lnTo>
                    <a:pt x="523618" y="133490"/>
                  </a:lnTo>
                  <a:lnTo>
                    <a:pt x="549543" y="181327"/>
                  </a:lnTo>
                  <a:lnTo>
                    <a:pt x="565973" y="234179"/>
                  </a:lnTo>
                  <a:lnTo>
                    <a:pt x="571715" y="290791"/>
                  </a:lnTo>
                  <a:lnTo>
                    <a:pt x="565973" y="347646"/>
                  </a:lnTo>
                  <a:lnTo>
                    <a:pt x="549543" y="400531"/>
                  </a:lnTo>
                  <a:lnTo>
                    <a:pt x="523618" y="448402"/>
                  </a:lnTo>
                  <a:lnTo>
                    <a:pt x="489394" y="490219"/>
                  </a:lnTo>
                  <a:lnTo>
                    <a:pt x="447661" y="524485"/>
                  </a:lnTo>
                  <a:lnTo>
                    <a:pt x="399873" y="550451"/>
                  </a:lnTo>
                  <a:lnTo>
                    <a:pt x="347078" y="566913"/>
                  </a:lnTo>
                  <a:lnTo>
                    <a:pt x="290322" y="572668"/>
                  </a:lnTo>
                  <a:lnTo>
                    <a:pt x="360284" y="572668"/>
                  </a:lnTo>
                  <a:lnTo>
                    <a:pt x="423656" y="549639"/>
                  </a:lnTo>
                  <a:lnTo>
                    <a:pt x="461695" y="525954"/>
                  </a:lnTo>
                  <a:lnTo>
                    <a:pt x="495530" y="496841"/>
                  </a:lnTo>
                  <a:lnTo>
                    <a:pt x="524560" y="462898"/>
                  </a:lnTo>
                  <a:lnTo>
                    <a:pt x="548184" y="424723"/>
                  </a:lnTo>
                  <a:lnTo>
                    <a:pt x="565803" y="382915"/>
                  </a:lnTo>
                  <a:lnTo>
                    <a:pt x="576814" y="338072"/>
                  </a:lnTo>
                  <a:lnTo>
                    <a:pt x="580618" y="290791"/>
                  </a:lnTo>
                  <a:lnTo>
                    <a:pt x="576814" y="243666"/>
                  </a:lnTo>
                  <a:lnTo>
                    <a:pt x="565803" y="198945"/>
                  </a:lnTo>
                  <a:lnTo>
                    <a:pt x="548184" y="157232"/>
                  </a:lnTo>
                  <a:lnTo>
                    <a:pt x="524560" y="119128"/>
                  </a:lnTo>
                  <a:lnTo>
                    <a:pt x="495530" y="85236"/>
                  </a:lnTo>
                  <a:lnTo>
                    <a:pt x="461695" y="56155"/>
                  </a:lnTo>
                  <a:lnTo>
                    <a:pt x="423656" y="32490"/>
                  </a:lnTo>
                  <a:lnTo>
                    <a:pt x="382014" y="14841"/>
                  </a:lnTo>
                  <a:lnTo>
                    <a:pt x="360291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6072" y="1037843"/>
              <a:ext cx="428625" cy="426720"/>
            </a:xfrm>
            <a:custGeom>
              <a:avLst/>
              <a:gdLst/>
              <a:ahLst/>
              <a:cxnLst/>
              <a:rect l="l" t="t" r="r" b="b"/>
              <a:pathLst>
                <a:path w="428625" h="426719">
                  <a:moveTo>
                    <a:pt x="214122" y="0"/>
                  </a:moveTo>
                  <a:lnTo>
                    <a:pt x="165039" y="5614"/>
                  </a:lnTo>
                  <a:lnTo>
                    <a:pt x="119976" y="21613"/>
                  </a:lnTo>
                  <a:lnTo>
                    <a:pt x="80218" y="46731"/>
                  </a:lnTo>
                  <a:lnTo>
                    <a:pt x="47054" y="79701"/>
                  </a:lnTo>
                  <a:lnTo>
                    <a:pt x="21771" y="119258"/>
                  </a:lnTo>
                  <a:lnTo>
                    <a:pt x="5657" y="164136"/>
                  </a:lnTo>
                  <a:lnTo>
                    <a:pt x="0" y="213067"/>
                  </a:lnTo>
                  <a:lnTo>
                    <a:pt x="5657" y="262044"/>
                  </a:lnTo>
                  <a:lnTo>
                    <a:pt x="21771" y="307009"/>
                  </a:lnTo>
                  <a:lnTo>
                    <a:pt x="47054" y="346679"/>
                  </a:lnTo>
                  <a:lnTo>
                    <a:pt x="80218" y="379770"/>
                  </a:lnTo>
                  <a:lnTo>
                    <a:pt x="119976" y="404997"/>
                  </a:lnTo>
                  <a:lnTo>
                    <a:pt x="165039" y="421075"/>
                  </a:lnTo>
                  <a:lnTo>
                    <a:pt x="214122" y="426720"/>
                  </a:lnTo>
                  <a:lnTo>
                    <a:pt x="263194" y="421075"/>
                  </a:lnTo>
                  <a:lnTo>
                    <a:pt x="308251" y="404997"/>
                  </a:lnTo>
                  <a:lnTo>
                    <a:pt x="348004" y="379770"/>
                  </a:lnTo>
                  <a:lnTo>
                    <a:pt x="381166" y="346679"/>
                  </a:lnTo>
                  <a:lnTo>
                    <a:pt x="406447" y="307009"/>
                  </a:lnTo>
                  <a:lnTo>
                    <a:pt x="422561" y="262044"/>
                  </a:lnTo>
                  <a:lnTo>
                    <a:pt x="428218" y="213067"/>
                  </a:lnTo>
                  <a:lnTo>
                    <a:pt x="422561" y="164136"/>
                  </a:lnTo>
                  <a:lnTo>
                    <a:pt x="406447" y="119258"/>
                  </a:lnTo>
                  <a:lnTo>
                    <a:pt x="381166" y="79701"/>
                  </a:lnTo>
                  <a:lnTo>
                    <a:pt x="348004" y="46731"/>
                  </a:lnTo>
                  <a:lnTo>
                    <a:pt x="308251" y="21613"/>
                  </a:lnTo>
                  <a:lnTo>
                    <a:pt x="263194" y="5614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525" y="1031748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5" h="437515">
                  <a:moveTo>
                    <a:pt x="218681" y="0"/>
                  </a:moveTo>
                  <a:lnTo>
                    <a:pt x="168626" y="5783"/>
                  </a:lnTo>
                  <a:lnTo>
                    <a:pt x="122631" y="22251"/>
                  </a:lnTo>
                  <a:lnTo>
                    <a:pt x="82023" y="48074"/>
                  </a:lnTo>
                  <a:lnTo>
                    <a:pt x="48128" y="81928"/>
                  </a:lnTo>
                  <a:lnTo>
                    <a:pt x="22275" y="122485"/>
                  </a:lnTo>
                  <a:lnTo>
                    <a:pt x="5790" y="168418"/>
                  </a:lnTo>
                  <a:lnTo>
                    <a:pt x="0" y="218401"/>
                  </a:lnTo>
                  <a:lnTo>
                    <a:pt x="5790" y="268599"/>
                  </a:lnTo>
                  <a:lnTo>
                    <a:pt x="22275" y="314684"/>
                  </a:lnTo>
                  <a:lnTo>
                    <a:pt x="48128" y="355340"/>
                  </a:lnTo>
                  <a:lnTo>
                    <a:pt x="82023" y="389251"/>
                  </a:lnTo>
                  <a:lnTo>
                    <a:pt x="122631" y="415102"/>
                  </a:lnTo>
                  <a:lnTo>
                    <a:pt x="168626" y="431578"/>
                  </a:lnTo>
                  <a:lnTo>
                    <a:pt x="218681" y="437362"/>
                  </a:lnTo>
                  <a:lnTo>
                    <a:pt x="268910" y="431578"/>
                  </a:lnTo>
                  <a:lnTo>
                    <a:pt x="279226" y="427888"/>
                  </a:lnTo>
                  <a:lnTo>
                    <a:pt x="218681" y="427888"/>
                  </a:lnTo>
                  <a:lnTo>
                    <a:pt x="176428" y="423641"/>
                  </a:lnTo>
                  <a:lnTo>
                    <a:pt x="137218" y="411454"/>
                  </a:lnTo>
                  <a:lnTo>
                    <a:pt x="101782" y="392162"/>
                  </a:lnTo>
                  <a:lnTo>
                    <a:pt x="70853" y="366598"/>
                  </a:lnTo>
                  <a:lnTo>
                    <a:pt x="45255" y="335620"/>
                  </a:lnTo>
                  <a:lnTo>
                    <a:pt x="25939" y="300034"/>
                  </a:lnTo>
                  <a:lnTo>
                    <a:pt x="13739" y="260681"/>
                  </a:lnTo>
                  <a:lnTo>
                    <a:pt x="9486" y="218401"/>
                  </a:lnTo>
                  <a:lnTo>
                    <a:pt x="13739" y="176454"/>
                  </a:lnTo>
                  <a:lnTo>
                    <a:pt x="25939" y="137272"/>
                  </a:lnTo>
                  <a:lnTo>
                    <a:pt x="45255" y="101746"/>
                  </a:lnTo>
                  <a:lnTo>
                    <a:pt x="70853" y="70764"/>
                  </a:lnTo>
                  <a:lnTo>
                    <a:pt x="101782" y="45210"/>
                  </a:lnTo>
                  <a:lnTo>
                    <a:pt x="137218" y="25917"/>
                  </a:lnTo>
                  <a:lnTo>
                    <a:pt x="176428" y="13725"/>
                  </a:lnTo>
                  <a:lnTo>
                    <a:pt x="218681" y="9474"/>
                  </a:lnTo>
                  <a:lnTo>
                    <a:pt x="279232" y="9474"/>
                  </a:lnTo>
                  <a:lnTo>
                    <a:pt x="268910" y="5783"/>
                  </a:lnTo>
                  <a:lnTo>
                    <a:pt x="218681" y="0"/>
                  </a:lnTo>
                  <a:close/>
                </a:path>
                <a:path w="437515" h="437515">
                  <a:moveTo>
                    <a:pt x="279232" y="9474"/>
                  </a:moveTo>
                  <a:lnTo>
                    <a:pt x="218681" y="9474"/>
                  </a:lnTo>
                  <a:lnTo>
                    <a:pt x="261004" y="13725"/>
                  </a:lnTo>
                  <a:lnTo>
                    <a:pt x="300399" y="25917"/>
                  </a:lnTo>
                  <a:lnTo>
                    <a:pt x="336031" y="45210"/>
                  </a:lnTo>
                  <a:lnTo>
                    <a:pt x="367068" y="70764"/>
                  </a:lnTo>
                  <a:lnTo>
                    <a:pt x="392660" y="101746"/>
                  </a:lnTo>
                  <a:lnTo>
                    <a:pt x="411976" y="137272"/>
                  </a:lnTo>
                  <a:lnTo>
                    <a:pt x="424180" y="176454"/>
                  </a:lnTo>
                  <a:lnTo>
                    <a:pt x="428434" y="218401"/>
                  </a:lnTo>
                  <a:lnTo>
                    <a:pt x="424180" y="260681"/>
                  </a:lnTo>
                  <a:lnTo>
                    <a:pt x="411976" y="300034"/>
                  </a:lnTo>
                  <a:lnTo>
                    <a:pt x="392660" y="335620"/>
                  </a:lnTo>
                  <a:lnTo>
                    <a:pt x="367068" y="366598"/>
                  </a:lnTo>
                  <a:lnTo>
                    <a:pt x="336031" y="392162"/>
                  </a:lnTo>
                  <a:lnTo>
                    <a:pt x="300399" y="411454"/>
                  </a:lnTo>
                  <a:lnTo>
                    <a:pt x="261004" y="423641"/>
                  </a:lnTo>
                  <a:lnTo>
                    <a:pt x="218681" y="427888"/>
                  </a:lnTo>
                  <a:lnTo>
                    <a:pt x="279226" y="427888"/>
                  </a:lnTo>
                  <a:lnTo>
                    <a:pt x="355563" y="389251"/>
                  </a:lnTo>
                  <a:lnTo>
                    <a:pt x="389394" y="355340"/>
                  </a:lnTo>
                  <a:lnTo>
                    <a:pt x="415164" y="314684"/>
                  </a:lnTo>
                  <a:lnTo>
                    <a:pt x="431577" y="268599"/>
                  </a:lnTo>
                  <a:lnTo>
                    <a:pt x="437337" y="218401"/>
                  </a:lnTo>
                  <a:lnTo>
                    <a:pt x="431577" y="168418"/>
                  </a:lnTo>
                  <a:lnTo>
                    <a:pt x="415164" y="122485"/>
                  </a:lnTo>
                  <a:lnTo>
                    <a:pt x="389394" y="81928"/>
                  </a:lnTo>
                  <a:lnTo>
                    <a:pt x="355563" y="48074"/>
                  </a:lnTo>
                  <a:lnTo>
                    <a:pt x="314970" y="22251"/>
                  </a:lnTo>
                  <a:lnTo>
                    <a:pt x="279232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5325" y="1115593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134594" y="0"/>
                  </a:moveTo>
                  <a:lnTo>
                    <a:pt x="91979" y="6897"/>
                  </a:lnTo>
                  <a:lnTo>
                    <a:pt x="55023" y="26073"/>
                  </a:lnTo>
                  <a:lnTo>
                    <a:pt x="25914" y="55259"/>
                  </a:lnTo>
                  <a:lnTo>
                    <a:pt x="6843" y="92181"/>
                  </a:lnTo>
                  <a:lnTo>
                    <a:pt x="0" y="134569"/>
                  </a:lnTo>
                  <a:lnTo>
                    <a:pt x="6843" y="177242"/>
                  </a:lnTo>
                  <a:lnTo>
                    <a:pt x="25914" y="214337"/>
                  </a:lnTo>
                  <a:lnTo>
                    <a:pt x="55023" y="243611"/>
                  </a:lnTo>
                  <a:lnTo>
                    <a:pt x="91979" y="262820"/>
                  </a:lnTo>
                  <a:lnTo>
                    <a:pt x="134594" y="269722"/>
                  </a:lnTo>
                  <a:lnTo>
                    <a:pt x="177264" y="262820"/>
                  </a:lnTo>
                  <a:lnTo>
                    <a:pt x="214353" y="243611"/>
                  </a:lnTo>
                  <a:lnTo>
                    <a:pt x="243620" y="214337"/>
                  </a:lnTo>
                  <a:lnTo>
                    <a:pt x="262823" y="177242"/>
                  </a:lnTo>
                  <a:lnTo>
                    <a:pt x="269722" y="134569"/>
                  </a:lnTo>
                  <a:lnTo>
                    <a:pt x="262823" y="92181"/>
                  </a:lnTo>
                  <a:lnTo>
                    <a:pt x="243620" y="55259"/>
                  </a:lnTo>
                  <a:lnTo>
                    <a:pt x="214353" y="26073"/>
                  </a:lnTo>
                  <a:lnTo>
                    <a:pt x="177264" y="6897"/>
                  </a:lnTo>
                  <a:lnTo>
                    <a:pt x="134594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0773" y="1111021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33" y="0"/>
                  </a:moveTo>
                  <a:lnTo>
                    <a:pt x="95495" y="7096"/>
                  </a:lnTo>
                  <a:lnTo>
                    <a:pt x="57236" y="26855"/>
                  </a:lnTo>
                  <a:lnTo>
                    <a:pt x="27003" y="56979"/>
                  </a:lnTo>
                  <a:lnTo>
                    <a:pt x="7141" y="95169"/>
                  </a:lnTo>
                  <a:lnTo>
                    <a:pt x="0" y="139128"/>
                  </a:lnTo>
                  <a:lnTo>
                    <a:pt x="7141" y="183377"/>
                  </a:lnTo>
                  <a:lnTo>
                    <a:pt x="27003" y="221741"/>
                  </a:lnTo>
                  <a:lnTo>
                    <a:pt x="57236" y="251951"/>
                  </a:lnTo>
                  <a:lnTo>
                    <a:pt x="95495" y="271740"/>
                  </a:lnTo>
                  <a:lnTo>
                    <a:pt x="139433" y="278841"/>
                  </a:lnTo>
                  <a:lnTo>
                    <a:pt x="183577" y="271740"/>
                  </a:lnTo>
                  <a:lnTo>
                    <a:pt x="188145" y="269379"/>
                  </a:lnTo>
                  <a:lnTo>
                    <a:pt x="139433" y="269379"/>
                  </a:lnTo>
                  <a:lnTo>
                    <a:pt x="113158" y="266755"/>
                  </a:lnTo>
                  <a:lnTo>
                    <a:pt x="66858" y="247310"/>
                  </a:lnTo>
                  <a:lnTo>
                    <a:pt x="31705" y="212314"/>
                  </a:lnTo>
                  <a:lnTo>
                    <a:pt x="12076" y="165543"/>
                  </a:lnTo>
                  <a:lnTo>
                    <a:pt x="9448" y="139128"/>
                  </a:lnTo>
                  <a:lnTo>
                    <a:pt x="12076" y="113051"/>
                  </a:lnTo>
                  <a:lnTo>
                    <a:pt x="31705" y="66506"/>
                  </a:lnTo>
                  <a:lnTo>
                    <a:pt x="66858" y="31199"/>
                  </a:lnTo>
                  <a:lnTo>
                    <a:pt x="113158" y="11526"/>
                  </a:lnTo>
                  <a:lnTo>
                    <a:pt x="139433" y="8889"/>
                  </a:lnTo>
                  <a:lnTo>
                    <a:pt x="187051" y="8889"/>
                  </a:lnTo>
                  <a:lnTo>
                    <a:pt x="183577" y="7096"/>
                  </a:lnTo>
                  <a:lnTo>
                    <a:pt x="139433" y="0"/>
                  </a:lnTo>
                  <a:close/>
                </a:path>
                <a:path w="279400" h="279400">
                  <a:moveTo>
                    <a:pt x="187051" y="8889"/>
                  </a:moveTo>
                  <a:lnTo>
                    <a:pt x="139433" y="8889"/>
                  </a:lnTo>
                  <a:lnTo>
                    <a:pt x="165702" y="11526"/>
                  </a:lnTo>
                  <a:lnTo>
                    <a:pt x="190106" y="19119"/>
                  </a:lnTo>
                  <a:lnTo>
                    <a:pt x="231635" y="47294"/>
                  </a:lnTo>
                  <a:lnTo>
                    <a:pt x="259275" y="88634"/>
                  </a:lnTo>
                  <a:lnTo>
                    <a:pt x="269417" y="139128"/>
                  </a:lnTo>
                  <a:lnTo>
                    <a:pt x="266795" y="165543"/>
                  </a:lnTo>
                  <a:lnTo>
                    <a:pt x="247381" y="212314"/>
                  </a:lnTo>
                  <a:lnTo>
                    <a:pt x="212224" y="247310"/>
                  </a:lnTo>
                  <a:lnTo>
                    <a:pt x="165702" y="266755"/>
                  </a:lnTo>
                  <a:lnTo>
                    <a:pt x="139433" y="269379"/>
                  </a:lnTo>
                  <a:lnTo>
                    <a:pt x="188145" y="269379"/>
                  </a:lnTo>
                  <a:lnTo>
                    <a:pt x="221856" y="251951"/>
                  </a:lnTo>
                  <a:lnTo>
                    <a:pt x="252004" y="221741"/>
                  </a:lnTo>
                  <a:lnTo>
                    <a:pt x="271754" y="183377"/>
                  </a:lnTo>
                  <a:lnTo>
                    <a:pt x="278841" y="139128"/>
                  </a:lnTo>
                  <a:lnTo>
                    <a:pt x="271754" y="95169"/>
                  </a:lnTo>
                  <a:lnTo>
                    <a:pt x="252004" y="56979"/>
                  </a:lnTo>
                  <a:lnTo>
                    <a:pt x="221856" y="26855"/>
                  </a:lnTo>
                  <a:lnTo>
                    <a:pt x="187051" y="888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04213" y="393217"/>
              <a:ext cx="283845" cy="281940"/>
            </a:xfrm>
            <a:custGeom>
              <a:avLst/>
              <a:gdLst/>
              <a:ahLst/>
              <a:cxnLst/>
              <a:rect l="l" t="t" r="r" b="b"/>
              <a:pathLst>
                <a:path w="283844" h="281940">
                  <a:moveTo>
                    <a:pt x="141986" y="0"/>
                  </a:moveTo>
                  <a:lnTo>
                    <a:pt x="96949" y="7157"/>
                  </a:lnTo>
                  <a:lnTo>
                    <a:pt x="57952" y="27100"/>
                  </a:lnTo>
                  <a:lnTo>
                    <a:pt x="27276" y="57530"/>
                  </a:lnTo>
                  <a:lnTo>
                    <a:pt x="7198" y="96150"/>
                  </a:lnTo>
                  <a:lnTo>
                    <a:pt x="0" y="140665"/>
                  </a:lnTo>
                  <a:lnTo>
                    <a:pt x="7198" y="185464"/>
                  </a:lnTo>
                  <a:lnTo>
                    <a:pt x="27276" y="224258"/>
                  </a:lnTo>
                  <a:lnTo>
                    <a:pt x="57952" y="254776"/>
                  </a:lnTo>
                  <a:lnTo>
                    <a:pt x="96949" y="274752"/>
                  </a:lnTo>
                  <a:lnTo>
                    <a:pt x="141986" y="281914"/>
                  </a:lnTo>
                  <a:lnTo>
                    <a:pt x="186757" y="274752"/>
                  </a:lnTo>
                  <a:lnTo>
                    <a:pt x="225595" y="254776"/>
                  </a:lnTo>
                  <a:lnTo>
                    <a:pt x="256192" y="224258"/>
                  </a:lnTo>
                  <a:lnTo>
                    <a:pt x="276242" y="185464"/>
                  </a:lnTo>
                  <a:lnTo>
                    <a:pt x="283438" y="140665"/>
                  </a:lnTo>
                  <a:lnTo>
                    <a:pt x="276242" y="96150"/>
                  </a:lnTo>
                  <a:lnTo>
                    <a:pt x="256192" y="57530"/>
                  </a:lnTo>
                  <a:lnTo>
                    <a:pt x="225595" y="27100"/>
                  </a:lnTo>
                  <a:lnTo>
                    <a:pt x="186757" y="7157"/>
                  </a:lnTo>
                  <a:lnTo>
                    <a:pt x="141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01139" y="388620"/>
              <a:ext cx="291465" cy="292735"/>
            </a:xfrm>
            <a:custGeom>
              <a:avLst/>
              <a:gdLst/>
              <a:ahLst/>
              <a:cxnLst/>
              <a:rect l="l" t="t" r="r" b="b"/>
              <a:pathLst>
                <a:path w="291464" h="292734">
                  <a:moveTo>
                    <a:pt x="145529" y="0"/>
                  </a:moveTo>
                  <a:lnTo>
                    <a:pt x="99465" y="7481"/>
                  </a:lnTo>
                  <a:lnTo>
                    <a:pt x="59508" y="28283"/>
                  </a:lnTo>
                  <a:lnTo>
                    <a:pt x="28029" y="59947"/>
                  </a:lnTo>
                  <a:lnTo>
                    <a:pt x="7402" y="100010"/>
                  </a:lnTo>
                  <a:lnTo>
                    <a:pt x="0" y="146011"/>
                  </a:lnTo>
                  <a:lnTo>
                    <a:pt x="7402" y="192288"/>
                  </a:lnTo>
                  <a:lnTo>
                    <a:pt x="28029" y="232523"/>
                  </a:lnTo>
                  <a:lnTo>
                    <a:pt x="59508" y="264279"/>
                  </a:lnTo>
                  <a:lnTo>
                    <a:pt x="99465" y="285119"/>
                  </a:lnTo>
                  <a:lnTo>
                    <a:pt x="145529" y="292607"/>
                  </a:lnTo>
                  <a:lnTo>
                    <a:pt x="191383" y="285119"/>
                  </a:lnTo>
                  <a:lnTo>
                    <a:pt x="195188" y="283133"/>
                  </a:lnTo>
                  <a:lnTo>
                    <a:pt x="145529" y="283133"/>
                  </a:lnTo>
                  <a:lnTo>
                    <a:pt x="118016" y="280308"/>
                  </a:lnTo>
                  <a:lnTo>
                    <a:pt x="69228" y="259607"/>
                  </a:lnTo>
                  <a:lnTo>
                    <a:pt x="32330" y="222832"/>
                  </a:lnTo>
                  <a:lnTo>
                    <a:pt x="11702" y="173710"/>
                  </a:lnTo>
                  <a:lnTo>
                    <a:pt x="8890" y="146011"/>
                  </a:lnTo>
                  <a:lnTo>
                    <a:pt x="11702" y="118650"/>
                  </a:lnTo>
                  <a:lnTo>
                    <a:pt x="32330" y="69766"/>
                  </a:lnTo>
                  <a:lnTo>
                    <a:pt x="69228" y="32753"/>
                  </a:lnTo>
                  <a:lnTo>
                    <a:pt x="118016" y="12217"/>
                  </a:lnTo>
                  <a:lnTo>
                    <a:pt x="145529" y="9474"/>
                  </a:lnTo>
                  <a:lnTo>
                    <a:pt x="195209" y="9474"/>
                  </a:lnTo>
                  <a:lnTo>
                    <a:pt x="191383" y="7481"/>
                  </a:lnTo>
                  <a:lnTo>
                    <a:pt x="145529" y="0"/>
                  </a:lnTo>
                  <a:close/>
                </a:path>
                <a:path w="291464" h="292734">
                  <a:moveTo>
                    <a:pt x="195209" y="9474"/>
                  </a:moveTo>
                  <a:lnTo>
                    <a:pt x="145529" y="9474"/>
                  </a:lnTo>
                  <a:lnTo>
                    <a:pt x="172812" y="12217"/>
                  </a:lnTo>
                  <a:lnTo>
                    <a:pt x="198377" y="20134"/>
                  </a:lnTo>
                  <a:lnTo>
                    <a:pt x="241642" y="49606"/>
                  </a:lnTo>
                  <a:lnTo>
                    <a:pt x="270998" y="93008"/>
                  </a:lnTo>
                  <a:lnTo>
                    <a:pt x="281609" y="146011"/>
                  </a:lnTo>
                  <a:lnTo>
                    <a:pt x="278879" y="173710"/>
                  </a:lnTo>
                  <a:lnTo>
                    <a:pt x="258431" y="222832"/>
                  </a:lnTo>
                  <a:lnTo>
                    <a:pt x="221545" y="259607"/>
                  </a:lnTo>
                  <a:lnTo>
                    <a:pt x="172812" y="280308"/>
                  </a:lnTo>
                  <a:lnTo>
                    <a:pt x="145529" y="283133"/>
                  </a:lnTo>
                  <a:lnTo>
                    <a:pt x="195188" y="283133"/>
                  </a:lnTo>
                  <a:lnTo>
                    <a:pt x="231314" y="264279"/>
                  </a:lnTo>
                  <a:lnTo>
                    <a:pt x="262871" y="232523"/>
                  </a:lnTo>
                  <a:lnTo>
                    <a:pt x="283603" y="192288"/>
                  </a:lnTo>
                  <a:lnTo>
                    <a:pt x="291058" y="146011"/>
                  </a:lnTo>
                  <a:lnTo>
                    <a:pt x="283603" y="100010"/>
                  </a:lnTo>
                  <a:lnTo>
                    <a:pt x="262871" y="59947"/>
                  </a:lnTo>
                  <a:lnTo>
                    <a:pt x="231314" y="28283"/>
                  </a:lnTo>
                  <a:lnTo>
                    <a:pt x="195209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2125" y="451129"/>
              <a:ext cx="167614" cy="167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6872" y="49834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144018" y="0"/>
                  </a:moveTo>
                  <a:lnTo>
                    <a:pt x="98482" y="7343"/>
                  </a:lnTo>
                  <a:lnTo>
                    <a:pt x="58945" y="27785"/>
                  </a:lnTo>
                  <a:lnTo>
                    <a:pt x="27775" y="58943"/>
                  </a:lnTo>
                  <a:lnTo>
                    <a:pt x="7338" y="98434"/>
                  </a:lnTo>
                  <a:lnTo>
                    <a:pt x="0" y="143878"/>
                  </a:lnTo>
                  <a:lnTo>
                    <a:pt x="7338" y="189456"/>
                  </a:lnTo>
                  <a:lnTo>
                    <a:pt x="27775" y="229028"/>
                  </a:lnTo>
                  <a:lnTo>
                    <a:pt x="58945" y="260224"/>
                  </a:lnTo>
                  <a:lnTo>
                    <a:pt x="98482" y="280679"/>
                  </a:lnTo>
                  <a:lnTo>
                    <a:pt x="144018" y="288023"/>
                  </a:lnTo>
                  <a:lnTo>
                    <a:pt x="189549" y="280679"/>
                  </a:lnTo>
                  <a:lnTo>
                    <a:pt x="229084" y="260224"/>
                  </a:lnTo>
                  <a:lnTo>
                    <a:pt x="260256" y="229028"/>
                  </a:lnTo>
                  <a:lnTo>
                    <a:pt x="280696" y="189456"/>
                  </a:lnTo>
                  <a:lnTo>
                    <a:pt x="288036" y="143878"/>
                  </a:lnTo>
                  <a:lnTo>
                    <a:pt x="280696" y="98434"/>
                  </a:lnTo>
                  <a:lnTo>
                    <a:pt x="260256" y="58943"/>
                  </a:lnTo>
                  <a:lnTo>
                    <a:pt x="229084" y="27785"/>
                  </a:lnTo>
                  <a:lnTo>
                    <a:pt x="189549" y="7343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3823" y="495312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5" h="292734">
                  <a:moveTo>
                    <a:pt x="146304" y="0"/>
                  </a:moveTo>
                  <a:lnTo>
                    <a:pt x="100091" y="7459"/>
                  </a:lnTo>
                  <a:lnTo>
                    <a:pt x="59933" y="28223"/>
                  </a:lnTo>
                  <a:lnTo>
                    <a:pt x="28251" y="59873"/>
                  </a:lnTo>
                  <a:lnTo>
                    <a:pt x="7466" y="99989"/>
                  </a:lnTo>
                  <a:lnTo>
                    <a:pt x="0" y="146151"/>
                  </a:lnTo>
                  <a:lnTo>
                    <a:pt x="7466" y="192456"/>
                  </a:lnTo>
                  <a:lnTo>
                    <a:pt x="28251" y="232659"/>
                  </a:lnTo>
                  <a:lnTo>
                    <a:pt x="59933" y="264353"/>
                  </a:lnTo>
                  <a:lnTo>
                    <a:pt x="100091" y="285133"/>
                  </a:lnTo>
                  <a:lnTo>
                    <a:pt x="146304" y="292595"/>
                  </a:lnTo>
                  <a:lnTo>
                    <a:pt x="175796" y="287832"/>
                  </a:lnTo>
                  <a:lnTo>
                    <a:pt x="146304" y="287832"/>
                  </a:lnTo>
                  <a:lnTo>
                    <a:pt x="117699" y="284940"/>
                  </a:lnTo>
                  <a:lnTo>
                    <a:pt x="67115" y="263615"/>
                  </a:lnTo>
                  <a:lnTo>
                    <a:pt x="28883" y="225377"/>
                  </a:lnTo>
                  <a:lnTo>
                    <a:pt x="7618" y="174731"/>
                  </a:lnTo>
                  <a:lnTo>
                    <a:pt x="4762" y="146151"/>
                  </a:lnTo>
                  <a:lnTo>
                    <a:pt x="7618" y="117700"/>
                  </a:lnTo>
                  <a:lnTo>
                    <a:pt x="28883" y="67095"/>
                  </a:lnTo>
                  <a:lnTo>
                    <a:pt x="67115" y="28856"/>
                  </a:lnTo>
                  <a:lnTo>
                    <a:pt x="117699" y="7613"/>
                  </a:lnTo>
                  <a:lnTo>
                    <a:pt x="146304" y="4762"/>
                  </a:lnTo>
                  <a:lnTo>
                    <a:pt x="175806" y="4762"/>
                  </a:lnTo>
                  <a:lnTo>
                    <a:pt x="146304" y="0"/>
                  </a:lnTo>
                  <a:close/>
                </a:path>
                <a:path w="292735" h="292734">
                  <a:moveTo>
                    <a:pt x="175806" y="4762"/>
                  </a:moveTo>
                  <a:lnTo>
                    <a:pt x="146304" y="4762"/>
                  </a:lnTo>
                  <a:lnTo>
                    <a:pt x="174905" y="7613"/>
                  </a:lnTo>
                  <a:lnTo>
                    <a:pt x="201510" y="15819"/>
                  </a:lnTo>
                  <a:lnTo>
                    <a:pt x="246621" y="46202"/>
                  </a:lnTo>
                  <a:lnTo>
                    <a:pt x="276934" y="91138"/>
                  </a:lnTo>
                  <a:lnTo>
                    <a:pt x="288112" y="146151"/>
                  </a:lnTo>
                  <a:lnTo>
                    <a:pt x="285217" y="174731"/>
                  </a:lnTo>
                  <a:lnTo>
                    <a:pt x="263868" y="225377"/>
                  </a:lnTo>
                  <a:lnTo>
                    <a:pt x="225592" y="263615"/>
                  </a:lnTo>
                  <a:lnTo>
                    <a:pt x="174905" y="284940"/>
                  </a:lnTo>
                  <a:lnTo>
                    <a:pt x="146304" y="287832"/>
                  </a:lnTo>
                  <a:lnTo>
                    <a:pt x="175796" y="287832"/>
                  </a:lnTo>
                  <a:lnTo>
                    <a:pt x="232664" y="264353"/>
                  </a:lnTo>
                  <a:lnTo>
                    <a:pt x="264344" y="232659"/>
                  </a:lnTo>
                  <a:lnTo>
                    <a:pt x="285129" y="192456"/>
                  </a:lnTo>
                  <a:lnTo>
                    <a:pt x="292595" y="146151"/>
                  </a:lnTo>
                  <a:lnTo>
                    <a:pt x="285129" y="99989"/>
                  </a:lnTo>
                  <a:lnTo>
                    <a:pt x="264344" y="59873"/>
                  </a:lnTo>
                  <a:lnTo>
                    <a:pt x="232664" y="28223"/>
                  </a:lnTo>
                  <a:lnTo>
                    <a:pt x="192510" y="7459"/>
                  </a:lnTo>
                  <a:lnTo>
                    <a:pt x="175806" y="4762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00400" y="531876"/>
              <a:ext cx="220954" cy="2194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3674364" y="36118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1211" y="36118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6535" y="36118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7887" y="24231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4736" y="24231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1" y="21285"/>
                </a:lnTo>
                <a:lnTo>
                  <a:pt x="27431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059" y="24231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50036" y="165353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1" y="21285"/>
                </a:lnTo>
                <a:lnTo>
                  <a:pt x="27431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5360" y="165353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1" y="21285"/>
                </a:lnTo>
                <a:lnTo>
                  <a:pt x="27431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2208" y="1653539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-55245" y="4037359"/>
            <a:ext cx="2117090" cy="1163320"/>
            <a:chOff x="-4762" y="3898391"/>
            <a:chExt cx="2117090" cy="1163320"/>
          </a:xfrm>
        </p:grpSpPr>
        <p:sp>
          <p:nvSpPr>
            <p:cNvPr id="28" name="object 28"/>
            <p:cNvSpPr/>
            <p:nvPr/>
          </p:nvSpPr>
          <p:spPr>
            <a:xfrm>
              <a:off x="790955" y="4212335"/>
              <a:ext cx="1157605" cy="542925"/>
            </a:xfrm>
            <a:custGeom>
              <a:avLst/>
              <a:gdLst/>
              <a:ahLst/>
              <a:cxnLst/>
              <a:rect l="l" t="t" r="r" b="b"/>
              <a:pathLst>
                <a:path w="1157605" h="542925">
                  <a:moveTo>
                    <a:pt x="0" y="0"/>
                  </a:moveTo>
                  <a:lnTo>
                    <a:pt x="1157097" y="542696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4219958"/>
              <a:ext cx="791845" cy="836930"/>
            </a:xfrm>
            <a:custGeom>
              <a:avLst/>
              <a:gdLst/>
              <a:ahLst/>
              <a:cxnLst/>
              <a:rect l="l" t="t" r="r" b="b"/>
              <a:pathLst>
                <a:path w="791845" h="836929">
                  <a:moveTo>
                    <a:pt x="0" y="836396"/>
                  </a:moveTo>
                  <a:lnTo>
                    <a:pt x="791400" y="0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4469" y="3945661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5" h="573404">
                  <a:moveTo>
                    <a:pt x="286499" y="0"/>
                  </a:moveTo>
                  <a:lnTo>
                    <a:pt x="240005" y="3751"/>
                  </a:lnTo>
                  <a:lnTo>
                    <a:pt x="195909" y="14611"/>
                  </a:lnTo>
                  <a:lnTo>
                    <a:pt x="154797" y="31993"/>
                  </a:lnTo>
                  <a:lnTo>
                    <a:pt x="117258" y="55306"/>
                  </a:lnTo>
                  <a:lnTo>
                    <a:pt x="83880" y="83962"/>
                  </a:lnTo>
                  <a:lnTo>
                    <a:pt x="55252" y="117373"/>
                  </a:lnTo>
                  <a:lnTo>
                    <a:pt x="31961" y="154948"/>
                  </a:lnTo>
                  <a:lnTo>
                    <a:pt x="14597" y="196101"/>
                  </a:lnTo>
                  <a:lnTo>
                    <a:pt x="3747" y="240240"/>
                  </a:lnTo>
                  <a:lnTo>
                    <a:pt x="0" y="286778"/>
                  </a:lnTo>
                  <a:lnTo>
                    <a:pt x="3747" y="333159"/>
                  </a:lnTo>
                  <a:lnTo>
                    <a:pt x="14597" y="377173"/>
                  </a:lnTo>
                  <a:lnTo>
                    <a:pt x="31961" y="418230"/>
                  </a:lnTo>
                  <a:lnTo>
                    <a:pt x="55252" y="455735"/>
                  </a:lnTo>
                  <a:lnTo>
                    <a:pt x="83880" y="489096"/>
                  </a:lnTo>
                  <a:lnTo>
                    <a:pt x="117258" y="517720"/>
                  </a:lnTo>
                  <a:lnTo>
                    <a:pt x="154797" y="541015"/>
                  </a:lnTo>
                  <a:lnTo>
                    <a:pt x="195909" y="558388"/>
                  </a:lnTo>
                  <a:lnTo>
                    <a:pt x="240005" y="569247"/>
                  </a:lnTo>
                  <a:lnTo>
                    <a:pt x="286499" y="572998"/>
                  </a:lnTo>
                  <a:lnTo>
                    <a:pt x="332986" y="569247"/>
                  </a:lnTo>
                  <a:lnTo>
                    <a:pt x="377079" y="558388"/>
                  </a:lnTo>
                  <a:lnTo>
                    <a:pt x="418190" y="541015"/>
                  </a:lnTo>
                  <a:lnTo>
                    <a:pt x="455729" y="517720"/>
                  </a:lnTo>
                  <a:lnTo>
                    <a:pt x="489108" y="489096"/>
                  </a:lnTo>
                  <a:lnTo>
                    <a:pt x="517739" y="455735"/>
                  </a:lnTo>
                  <a:lnTo>
                    <a:pt x="541032" y="418230"/>
                  </a:lnTo>
                  <a:lnTo>
                    <a:pt x="558398" y="377173"/>
                  </a:lnTo>
                  <a:lnTo>
                    <a:pt x="569250" y="333159"/>
                  </a:lnTo>
                  <a:lnTo>
                    <a:pt x="572998" y="286778"/>
                  </a:lnTo>
                  <a:lnTo>
                    <a:pt x="569250" y="240240"/>
                  </a:lnTo>
                  <a:lnTo>
                    <a:pt x="558398" y="196101"/>
                  </a:lnTo>
                  <a:lnTo>
                    <a:pt x="541032" y="154948"/>
                  </a:lnTo>
                  <a:lnTo>
                    <a:pt x="517739" y="117373"/>
                  </a:lnTo>
                  <a:lnTo>
                    <a:pt x="489108" y="83962"/>
                  </a:lnTo>
                  <a:lnTo>
                    <a:pt x="455729" y="55306"/>
                  </a:lnTo>
                  <a:lnTo>
                    <a:pt x="418190" y="31993"/>
                  </a:lnTo>
                  <a:lnTo>
                    <a:pt x="377079" y="14611"/>
                  </a:lnTo>
                  <a:lnTo>
                    <a:pt x="332986" y="375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9872" y="3941066"/>
              <a:ext cx="581025" cy="582295"/>
            </a:xfrm>
            <a:custGeom>
              <a:avLst/>
              <a:gdLst/>
              <a:ahLst/>
              <a:cxnLst/>
              <a:rect l="l" t="t" r="r" b="b"/>
              <a:pathLst>
                <a:path w="581025" h="582295">
                  <a:moveTo>
                    <a:pt x="290322" y="0"/>
                  </a:moveTo>
                  <a:lnTo>
                    <a:pt x="243268" y="3810"/>
                  </a:lnTo>
                  <a:lnTo>
                    <a:pt x="198617" y="14844"/>
                  </a:lnTo>
                  <a:lnTo>
                    <a:pt x="156970" y="32503"/>
                  </a:lnTo>
                  <a:lnTo>
                    <a:pt x="118928" y="56188"/>
                  </a:lnTo>
                  <a:lnTo>
                    <a:pt x="85091" y="85301"/>
                  </a:lnTo>
                  <a:lnTo>
                    <a:pt x="56060" y="119244"/>
                  </a:lnTo>
                  <a:lnTo>
                    <a:pt x="32434" y="157418"/>
                  </a:lnTo>
                  <a:lnTo>
                    <a:pt x="14815" y="199227"/>
                  </a:lnTo>
                  <a:lnTo>
                    <a:pt x="3804" y="244070"/>
                  </a:lnTo>
                  <a:lnTo>
                    <a:pt x="0" y="291350"/>
                  </a:lnTo>
                  <a:lnTo>
                    <a:pt x="3804" y="338476"/>
                  </a:lnTo>
                  <a:lnTo>
                    <a:pt x="14815" y="383196"/>
                  </a:lnTo>
                  <a:lnTo>
                    <a:pt x="32434" y="424909"/>
                  </a:lnTo>
                  <a:lnTo>
                    <a:pt x="56060" y="463013"/>
                  </a:lnTo>
                  <a:lnTo>
                    <a:pt x="85091" y="496906"/>
                  </a:lnTo>
                  <a:lnTo>
                    <a:pt x="118928" y="525986"/>
                  </a:lnTo>
                  <a:lnTo>
                    <a:pt x="156970" y="549652"/>
                  </a:lnTo>
                  <a:lnTo>
                    <a:pt x="198617" y="567301"/>
                  </a:lnTo>
                  <a:lnTo>
                    <a:pt x="243268" y="578331"/>
                  </a:lnTo>
                  <a:lnTo>
                    <a:pt x="290322" y="582142"/>
                  </a:lnTo>
                  <a:lnTo>
                    <a:pt x="337369" y="578331"/>
                  </a:lnTo>
                  <a:lnTo>
                    <a:pt x="360291" y="572668"/>
                  </a:lnTo>
                  <a:lnTo>
                    <a:pt x="290322" y="572668"/>
                  </a:lnTo>
                  <a:lnTo>
                    <a:pt x="233564" y="566993"/>
                  </a:lnTo>
                  <a:lnTo>
                    <a:pt x="180821" y="550665"/>
                  </a:lnTo>
                  <a:lnTo>
                    <a:pt x="133189" y="524726"/>
                  </a:lnTo>
                  <a:lnTo>
                    <a:pt x="91770" y="490220"/>
                  </a:lnTo>
                  <a:lnTo>
                    <a:pt x="57317" y="448652"/>
                  </a:lnTo>
                  <a:lnTo>
                    <a:pt x="31422" y="400815"/>
                  </a:lnTo>
                  <a:lnTo>
                    <a:pt x="15124" y="347962"/>
                  </a:lnTo>
                  <a:lnTo>
                    <a:pt x="9461" y="291350"/>
                  </a:lnTo>
                  <a:lnTo>
                    <a:pt x="15124" y="234495"/>
                  </a:lnTo>
                  <a:lnTo>
                    <a:pt x="31422" y="181611"/>
                  </a:lnTo>
                  <a:lnTo>
                    <a:pt x="57317" y="133739"/>
                  </a:lnTo>
                  <a:lnTo>
                    <a:pt x="91770" y="91922"/>
                  </a:lnTo>
                  <a:lnTo>
                    <a:pt x="133189" y="57657"/>
                  </a:lnTo>
                  <a:lnTo>
                    <a:pt x="180821" y="31691"/>
                  </a:lnTo>
                  <a:lnTo>
                    <a:pt x="233564" y="15229"/>
                  </a:lnTo>
                  <a:lnTo>
                    <a:pt x="290322" y="9474"/>
                  </a:lnTo>
                  <a:lnTo>
                    <a:pt x="360284" y="9474"/>
                  </a:lnTo>
                  <a:lnTo>
                    <a:pt x="337369" y="3810"/>
                  </a:lnTo>
                  <a:lnTo>
                    <a:pt x="290322" y="0"/>
                  </a:lnTo>
                  <a:close/>
                </a:path>
                <a:path w="581025" h="582295">
                  <a:moveTo>
                    <a:pt x="360284" y="9474"/>
                  </a:moveTo>
                  <a:lnTo>
                    <a:pt x="290322" y="9474"/>
                  </a:lnTo>
                  <a:lnTo>
                    <a:pt x="347078" y="15229"/>
                  </a:lnTo>
                  <a:lnTo>
                    <a:pt x="399873" y="31691"/>
                  </a:lnTo>
                  <a:lnTo>
                    <a:pt x="447661" y="57657"/>
                  </a:lnTo>
                  <a:lnTo>
                    <a:pt x="489394" y="91922"/>
                  </a:lnTo>
                  <a:lnTo>
                    <a:pt x="523618" y="133739"/>
                  </a:lnTo>
                  <a:lnTo>
                    <a:pt x="549543" y="181611"/>
                  </a:lnTo>
                  <a:lnTo>
                    <a:pt x="565973" y="234495"/>
                  </a:lnTo>
                  <a:lnTo>
                    <a:pt x="571715" y="291350"/>
                  </a:lnTo>
                  <a:lnTo>
                    <a:pt x="565973" y="347962"/>
                  </a:lnTo>
                  <a:lnTo>
                    <a:pt x="549543" y="400815"/>
                  </a:lnTo>
                  <a:lnTo>
                    <a:pt x="523618" y="448652"/>
                  </a:lnTo>
                  <a:lnTo>
                    <a:pt x="489394" y="490220"/>
                  </a:lnTo>
                  <a:lnTo>
                    <a:pt x="447661" y="524726"/>
                  </a:lnTo>
                  <a:lnTo>
                    <a:pt x="399873" y="550665"/>
                  </a:lnTo>
                  <a:lnTo>
                    <a:pt x="347078" y="566993"/>
                  </a:lnTo>
                  <a:lnTo>
                    <a:pt x="290322" y="572668"/>
                  </a:lnTo>
                  <a:lnTo>
                    <a:pt x="360291" y="572668"/>
                  </a:lnTo>
                  <a:lnTo>
                    <a:pt x="423656" y="549652"/>
                  </a:lnTo>
                  <a:lnTo>
                    <a:pt x="461695" y="525986"/>
                  </a:lnTo>
                  <a:lnTo>
                    <a:pt x="495530" y="496906"/>
                  </a:lnTo>
                  <a:lnTo>
                    <a:pt x="524560" y="463013"/>
                  </a:lnTo>
                  <a:lnTo>
                    <a:pt x="548184" y="424909"/>
                  </a:lnTo>
                  <a:lnTo>
                    <a:pt x="565803" y="383196"/>
                  </a:lnTo>
                  <a:lnTo>
                    <a:pt x="576814" y="338476"/>
                  </a:lnTo>
                  <a:lnTo>
                    <a:pt x="580618" y="291350"/>
                  </a:lnTo>
                  <a:lnTo>
                    <a:pt x="576814" y="244070"/>
                  </a:lnTo>
                  <a:lnTo>
                    <a:pt x="565803" y="199227"/>
                  </a:lnTo>
                  <a:lnTo>
                    <a:pt x="548184" y="157418"/>
                  </a:lnTo>
                  <a:lnTo>
                    <a:pt x="524560" y="119244"/>
                  </a:lnTo>
                  <a:lnTo>
                    <a:pt x="495530" y="85301"/>
                  </a:lnTo>
                  <a:lnTo>
                    <a:pt x="461695" y="56188"/>
                  </a:lnTo>
                  <a:lnTo>
                    <a:pt x="423656" y="32503"/>
                  </a:lnTo>
                  <a:lnTo>
                    <a:pt x="382014" y="14844"/>
                  </a:lnTo>
                  <a:lnTo>
                    <a:pt x="360284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6072" y="4018787"/>
              <a:ext cx="428625" cy="426720"/>
            </a:xfrm>
            <a:custGeom>
              <a:avLst/>
              <a:gdLst/>
              <a:ahLst/>
              <a:cxnLst/>
              <a:rect l="l" t="t" r="r" b="b"/>
              <a:pathLst>
                <a:path w="428625" h="426720">
                  <a:moveTo>
                    <a:pt x="214122" y="0"/>
                  </a:moveTo>
                  <a:lnTo>
                    <a:pt x="165039" y="5644"/>
                  </a:lnTo>
                  <a:lnTo>
                    <a:pt x="119976" y="21722"/>
                  </a:lnTo>
                  <a:lnTo>
                    <a:pt x="80218" y="46949"/>
                  </a:lnTo>
                  <a:lnTo>
                    <a:pt x="47054" y="80040"/>
                  </a:lnTo>
                  <a:lnTo>
                    <a:pt x="21771" y="119710"/>
                  </a:lnTo>
                  <a:lnTo>
                    <a:pt x="5657" y="164675"/>
                  </a:lnTo>
                  <a:lnTo>
                    <a:pt x="0" y="213652"/>
                  </a:lnTo>
                  <a:lnTo>
                    <a:pt x="5657" y="262583"/>
                  </a:lnTo>
                  <a:lnTo>
                    <a:pt x="21771" y="307461"/>
                  </a:lnTo>
                  <a:lnTo>
                    <a:pt x="47054" y="347018"/>
                  </a:lnTo>
                  <a:lnTo>
                    <a:pt x="80218" y="379988"/>
                  </a:lnTo>
                  <a:lnTo>
                    <a:pt x="119976" y="405106"/>
                  </a:lnTo>
                  <a:lnTo>
                    <a:pt x="165039" y="421105"/>
                  </a:lnTo>
                  <a:lnTo>
                    <a:pt x="214122" y="426720"/>
                  </a:lnTo>
                  <a:lnTo>
                    <a:pt x="263194" y="421105"/>
                  </a:lnTo>
                  <a:lnTo>
                    <a:pt x="308251" y="405106"/>
                  </a:lnTo>
                  <a:lnTo>
                    <a:pt x="348004" y="379988"/>
                  </a:lnTo>
                  <a:lnTo>
                    <a:pt x="381166" y="347018"/>
                  </a:lnTo>
                  <a:lnTo>
                    <a:pt x="406447" y="307461"/>
                  </a:lnTo>
                  <a:lnTo>
                    <a:pt x="422561" y="262583"/>
                  </a:lnTo>
                  <a:lnTo>
                    <a:pt x="428218" y="213652"/>
                  </a:lnTo>
                  <a:lnTo>
                    <a:pt x="422561" y="164675"/>
                  </a:lnTo>
                  <a:lnTo>
                    <a:pt x="406447" y="119710"/>
                  </a:lnTo>
                  <a:lnTo>
                    <a:pt x="381166" y="80040"/>
                  </a:lnTo>
                  <a:lnTo>
                    <a:pt x="348004" y="46949"/>
                  </a:lnTo>
                  <a:lnTo>
                    <a:pt x="308251" y="21722"/>
                  </a:lnTo>
                  <a:lnTo>
                    <a:pt x="263194" y="5644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1525" y="4012718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5" h="437514">
                  <a:moveTo>
                    <a:pt x="218681" y="0"/>
                  </a:moveTo>
                  <a:lnTo>
                    <a:pt x="168626" y="5784"/>
                  </a:lnTo>
                  <a:lnTo>
                    <a:pt x="122631" y="22259"/>
                  </a:lnTo>
                  <a:lnTo>
                    <a:pt x="82023" y="48110"/>
                  </a:lnTo>
                  <a:lnTo>
                    <a:pt x="48128" y="82022"/>
                  </a:lnTo>
                  <a:lnTo>
                    <a:pt x="22275" y="122678"/>
                  </a:lnTo>
                  <a:lnTo>
                    <a:pt x="5790" y="168762"/>
                  </a:lnTo>
                  <a:lnTo>
                    <a:pt x="0" y="218960"/>
                  </a:lnTo>
                  <a:lnTo>
                    <a:pt x="5790" y="268943"/>
                  </a:lnTo>
                  <a:lnTo>
                    <a:pt x="22275" y="314877"/>
                  </a:lnTo>
                  <a:lnTo>
                    <a:pt x="48128" y="355433"/>
                  </a:lnTo>
                  <a:lnTo>
                    <a:pt x="82023" y="389287"/>
                  </a:lnTo>
                  <a:lnTo>
                    <a:pt x="122631" y="415111"/>
                  </a:lnTo>
                  <a:lnTo>
                    <a:pt x="168626" y="431578"/>
                  </a:lnTo>
                  <a:lnTo>
                    <a:pt x="218681" y="437362"/>
                  </a:lnTo>
                  <a:lnTo>
                    <a:pt x="268910" y="431578"/>
                  </a:lnTo>
                  <a:lnTo>
                    <a:pt x="279232" y="427888"/>
                  </a:lnTo>
                  <a:lnTo>
                    <a:pt x="218681" y="427888"/>
                  </a:lnTo>
                  <a:lnTo>
                    <a:pt x="176428" y="423637"/>
                  </a:lnTo>
                  <a:lnTo>
                    <a:pt x="137218" y="411445"/>
                  </a:lnTo>
                  <a:lnTo>
                    <a:pt x="101782" y="392151"/>
                  </a:lnTo>
                  <a:lnTo>
                    <a:pt x="70853" y="366598"/>
                  </a:lnTo>
                  <a:lnTo>
                    <a:pt x="45255" y="335616"/>
                  </a:lnTo>
                  <a:lnTo>
                    <a:pt x="25939" y="300089"/>
                  </a:lnTo>
                  <a:lnTo>
                    <a:pt x="13739" y="260908"/>
                  </a:lnTo>
                  <a:lnTo>
                    <a:pt x="9486" y="218960"/>
                  </a:lnTo>
                  <a:lnTo>
                    <a:pt x="13739" y="176681"/>
                  </a:lnTo>
                  <a:lnTo>
                    <a:pt x="25939" y="137328"/>
                  </a:lnTo>
                  <a:lnTo>
                    <a:pt x="45255" y="101742"/>
                  </a:lnTo>
                  <a:lnTo>
                    <a:pt x="70853" y="70764"/>
                  </a:lnTo>
                  <a:lnTo>
                    <a:pt x="101782" y="45200"/>
                  </a:lnTo>
                  <a:lnTo>
                    <a:pt x="137218" y="25908"/>
                  </a:lnTo>
                  <a:lnTo>
                    <a:pt x="176428" y="13721"/>
                  </a:lnTo>
                  <a:lnTo>
                    <a:pt x="218681" y="9474"/>
                  </a:lnTo>
                  <a:lnTo>
                    <a:pt x="279226" y="9474"/>
                  </a:lnTo>
                  <a:lnTo>
                    <a:pt x="268910" y="5784"/>
                  </a:lnTo>
                  <a:lnTo>
                    <a:pt x="218681" y="0"/>
                  </a:lnTo>
                  <a:close/>
                </a:path>
                <a:path w="437515" h="437514">
                  <a:moveTo>
                    <a:pt x="279226" y="9474"/>
                  </a:moveTo>
                  <a:lnTo>
                    <a:pt x="218681" y="9474"/>
                  </a:lnTo>
                  <a:lnTo>
                    <a:pt x="261004" y="13721"/>
                  </a:lnTo>
                  <a:lnTo>
                    <a:pt x="300399" y="25908"/>
                  </a:lnTo>
                  <a:lnTo>
                    <a:pt x="336031" y="45200"/>
                  </a:lnTo>
                  <a:lnTo>
                    <a:pt x="367068" y="70764"/>
                  </a:lnTo>
                  <a:lnTo>
                    <a:pt x="392660" y="101742"/>
                  </a:lnTo>
                  <a:lnTo>
                    <a:pt x="411976" y="137328"/>
                  </a:lnTo>
                  <a:lnTo>
                    <a:pt x="424180" y="176681"/>
                  </a:lnTo>
                  <a:lnTo>
                    <a:pt x="428434" y="218960"/>
                  </a:lnTo>
                  <a:lnTo>
                    <a:pt x="424180" y="260908"/>
                  </a:lnTo>
                  <a:lnTo>
                    <a:pt x="411976" y="300089"/>
                  </a:lnTo>
                  <a:lnTo>
                    <a:pt x="392660" y="335616"/>
                  </a:lnTo>
                  <a:lnTo>
                    <a:pt x="367068" y="366598"/>
                  </a:lnTo>
                  <a:lnTo>
                    <a:pt x="336031" y="392151"/>
                  </a:lnTo>
                  <a:lnTo>
                    <a:pt x="300399" y="411445"/>
                  </a:lnTo>
                  <a:lnTo>
                    <a:pt x="261004" y="423637"/>
                  </a:lnTo>
                  <a:lnTo>
                    <a:pt x="218681" y="427888"/>
                  </a:lnTo>
                  <a:lnTo>
                    <a:pt x="279232" y="427888"/>
                  </a:lnTo>
                  <a:lnTo>
                    <a:pt x="355563" y="389287"/>
                  </a:lnTo>
                  <a:lnTo>
                    <a:pt x="389394" y="355433"/>
                  </a:lnTo>
                  <a:lnTo>
                    <a:pt x="415164" y="314877"/>
                  </a:lnTo>
                  <a:lnTo>
                    <a:pt x="431577" y="268943"/>
                  </a:lnTo>
                  <a:lnTo>
                    <a:pt x="437337" y="218960"/>
                  </a:lnTo>
                  <a:lnTo>
                    <a:pt x="431577" y="168762"/>
                  </a:lnTo>
                  <a:lnTo>
                    <a:pt x="415164" y="122678"/>
                  </a:lnTo>
                  <a:lnTo>
                    <a:pt x="389394" y="82022"/>
                  </a:lnTo>
                  <a:lnTo>
                    <a:pt x="355563" y="48110"/>
                  </a:lnTo>
                  <a:lnTo>
                    <a:pt x="314970" y="22259"/>
                  </a:lnTo>
                  <a:lnTo>
                    <a:pt x="279226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325" y="4096511"/>
              <a:ext cx="269875" cy="271780"/>
            </a:xfrm>
            <a:custGeom>
              <a:avLst/>
              <a:gdLst/>
              <a:ahLst/>
              <a:cxnLst/>
              <a:rect l="l" t="t" r="r" b="b"/>
              <a:pathLst>
                <a:path w="269875" h="271779">
                  <a:moveTo>
                    <a:pt x="134594" y="0"/>
                  </a:moveTo>
                  <a:lnTo>
                    <a:pt x="91979" y="6940"/>
                  </a:lnTo>
                  <a:lnTo>
                    <a:pt x="55023" y="26258"/>
                  </a:lnTo>
                  <a:lnTo>
                    <a:pt x="25914" y="55697"/>
                  </a:lnTo>
                  <a:lnTo>
                    <a:pt x="6843" y="93002"/>
                  </a:lnTo>
                  <a:lnTo>
                    <a:pt x="0" y="135915"/>
                  </a:lnTo>
                  <a:lnTo>
                    <a:pt x="6843" y="178543"/>
                  </a:lnTo>
                  <a:lnTo>
                    <a:pt x="25914" y="215674"/>
                  </a:lnTo>
                  <a:lnTo>
                    <a:pt x="55023" y="245025"/>
                  </a:lnTo>
                  <a:lnTo>
                    <a:pt x="91979" y="264310"/>
                  </a:lnTo>
                  <a:lnTo>
                    <a:pt x="134594" y="271246"/>
                  </a:lnTo>
                  <a:lnTo>
                    <a:pt x="177264" y="264310"/>
                  </a:lnTo>
                  <a:lnTo>
                    <a:pt x="214353" y="245025"/>
                  </a:lnTo>
                  <a:lnTo>
                    <a:pt x="243620" y="215674"/>
                  </a:lnTo>
                  <a:lnTo>
                    <a:pt x="262823" y="178543"/>
                  </a:lnTo>
                  <a:lnTo>
                    <a:pt x="269722" y="135915"/>
                  </a:lnTo>
                  <a:lnTo>
                    <a:pt x="262823" y="93002"/>
                  </a:lnTo>
                  <a:lnTo>
                    <a:pt x="243620" y="55697"/>
                  </a:lnTo>
                  <a:lnTo>
                    <a:pt x="214353" y="26258"/>
                  </a:lnTo>
                  <a:lnTo>
                    <a:pt x="177264" y="6940"/>
                  </a:lnTo>
                  <a:lnTo>
                    <a:pt x="134594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0773" y="4091967"/>
              <a:ext cx="279400" cy="280670"/>
            </a:xfrm>
            <a:custGeom>
              <a:avLst/>
              <a:gdLst/>
              <a:ahLst/>
              <a:cxnLst/>
              <a:rect l="l" t="t" r="r" b="b"/>
              <a:pathLst>
                <a:path w="279400" h="280670">
                  <a:moveTo>
                    <a:pt x="139433" y="0"/>
                  </a:moveTo>
                  <a:lnTo>
                    <a:pt x="95495" y="7139"/>
                  </a:lnTo>
                  <a:lnTo>
                    <a:pt x="57236" y="27036"/>
                  </a:lnTo>
                  <a:lnTo>
                    <a:pt x="27003" y="57409"/>
                  </a:lnTo>
                  <a:lnTo>
                    <a:pt x="7141" y="95978"/>
                  </a:lnTo>
                  <a:lnTo>
                    <a:pt x="0" y="140461"/>
                  </a:lnTo>
                  <a:lnTo>
                    <a:pt x="7141" y="184667"/>
                  </a:lnTo>
                  <a:lnTo>
                    <a:pt x="27003" y="223070"/>
                  </a:lnTo>
                  <a:lnTo>
                    <a:pt x="57236" y="253361"/>
                  </a:lnTo>
                  <a:lnTo>
                    <a:pt x="95495" y="273229"/>
                  </a:lnTo>
                  <a:lnTo>
                    <a:pt x="139433" y="280365"/>
                  </a:lnTo>
                  <a:lnTo>
                    <a:pt x="183577" y="273229"/>
                  </a:lnTo>
                  <a:lnTo>
                    <a:pt x="187055" y="271424"/>
                  </a:lnTo>
                  <a:lnTo>
                    <a:pt x="139433" y="271424"/>
                  </a:lnTo>
                  <a:lnTo>
                    <a:pt x="113158" y="268772"/>
                  </a:lnTo>
                  <a:lnTo>
                    <a:pt x="66858" y="248991"/>
                  </a:lnTo>
                  <a:lnTo>
                    <a:pt x="31705" y="213494"/>
                  </a:lnTo>
                  <a:lnTo>
                    <a:pt x="12076" y="166692"/>
                  </a:lnTo>
                  <a:lnTo>
                    <a:pt x="9448" y="140461"/>
                  </a:lnTo>
                  <a:lnTo>
                    <a:pt x="12076" y="113907"/>
                  </a:lnTo>
                  <a:lnTo>
                    <a:pt x="31705" y="66884"/>
                  </a:lnTo>
                  <a:lnTo>
                    <a:pt x="66858" y="31704"/>
                  </a:lnTo>
                  <a:lnTo>
                    <a:pt x="113158" y="12151"/>
                  </a:lnTo>
                  <a:lnTo>
                    <a:pt x="139433" y="9512"/>
                  </a:lnTo>
                  <a:lnTo>
                    <a:pt x="188143" y="9512"/>
                  </a:lnTo>
                  <a:lnTo>
                    <a:pt x="183577" y="7139"/>
                  </a:lnTo>
                  <a:lnTo>
                    <a:pt x="139433" y="0"/>
                  </a:lnTo>
                  <a:close/>
                </a:path>
                <a:path w="279400" h="280670">
                  <a:moveTo>
                    <a:pt x="188143" y="9512"/>
                  </a:moveTo>
                  <a:lnTo>
                    <a:pt x="139433" y="9512"/>
                  </a:lnTo>
                  <a:lnTo>
                    <a:pt x="165702" y="12151"/>
                  </a:lnTo>
                  <a:lnTo>
                    <a:pt x="190106" y="19723"/>
                  </a:lnTo>
                  <a:lnTo>
                    <a:pt x="231635" y="47574"/>
                  </a:lnTo>
                  <a:lnTo>
                    <a:pt x="259275" y="89188"/>
                  </a:lnTo>
                  <a:lnTo>
                    <a:pt x="269417" y="140461"/>
                  </a:lnTo>
                  <a:lnTo>
                    <a:pt x="266795" y="166692"/>
                  </a:lnTo>
                  <a:lnTo>
                    <a:pt x="247381" y="213494"/>
                  </a:lnTo>
                  <a:lnTo>
                    <a:pt x="212224" y="248991"/>
                  </a:lnTo>
                  <a:lnTo>
                    <a:pt x="165702" y="268772"/>
                  </a:lnTo>
                  <a:lnTo>
                    <a:pt x="139433" y="271424"/>
                  </a:lnTo>
                  <a:lnTo>
                    <a:pt x="187055" y="271424"/>
                  </a:lnTo>
                  <a:lnTo>
                    <a:pt x="221856" y="253361"/>
                  </a:lnTo>
                  <a:lnTo>
                    <a:pt x="252004" y="223070"/>
                  </a:lnTo>
                  <a:lnTo>
                    <a:pt x="271754" y="184667"/>
                  </a:lnTo>
                  <a:lnTo>
                    <a:pt x="278841" y="140461"/>
                  </a:lnTo>
                  <a:lnTo>
                    <a:pt x="271754" y="95978"/>
                  </a:lnTo>
                  <a:lnTo>
                    <a:pt x="252004" y="57409"/>
                  </a:lnTo>
                  <a:lnTo>
                    <a:pt x="221856" y="27036"/>
                  </a:lnTo>
                  <a:lnTo>
                    <a:pt x="188143" y="9512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24253" y="4591811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39" h="281939">
                  <a:moveTo>
                    <a:pt x="141224" y="0"/>
                  </a:moveTo>
                  <a:lnTo>
                    <a:pt x="96427" y="7162"/>
                  </a:lnTo>
                  <a:lnTo>
                    <a:pt x="57640" y="27137"/>
                  </a:lnTo>
                  <a:lnTo>
                    <a:pt x="27128" y="57656"/>
                  </a:lnTo>
                  <a:lnTo>
                    <a:pt x="7159" y="96450"/>
                  </a:lnTo>
                  <a:lnTo>
                    <a:pt x="0" y="141249"/>
                  </a:lnTo>
                  <a:lnTo>
                    <a:pt x="7159" y="185763"/>
                  </a:lnTo>
                  <a:lnTo>
                    <a:pt x="27128" y="224384"/>
                  </a:lnTo>
                  <a:lnTo>
                    <a:pt x="57640" y="254814"/>
                  </a:lnTo>
                  <a:lnTo>
                    <a:pt x="96427" y="274756"/>
                  </a:lnTo>
                  <a:lnTo>
                    <a:pt x="141224" y="281914"/>
                  </a:lnTo>
                  <a:lnTo>
                    <a:pt x="185750" y="274756"/>
                  </a:lnTo>
                  <a:lnTo>
                    <a:pt x="224378" y="254814"/>
                  </a:lnTo>
                  <a:lnTo>
                    <a:pt x="254812" y="224384"/>
                  </a:lnTo>
                  <a:lnTo>
                    <a:pt x="274756" y="185763"/>
                  </a:lnTo>
                  <a:lnTo>
                    <a:pt x="281914" y="141249"/>
                  </a:lnTo>
                  <a:lnTo>
                    <a:pt x="274756" y="96450"/>
                  </a:lnTo>
                  <a:lnTo>
                    <a:pt x="254812" y="57656"/>
                  </a:lnTo>
                  <a:lnTo>
                    <a:pt x="224378" y="27137"/>
                  </a:lnTo>
                  <a:lnTo>
                    <a:pt x="185750" y="7162"/>
                  </a:lnTo>
                  <a:lnTo>
                    <a:pt x="141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19655" y="4587237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5" h="292735">
                  <a:moveTo>
                    <a:pt x="146291" y="0"/>
                  </a:moveTo>
                  <a:lnTo>
                    <a:pt x="99987" y="7488"/>
                  </a:lnTo>
                  <a:lnTo>
                    <a:pt x="59820" y="28328"/>
                  </a:lnTo>
                  <a:lnTo>
                    <a:pt x="28177" y="60084"/>
                  </a:lnTo>
                  <a:lnTo>
                    <a:pt x="7441" y="100319"/>
                  </a:lnTo>
                  <a:lnTo>
                    <a:pt x="0" y="146596"/>
                  </a:lnTo>
                  <a:lnTo>
                    <a:pt x="7441" y="192597"/>
                  </a:lnTo>
                  <a:lnTo>
                    <a:pt x="28177" y="232660"/>
                  </a:lnTo>
                  <a:lnTo>
                    <a:pt x="59820" y="264324"/>
                  </a:lnTo>
                  <a:lnTo>
                    <a:pt x="99987" y="285126"/>
                  </a:lnTo>
                  <a:lnTo>
                    <a:pt x="146291" y="292608"/>
                  </a:lnTo>
                  <a:lnTo>
                    <a:pt x="192385" y="285126"/>
                  </a:lnTo>
                  <a:lnTo>
                    <a:pt x="196231" y="283133"/>
                  </a:lnTo>
                  <a:lnTo>
                    <a:pt x="146291" y="283133"/>
                  </a:lnTo>
                  <a:lnTo>
                    <a:pt x="118636" y="280390"/>
                  </a:lnTo>
                  <a:lnTo>
                    <a:pt x="69588" y="259854"/>
                  </a:lnTo>
                  <a:lnTo>
                    <a:pt x="32499" y="222841"/>
                  </a:lnTo>
                  <a:lnTo>
                    <a:pt x="11767" y="173957"/>
                  </a:lnTo>
                  <a:lnTo>
                    <a:pt x="8940" y="146596"/>
                  </a:lnTo>
                  <a:lnTo>
                    <a:pt x="11767" y="118897"/>
                  </a:lnTo>
                  <a:lnTo>
                    <a:pt x="32499" y="69775"/>
                  </a:lnTo>
                  <a:lnTo>
                    <a:pt x="69588" y="33000"/>
                  </a:lnTo>
                  <a:lnTo>
                    <a:pt x="118636" y="12299"/>
                  </a:lnTo>
                  <a:lnTo>
                    <a:pt x="146291" y="9474"/>
                  </a:lnTo>
                  <a:lnTo>
                    <a:pt x="196210" y="9474"/>
                  </a:lnTo>
                  <a:lnTo>
                    <a:pt x="192385" y="7488"/>
                  </a:lnTo>
                  <a:lnTo>
                    <a:pt x="146291" y="0"/>
                  </a:lnTo>
                  <a:close/>
                </a:path>
                <a:path w="292735" h="292735">
                  <a:moveTo>
                    <a:pt x="196210" y="9474"/>
                  </a:moveTo>
                  <a:lnTo>
                    <a:pt x="146291" y="9474"/>
                  </a:lnTo>
                  <a:lnTo>
                    <a:pt x="173722" y="12299"/>
                  </a:lnTo>
                  <a:lnTo>
                    <a:pt x="199421" y="20353"/>
                  </a:lnTo>
                  <a:lnTo>
                    <a:pt x="242912" y="49606"/>
                  </a:lnTo>
                  <a:lnTo>
                    <a:pt x="272418" y="93081"/>
                  </a:lnTo>
                  <a:lnTo>
                    <a:pt x="283083" y="146596"/>
                  </a:lnTo>
                  <a:lnTo>
                    <a:pt x="280339" y="173957"/>
                  </a:lnTo>
                  <a:lnTo>
                    <a:pt x="259787" y="222841"/>
                  </a:lnTo>
                  <a:lnTo>
                    <a:pt x="222711" y="259854"/>
                  </a:lnTo>
                  <a:lnTo>
                    <a:pt x="173722" y="280390"/>
                  </a:lnTo>
                  <a:lnTo>
                    <a:pt x="146291" y="283133"/>
                  </a:lnTo>
                  <a:lnTo>
                    <a:pt x="196231" y="283133"/>
                  </a:lnTo>
                  <a:lnTo>
                    <a:pt x="232525" y="264324"/>
                  </a:lnTo>
                  <a:lnTo>
                    <a:pt x="264247" y="232660"/>
                  </a:lnTo>
                  <a:lnTo>
                    <a:pt x="285088" y="192597"/>
                  </a:lnTo>
                  <a:lnTo>
                    <a:pt x="292582" y="146596"/>
                  </a:lnTo>
                  <a:lnTo>
                    <a:pt x="285088" y="100319"/>
                  </a:lnTo>
                  <a:lnTo>
                    <a:pt x="264247" y="60084"/>
                  </a:lnTo>
                  <a:lnTo>
                    <a:pt x="232525" y="28328"/>
                  </a:lnTo>
                  <a:lnTo>
                    <a:pt x="196210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82165" y="4649742"/>
              <a:ext cx="167614" cy="1675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1836" y="4645150"/>
              <a:ext cx="175259" cy="175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0060" y="3898391"/>
              <a:ext cx="749935" cy="981710"/>
            </a:xfrm>
            <a:custGeom>
              <a:avLst/>
              <a:gdLst/>
              <a:ahLst/>
              <a:cxnLst/>
              <a:rect l="l" t="t" r="r" b="b"/>
              <a:pathLst>
                <a:path w="749935" h="981710">
                  <a:moveTo>
                    <a:pt x="27432" y="960170"/>
                  </a:moveTo>
                  <a:lnTo>
                    <a:pt x="21285" y="954024"/>
                  </a:lnTo>
                  <a:lnTo>
                    <a:pt x="6146" y="954024"/>
                  </a:lnTo>
                  <a:lnTo>
                    <a:pt x="0" y="960170"/>
                  </a:lnTo>
                  <a:lnTo>
                    <a:pt x="0" y="975309"/>
                  </a:lnTo>
                  <a:lnTo>
                    <a:pt x="6146" y="981456"/>
                  </a:lnTo>
                  <a:lnTo>
                    <a:pt x="21285" y="981456"/>
                  </a:lnTo>
                  <a:lnTo>
                    <a:pt x="27432" y="975309"/>
                  </a:lnTo>
                  <a:lnTo>
                    <a:pt x="27432" y="960170"/>
                  </a:lnTo>
                  <a:close/>
                </a:path>
                <a:path w="749935" h="981710">
                  <a:moveTo>
                    <a:pt x="102108" y="960170"/>
                  </a:moveTo>
                  <a:lnTo>
                    <a:pt x="95961" y="954024"/>
                  </a:lnTo>
                  <a:lnTo>
                    <a:pt x="80822" y="954024"/>
                  </a:lnTo>
                  <a:lnTo>
                    <a:pt x="74676" y="960170"/>
                  </a:lnTo>
                  <a:lnTo>
                    <a:pt x="74676" y="975309"/>
                  </a:lnTo>
                  <a:lnTo>
                    <a:pt x="80822" y="981456"/>
                  </a:lnTo>
                  <a:lnTo>
                    <a:pt x="95961" y="981456"/>
                  </a:lnTo>
                  <a:lnTo>
                    <a:pt x="102108" y="975309"/>
                  </a:lnTo>
                  <a:lnTo>
                    <a:pt x="102108" y="960170"/>
                  </a:lnTo>
                  <a:close/>
                </a:path>
                <a:path w="749935" h="981710">
                  <a:moveTo>
                    <a:pt x="175260" y="960170"/>
                  </a:moveTo>
                  <a:lnTo>
                    <a:pt x="169113" y="954024"/>
                  </a:lnTo>
                  <a:lnTo>
                    <a:pt x="153974" y="954024"/>
                  </a:lnTo>
                  <a:lnTo>
                    <a:pt x="147828" y="960170"/>
                  </a:lnTo>
                  <a:lnTo>
                    <a:pt x="147828" y="975309"/>
                  </a:lnTo>
                  <a:lnTo>
                    <a:pt x="153974" y="981456"/>
                  </a:lnTo>
                  <a:lnTo>
                    <a:pt x="169113" y="981456"/>
                  </a:lnTo>
                  <a:lnTo>
                    <a:pt x="175260" y="975309"/>
                  </a:lnTo>
                  <a:lnTo>
                    <a:pt x="175260" y="960170"/>
                  </a:lnTo>
                  <a:close/>
                </a:path>
                <a:path w="749935" h="981710">
                  <a:moveTo>
                    <a:pt x="600456" y="6146"/>
                  </a:moveTo>
                  <a:lnTo>
                    <a:pt x="594652" y="0"/>
                  </a:lnTo>
                  <a:lnTo>
                    <a:pt x="580351" y="0"/>
                  </a:lnTo>
                  <a:lnTo>
                    <a:pt x="574548" y="6146"/>
                  </a:lnTo>
                  <a:lnTo>
                    <a:pt x="574548" y="21285"/>
                  </a:lnTo>
                  <a:lnTo>
                    <a:pt x="580351" y="27432"/>
                  </a:lnTo>
                  <a:lnTo>
                    <a:pt x="594652" y="27432"/>
                  </a:lnTo>
                  <a:lnTo>
                    <a:pt x="600456" y="21285"/>
                  </a:lnTo>
                  <a:lnTo>
                    <a:pt x="600456" y="6146"/>
                  </a:lnTo>
                  <a:close/>
                </a:path>
                <a:path w="749935" h="981710">
                  <a:moveTo>
                    <a:pt x="675132" y="6146"/>
                  </a:moveTo>
                  <a:lnTo>
                    <a:pt x="668985" y="0"/>
                  </a:lnTo>
                  <a:lnTo>
                    <a:pt x="653846" y="0"/>
                  </a:lnTo>
                  <a:lnTo>
                    <a:pt x="647700" y="6146"/>
                  </a:lnTo>
                  <a:lnTo>
                    <a:pt x="647700" y="21285"/>
                  </a:lnTo>
                  <a:lnTo>
                    <a:pt x="653846" y="27432"/>
                  </a:lnTo>
                  <a:lnTo>
                    <a:pt x="668985" y="27432"/>
                  </a:lnTo>
                  <a:lnTo>
                    <a:pt x="675132" y="21285"/>
                  </a:lnTo>
                  <a:lnTo>
                    <a:pt x="675132" y="6146"/>
                  </a:lnTo>
                  <a:close/>
                </a:path>
                <a:path w="749935" h="981710">
                  <a:moveTo>
                    <a:pt x="749808" y="6146"/>
                  </a:moveTo>
                  <a:lnTo>
                    <a:pt x="743661" y="0"/>
                  </a:lnTo>
                  <a:lnTo>
                    <a:pt x="728522" y="0"/>
                  </a:lnTo>
                  <a:lnTo>
                    <a:pt x="722376" y="6146"/>
                  </a:lnTo>
                  <a:lnTo>
                    <a:pt x="722376" y="21285"/>
                  </a:lnTo>
                  <a:lnTo>
                    <a:pt x="728522" y="27432"/>
                  </a:lnTo>
                  <a:lnTo>
                    <a:pt x="743661" y="27432"/>
                  </a:lnTo>
                  <a:lnTo>
                    <a:pt x="749808" y="21285"/>
                  </a:lnTo>
                  <a:lnTo>
                    <a:pt x="749808" y="6146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89068" y="1259622"/>
            <a:ext cx="5620830" cy="30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200" b="0" i="0" u="none" strike="noStrike" dirty="0">
              <a:solidFill>
                <a:srgbClr val="FFFFFF"/>
              </a:solidFill>
              <a:effectLst/>
              <a:latin typeface="Open Sans" panose="020B0606030504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Affordance is a concept in design that refers to the properties of an object or environment that suggest or facilitate possible actions or uses. In other words, affordances are the qualities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of an object or environment that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provide clues or hints about how it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can be interacted with.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1516404" y="856266"/>
            <a:ext cx="1949565" cy="4969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10" dirty="0">
                <a:solidFill>
                  <a:srgbClr val="00B0F0"/>
                </a:solidFill>
              </a:rPr>
              <a:t>A</a:t>
            </a:r>
            <a:r>
              <a:rPr spc="-150" dirty="0">
                <a:solidFill>
                  <a:srgbClr val="00B0F0"/>
                </a:solidFill>
              </a:rPr>
              <a:t>ff</a:t>
            </a:r>
            <a:r>
              <a:rPr spc="-335" dirty="0">
                <a:solidFill>
                  <a:srgbClr val="00B0F0"/>
                </a:solidFill>
              </a:rPr>
              <a:t>o</a:t>
            </a:r>
            <a:r>
              <a:rPr spc="-229" dirty="0">
                <a:solidFill>
                  <a:srgbClr val="00B0F0"/>
                </a:solidFill>
              </a:rPr>
              <a:t>r</a:t>
            </a:r>
            <a:r>
              <a:rPr spc="-430" dirty="0">
                <a:solidFill>
                  <a:srgbClr val="00B0F0"/>
                </a:solidFill>
              </a:rPr>
              <a:t>d</a:t>
            </a:r>
            <a:r>
              <a:rPr spc="-409" dirty="0">
                <a:solidFill>
                  <a:srgbClr val="00B0F0"/>
                </a:solidFill>
              </a:rPr>
              <a:t>an</a:t>
            </a:r>
            <a:r>
              <a:rPr spc="-335" dirty="0">
                <a:solidFill>
                  <a:srgbClr val="00B0F0"/>
                </a:solidFill>
              </a:rPr>
              <a:t>c</a:t>
            </a:r>
            <a:r>
              <a:rPr spc="-409" dirty="0">
                <a:solidFill>
                  <a:srgbClr val="00B0F0"/>
                </a:solidFill>
              </a:rPr>
              <a:t>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70F4722-CA91-9A6B-7A27-B1CCC39780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82" y="2802352"/>
            <a:ext cx="2593341" cy="16267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5132" y="4433315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2"/>
                </a:lnTo>
                <a:lnTo>
                  <a:pt x="20104" y="27432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8284" y="443331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2959" y="4433315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2"/>
                </a:lnTo>
                <a:lnTo>
                  <a:pt x="20104" y="27432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129041" y="2663946"/>
            <a:ext cx="582295" cy="2479675"/>
            <a:chOff x="8129041" y="2663946"/>
            <a:chExt cx="582295" cy="2479675"/>
          </a:xfrm>
        </p:grpSpPr>
        <p:sp>
          <p:nvSpPr>
            <p:cNvPr id="6" name="object 6"/>
            <p:cNvSpPr/>
            <p:nvPr/>
          </p:nvSpPr>
          <p:spPr>
            <a:xfrm>
              <a:off x="8415337" y="2663946"/>
              <a:ext cx="9525" cy="2479675"/>
            </a:xfrm>
            <a:custGeom>
              <a:avLst/>
              <a:gdLst/>
              <a:ahLst/>
              <a:cxnLst/>
              <a:rect l="l" t="t" r="r" b="b"/>
              <a:pathLst>
                <a:path w="9525" h="2479675">
                  <a:moveTo>
                    <a:pt x="9525" y="0"/>
                  </a:moveTo>
                  <a:lnTo>
                    <a:pt x="0" y="0"/>
                  </a:lnTo>
                  <a:lnTo>
                    <a:pt x="0" y="2479553"/>
                  </a:lnTo>
                  <a:lnTo>
                    <a:pt x="9525" y="247955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33587" y="4297679"/>
              <a:ext cx="573405" cy="571500"/>
            </a:xfrm>
            <a:custGeom>
              <a:avLst/>
              <a:gdLst/>
              <a:ahLst/>
              <a:cxnLst/>
              <a:rect l="l" t="t" r="r" b="b"/>
              <a:pathLst>
                <a:path w="573404" h="571500">
                  <a:moveTo>
                    <a:pt x="286499" y="0"/>
                  </a:moveTo>
                  <a:lnTo>
                    <a:pt x="240012" y="3741"/>
                  </a:lnTo>
                  <a:lnTo>
                    <a:pt x="195918" y="14570"/>
                  </a:lnTo>
                  <a:lnTo>
                    <a:pt x="154808" y="31897"/>
                  </a:lnTo>
                  <a:lnTo>
                    <a:pt x="117269" y="55130"/>
                  </a:lnTo>
                  <a:lnTo>
                    <a:pt x="83889" y="83678"/>
                  </a:lnTo>
                  <a:lnTo>
                    <a:pt x="55259" y="116950"/>
                  </a:lnTo>
                  <a:lnTo>
                    <a:pt x="31966" y="154355"/>
                  </a:lnTo>
                  <a:lnTo>
                    <a:pt x="14599" y="195302"/>
                  </a:lnTo>
                  <a:lnTo>
                    <a:pt x="3748" y="239200"/>
                  </a:lnTo>
                  <a:lnTo>
                    <a:pt x="0" y="285457"/>
                  </a:lnTo>
                  <a:lnTo>
                    <a:pt x="3748" y="331872"/>
                  </a:lnTo>
                  <a:lnTo>
                    <a:pt x="14599" y="375895"/>
                  </a:lnTo>
                  <a:lnTo>
                    <a:pt x="31966" y="416938"/>
                  </a:lnTo>
                  <a:lnTo>
                    <a:pt x="55259" y="454414"/>
                  </a:lnTo>
                  <a:lnTo>
                    <a:pt x="83889" y="487735"/>
                  </a:lnTo>
                  <a:lnTo>
                    <a:pt x="117269" y="516315"/>
                  </a:lnTo>
                  <a:lnTo>
                    <a:pt x="154808" y="539566"/>
                  </a:lnTo>
                  <a:lnTo>
                    <a:pt x="195918" y="556901"/>
                  </a:lnTo>
                  <a:lnTo>
                    <a:pt x="240012" y="567733"/>
                  </a:lnTo>
                  <a:lnTo>
                    <a:pt x="286499" y="571474"/>
                  </a:lnTo>
                  <a:lnTo>
                    <a:pt x="332992" y="567733"/>
                  </a:lnTo>
                  <a:lnTo>
                    <a:pt x="377089" y="556901"/>
                  </a:lnTo>
                  <a:lnTo>
                    <a:pt x="418201" y="539566"/>
                  </a:lnTo>
                  <a:lnTo>
                    <a:pt x="455740" y="516315"/>
                  </a:lnTo>
                  <a:lnTo>
                    <a:pt x="489118" y="487735"/>
                  </a:lnTo>
                  <a:lnTo>
                    <a:pt x="517746" y="454414"/>
                  </a:lnTo>
                  <a:lnTo>
                    <a:pt x="541036" y="416938"/>
                  </a:lnTo>
                  <a:lnTo>
                    <a:pt x="558401" y="375895"/>
                  </a:lnTo>
                  <a:lnTo>
                    <a:pt x="569251" y="331872"/>
                  </a:lnTo>
                  <a:lnTo>
                    <a:pt x="572998" y="285457"/>
                  </a:lnTo>
                  <a:lnTo>
                    <a:pt x="569251" y="239200"/>
                  </a:lnTo>
                  <a:lnTo>
                    <a:pt x="558401" y="195302"/>
                  </a:lnTo>
                  <a:lnTo>
                    <a:pt x="541036" y="154355"/>
                  </a:lnTo>
                  <a:lnTo>
                    <a:pt x="517746" y="116950"/>
                  </a:lnTo>
                  <a:lnTo>
                    <a:pt x="489118" y="83678"/>
                  </a:lnTo>
                  <a:lnTo>
                    <a:pt x="455740" y="55130"/>
                  </a:lnTo>
                  <a:lnTo>
                    <a:pt x="418201" y="31897"/>
                  </a:lnTo>
                  <a:lnTo>
                    <a:pt x="377089" y="14570"/>
                  </a:lnTo>
                  <a:lnTo>
                    <a:pt x="332992" y="374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9041" y="4291605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5" h="584200">
                  <a:moveTo>
                    <a:pt x="291058" y="0"/>
                  </a:moveTo>
                  <a:lnTo>
                    <a:pt x="243888" y="3820"/>
                  </a:lnTo>
                  <a:lnTo>
                    <a:pt x="199126" y="14880"/>
                  </a:lnTo>
                  <a:lnTo>
                    <a:pt x="157374" y="32575"/>
                  </a:lnTo>
                  <a:lnTo>
                    <a:pt x="119235" y="56303"/>
                  </a:lnTo>
                  <a:lnTo>
                    <a:pt x="85312" y="85459"/>
                  </a:lnTo>
                  <a:lnTo>
                    <a:pt x="56205" y="119441"/>
                  </a:lnTo>
                  <a:lnTo>
                    <a:pt x="32519" y="157645"/>
                  </a:lnTo>
                  <a:lnTo>
                    <a:pt x="14854" y="199467"/>
                  </a:lnTo>
                  <a:lnTo>
                    <a:pt x="3814" y="244304"/>
                  </a:lnTo>
                  <a:lnTo>
                    <a:pt x="0" y="291553"/>
                  </a:lnTo>
                  <a:lnTo>
                    <a:pt x="3814" y="338957"/>
                  </a:lnTo>
                  <a:lnTo>
                    <a:pt x="14854" y="383917"/>
                  </a:lnTo>
                  <a:lnTo>
                    <a:pt x="32519" y="425835"/>
                  </a:lnTo>
                  <a:lnTo>
                    <a:pt x="56205" y="464109"/>
                  </a:lnTo>
                  <a:lnTo>
                    <a:pt x="85312" y="498141"/>
                  </a:lnTo>
                  <a:lnTo>
                    <a:pt x="119235" y="527331"/>
                  </a:lnTo>
                  <a:lnTo>
                    <a:pt x="157374" y="551078"/>
                  </a:lnTo>
                  <a:lnTo>
                    <a:pt x="199126" y="568782"/>
                  </a:lnTo>
                  <a:lnTo>
                    <a:pt x="243888" y="579845"/>
                  </a:lnTo>
                  <a:lnTo>
                    <a:pt x="291058" y="583666"/>
                  </a:lnTo>
                  <a:lnTo>
                    <a:pt x="338235" y="579845"/>
                  </a:lnTo>
                  <a:lnTo>
                    <a:pt x="361215" y="574167"/>
                  </a:lnTo>
                  <a:lnTo>
                    <a:pt x="291058" y="574167"/>
                  </a:lnTo>
                  <a:lnTo>
                    <a:pt x="234152" y="568398"/>
                  </a:lnTo>
                  <a:lnTo>
                    <a:pt x="181216" y="551894"/>
                  </a:lnTo>
                  <a:lnTo>
                    <a:pt x="133299" y="525860"/>
                  </a:lnTo>
                  <a:lnTo>
                    <a:pt x="91452" y="491502"/>
                  </a:lnTo>
                  <a:lnTo>
                    <a:pt x="57148" y="449579"/>
                  </a:lnTo>
                  <a:lnTo>
                    <a:pt x="31159" y="401581"/>
                  </a:lnTo>
                  <a:lnTo>
                    <a:pt x="14685" y="348558"/>
                  </a:lnTo>
                  <a:lnTo>
                    <a:pt x="8928" y="291553"/>
                  </a:lnTo>
                  <a:lnTo>
                    <a:pt x="14685" y="234792"/>
                  </a:lnTo>
                  <a:lnTo>
                    <a:pt x="31159" y="181800"/>
                  </a:lnTo>
                  <a:lnTo>
                    <a:pt x="57148" y="133837"/>
                  </a:lnTo>
                  <a:lnTo>
                    <a:pt x="91452" y="92163"/>
                  </a:lnTo>
                  <a:lnTo>
                    <a:pt x="133299" y="57564"/>
                  </a:lnTo>
                  <a:lnTo>
                    <a:pt x="181216" y="31557"/>
                  </a:lnTo>
                  <a:lnTo>
                    <a:pt x="234152" y="15188"/>
                  </a:lnTo>
                  <a:lnTo>
                    <a:pt x="291058" y="9499"/>
                  </a:lnTo>
                  <a:lnTo>
                    <a:pt x="361222" y="9499"/>
                  </a:lnTo>
                  <a:lnTo>
                    <a:pt x="338235" y="3820"/>
                  </a:lnTo>
                  <a:lnTo>
                    <a:pt x="291058" y="0"/>
                  </a:lnTo>
                  <a:close/>
                </a:path>
                <a:path w="582295" h="584200">
                  <a:moveTo>
                    <a:pt x="361222" y="9499"/>
                  </a:moveTo>
                  <a:lnTo>
                    <a:pt x="291058" y="9499"/>
                  </a:lnTo>
                  <a:lnTo>
                    <a:pt x="347970" y="15188"/>
                  </a:lnTo>
                  <a:lnTo>
                    <a:pt x="400853" y="31557"/>
                  </a:lnTo>
                  <a:lnTo>
                    <a:pt x="448606" y="57564"/>
                  </a:lnTo>
                  <a:lnTo>
                    <a:pt x="490131" y="92163"/>
                  </a:lnTo>
                  <a:lnTo>
                    <a:pt x="524671" y="133837"/>
                  </a:lnTo>
                  <a:lnTo>
                    <a:pt x="550633" y="181800"/>
                  </a:lnTo>
                  <a:lnTo>
                    <a:pt x="566976" y="234792"/>
                  </a:lnTo>
                  <a:lnTo>
                    <a:pt x="572655" y="291553"/>
                  </a:lnTo>
                  <a:lnTo>
                    <a:pt x="566976" y="348558"/>
                  </a:lnTo>
                  <a:lnTo>
                    <a:pt x="550633" y="401581"/>
                  </a:lnTo>
                  <a:lnTo>
                    <a:pt x="524671" y="449579"/>
                  </a:lnTo>
                  <a:lnTo>
                    <a:pt x="490131" y="491502"/>
                  </a:lnTo>
                  <a:lnTo>
                    <a:pt x="448606" y="525860"/>
                  </a:lnTo>
                  <a:lnTo>
                    <a:pt x="400853" y="551894"/>
                  </a:lnTo>
                  <a:lnTo>
                    <a:pt x="347970" y="568398"/>
                  </a:lnTo>
                  <a:lnTo>
                    <a:pt x="291058" y="574167"/>
                  </a:lnTo>
                  <a:lnTo>
                    <a:pt x="361215" y="574167"/>
                  </a:lnTo>
                  <a:lnTo>
                    <a:pt x="424759" y="551078"/>
                  </a:lnTo>
                  <a:lnTo>
                    <a:pt x="462901" y="527331"/>
                  </a:lnTo>
                  <a:lnTo>
                    <a:pt x="496827" y="498141"/>
                  </a:lnTo>
                  <a:lnTo>
                    <a:pt x="525935" y="464109"/>
                  </a:lnTo>
                  <a:lnTo>
                    <a:pt x="549622" y="425835"/>
                  </a:lnTo>
                  <a:lnTo>
                    <a:pt x="567287" y="383917"/>
                  </a:lnTo>
                  <a:lnTo>
                    <a:pt x="578328" y="338957"/>
                  </a:lnTo>
                  <a:lnTo>
                    <a:pt x="582142" y="291553"/>
                  </a:lnTo>
                  <a:lnTo>
                    <a:pt x="578328" y="244304"/>
                  </a:lnTo>
                  <a:lnTo>
                    <a:pt x="567287" y="199467"/>
                  </a:lnTo>
                  <a:lnTo>
                    <a:pt x="549622" y="157645"/>
                  </a:lnTo>
                  <a:lnTo>
                    <a:pt x="525935" y="119441"/>
                  </a:lnTo>
                  <a:lnTo>
                    <a:pt x="496827" y="85459"/>
                  </a:lnTo>
                  <a:lnTo>
                    <a:pt x="462901" y="56303"/>
                  </a:lnTo>
                  <a:lnTo>
                    <a:pt x="424759" y="32575"/>
                  </a:lnTo>
                  <a:lnTo>
                    <a:pt x="383003" y="14880"/>
                  </a:lnTo>
                  <a:lnTo>
                    <a:pt x="361222" y="949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6765" y="4369307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096" y="0"/>
                  </a:moveTo>
                  <a:lnTo>
                    <a:pt x="165023" y="5633"/>
                  </a:lnTo>
                  <a:lnTo>
                    <a:pt x="119966" y="21689"/>
                  </a:lnTo>
                  <a:lnTo>
                    <a:pt x="80213" y="46895"/>
                  </a:lnTo>
                  <a:lnTo>
                    <a:pt x="47052" y="79982"/>
                  </a:lnTo>
                  <a:lnTo>
                    <a:pt x="21770" y="119680"/>
                  </a:lnTo>
                  <a:lnTo>
                    <a:pt x="5657" y="164719"/>
                  </a:lnTo>
                  <a:lnTo>
                    <a:pt x="0" y="213829"/>
                  </a:lnTo>
                  <a:lnTo>
                    <a:pt x="5657" y="262980"/>
                  </a:lnTo>
                  <a:lnTo>
                    <a:pt x="21770" y="308105"/>
                  </a:lnTo>
                  <a:lnTo>
                    <a:pt x="47052" y="347917"/>
                  </a:lnTo>
                  <a:lnTo>
                    <a:pt x="80213" y="381126"/>
                  </a:lnTo>
                  <a:lnTo>
                    <a:pt x="119966" y="406443"/>
                  </a:lnTo>
                  <a:lnTo>
                    <a:pt x="165023" y="422579"/>
                  </a:lnTo>
                  <a:lnTo>
                    <a:pt x="214096" y="428243"/>
                  </a:lnTo>
                  <a:lnTo>
                    <a:pt x="263178" y="422579"/>
                  </a:lnTo>
                  <a:lnTo>
                    <a:pt x="308242" y="406443"/>
                  </a:lnTo>
                  <a:lnTo>
                    <a:pt x="348000" y="381126"/>
                  </a:lnTo>
                  <a:lnTo>
                    <a:pt x="381164" y="347917"/>
                  </a:lnTo>
                  <a:lnTo>
                    <a:pt x="406447" y="308105"/>
                  </a:lnTo>
                  <a:lnTo>
                    <a:pt x="422561" y="262980"/>
                  </a:lnTo>
                  <a:lnTo>
                    <a:pt x="428218" y="213829"/>
                  </a:lnTo>
                  <a:lnTo>
                    <a:pt x="422561" y="164719"/>
                  </a:lnTo>
                  <a:lnTo>
                    <a:pt x="406447" y="119680"/>
                  </a:lnTo>
                  <a:lnTo>
                    <a:pt x="381164" y="79982"/>
                  </a:lnTo>
                  <a:lnTo>
                    <a:pt x="348000" y="46895"/>
                  </a:lnTo>
                  <a:lnTo>
                    <a:pt x="308242" y="21689"/>
                  </a:lnTo>
                  <a:lnTo>
                    <a:pt x="263178" y="5633"/>
                  </a:lnTo>
                  <a:lnTo>
                    <a:pt x="214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2193" y="4364734"/>
              <a:ext cx="436245" cy="437515"/>
            </a:xfrm>
            <a:custGeom>
              <a:avLst/>
              <a:gdLst/>
              <a:ahLst/>
              <a:cxnLst/>
              <a:rect l="l" t="t" r="r" b="b"/>
              <a:pathLst>
                <a:path w="436245" h="437514">
                  <a:moveTo>
                    <a:pt x="217893" y="0"/>
                  </a:moveTo>
                  <a:lnTo>
                    <a:pt x="167839" y="5783"/>
                  </a:lnTo>
                  <a:lnTo>
                    <a:pt x="121939" y="22251"/>
                  </a:lnTo>
                  <a:lnTo>
                    <a:pt x="81487" y="48074"/>
                  </a:lnTo>
                  <a:lnTo>
                    <a:pt x="47775" y="81928"/>
                  </a:lnTo>
                  <a:lnTo>
                    <a:pt x="22094" y="122485"/>
                  </a:lnTo>
                  <a:lnTo>
                    <a:pt x="5739" y="168418"/>
                  </a:lnTo>
                  <a:lnTo>
                    <a:pt x="0" y="218401"/>
                  </a:lnTo>
                  <a:lnTo>
                    <a:pt x="5739" y="268599"/>
                  </a:lnTo>
                  <a:lnTo>
                    <a:pt x="22094" y="314684"/>
                  </a:lnTo>
                  <a:lnTo>
                    <a:pt x="47775" y="355340"/>
                  </a:lnTo>
                  <a:lnTo>
                    <a:pt x="81487" y="389251"/>
                  </a:lnTo>
                  <a:lnTo>
                    <a:pt x="121939" y="415102"/>
                  </a:lnTo>
                  <a:lnTo>
                    <a:pt x="167839" y="431578"/>
                  </a:lnTo>
                  <a:lnTo>
                    <a:pt x="217893" y="437362"/>
                  </a:lnTo>
                  <a:lnTo>
                    <a:pt x="267774" y="431578"/>
                  </a:lnTo>
                  <a:lnTo>
                    <a:pt x="278039" y="427888"/>
                  </a:lnTo>
                  <a:lnTo>
                    <a:pt x="217893" y="427888"/>
                  </a:lnTo>
                  <a:lnTo>
                    <a:pt x="175717" y="423641"/>
                  </a:lnTo>
                  <a:lnTo>
                    <a:pt x="136459" y="411454"/>
                  </a:lnTo>
                  <a:lnTo>
                    <a:pt x="100952" y="392162"/>
                  </a:lnTo>
                  <a:lnTo>
                    <a:pt x="70027" y="366598"/>
                  </a:lnTo>
                  <a:lnTo>
                    <a:pt x="44522" y="335620"/>
                  </a:lnTo>
                  <a:lnTo>
                    <a:pt x="25274" y="300034"/>
                  </a:lnTo>
                  <a:lnTo>
                    <a:pt x="13115" y="260681"/>
                  </a:lnTo>
                  <a:lnTo>
                    <a:pt x="8877" y="218401"/>
                  </a:lnTo>
                  <a:lnTo>
                    <a:pt x="13115" y="176454"/>
                  </a:lnTo>
                  <a:lnTo>
                    <a:pt x="25274" y="137272"/>
                  </a:lnTo>
                  <a:lnTo>
                    <a:pt x="44522" y="101746"/>
                  </a:lnTo>
                  <a:lnTo>
                    <a:pt x="70027" y="70764"/>
                  </a:lnTo>
                  <a:lnTo>
                    <a:pt x="100952" y="45210"/>
                  </a:lnTo>
                  <a:lnTo>
                    <a:pt x="136459" y="25917"/>
                  </a:lnTo>
                  <a:lnTo>
                    <a:pt x="175717" y="13725"/>
                  </a:lnTo>
                  <a:lnTo>
                    <a:pt x="217893" y="9474"/>
                  </a:lnTo>
                  <a:lnTo>
                    <a:pt x="278045" y="9474"/>
                  </a:lnTo>
                  <a:lnTo>
                    <a:pt x="267774" y="5783"/>
                  </a:lnTo>
                  <a:lnTo>
                    <a:pt x="217893" y="0"/>
                  </a:lnTo>
                  <a:close/>
                </a:path>
                <a:path w="436245" h="437514">
                  <a:moveTo>
                    <a:pt x="278045" y="9474"/>
                  </a:moveTo>
                  <a:lnTo>
                    <a:pt x="217893" y="9474"/>
                  </a:lnTo>
                  <a:lnTo>
                    <a:pt x="259998" y="13725"/>
                  </a:lnTo>
                  <a:lnTo>
                    <a:pt x="299073" y="25917"/>
                  </a:lnTo>
                  <a:lnTo>
                    <a:pt x="334388" y="45210"/>
                  </a:lnTo>
                  <a:lnTo>
                    <a:pt x="365213" y="70764"/>
                  </a:lnTo>
                  <a:lnTo>
                    <a:pt x="390718" y="101746"/>
                  </a:lnTo>
                  <a:lnTo>
                    <a:pt x="409967" y="137272"/>
                  </a:lnTo>
                  <a:lnTo>
                    <a:pt x="422126" y="176454"/>
                  </a:lnTo>
                  <a:lnTo>
                    <a:pt x="426364" y="218401"/>
                  </a:lnTo>
                  <a:lnTo>
                    <a:pt x="422126" y="260681"/>
                  </a:lnTo>
                  <a:lnTo>
                    <a:pt x="409967" y="300034"/>
                  </a:lnTo>
                  <a:lnTo>
                    <a:pt x="390718" y="335620"/>
                  </a:lnTo>
                  <a:lnTo>
                    <a:pt x="365213" y="366598"/>
                  </a:lnTo>
                  <a:lnTo>
                    <a:pt x="334388" y="392162"/>
                  </a:lnTo>
                  <a:lnTo>
                    <a:pt x="299073" y="411454"/>
                  </a:lnTo>
                  <a:lnTo>
                    <a:pt x="259998" y="423641"/>
                  </a:lnTo>
                  <a:lnTo>
                    <a:pt x="217893" y="427888"/>
                  </a:lnTo>
                  <a:lnTo>
                    <a:pt x="278039" y="427888"/>
                  </a:lnTo>
                  <a:lnTo>
                    <a:pt x="354075" y="389251"/>
                  </a:lnTo>
                  <a:lnTo>
                    <a:pt x="387852" y="355340"/>
                  </a:lnTo>
                  <a:lnTo>
                    <a:pt x="413615" y="314684"/>
                  </a:lnTo>
                  <a:lnTo>
                    <a:pt x="430043" y="268599"/>
                  </a:lnTo>
                  <a:lnTo>
                    <a:pt x="435813" y="218401"/>
                  </a:lnTo>
                  <a:lnTo>
                    <a:pt x="430043" y="168418"/>
                  </a:lnTo>
                  <a:lnTo>
                    <a:pt x="413615" y="122485"/>
                  </a:lnTo>
                  <a:lnTo>
                    <a:pt x="387852" y="81928"/>
                  </a:lnTo>
                  <a:lnTo>
                    <a:pt x="354075" y="48074"/>
                  </a:lnTo>
                  <a:lnTo>
                    <a:pt x="313609" y="22251"/>
                  </a:lnTo>
                  <a:lnTo>
                    <a:pt x="278045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4489" y="4448581"/>
              <a:ext cx="271780" cy="269875"/>
            </a:xfrm>
            <a:custGeom>
              <a:avLst/>
              <a:gdLst/>
              <a:ahLst/>
              <a:cxnLst/>
              <a:rect l="l" t="t" r="r" b="b"/>
              <a:pathLst>
                <a:path w="271779" h="269875">
                  <a:moveTo>
                    <a:pt x="135890" y="0"/>
                  </a:moveTo>
                  <a:lnTo>
                    <a:pt x="92979" y="6897"/>
                  </a:lnTo>
                  <a:lnTo>
                    <a:pt x="55681" y="26073"/>
                  </a:lnTo>
                  <a:lnTo>
                    <a:pt x="26249" y="55259"/>
                  </a:lnTo>
                  <a:lnTo>
                    <a:pt x="6938" y="92181"/>
                  </a:lnTo>
                  <a:lnTo>
                    <a:pt x="0" y="134569"/>
                  </a:lnTo>
                  <a:lnTo>
                    <a:pt x="6938" y="177242"/>
                  </a:lnTo>
                  <a:lnTo>
                    <a:pt x="26249" y="214337"/>
                  </a:lnTo>
                  <a:lnTo>
                    <a:pt x="55681" y="243611"/>
                  </a:lnTo>
                  <a:lnTo>
                    <a:pt x="92979" y="262820"/>
                  </a:lnTo>
                  <a:lnTo>
                    <a:pt x="135890" y="269722"/>
                  </a:lnTo>
                  <a:lnTo>
                    <a:pt x="178745" y="262820"/>
                  </a:lnTo>
                  <a:lnTo>
                    <a:pt x="215910" y="243611"/>
                  </a:lnTo>
                  <a:lnTo>
                    <a:pt x="245184" y="214337"/>
                  </a:lnTo>
                  <a:lnTo>
                    <a:pt x="264364" y="177242"/>
                  </a:lnTo>
                  <a:lnTo>
                    <a:pt x="271246" y="134569"/>
                  </a:lnTo>
                  <a:lnTo>
                    <a:pt x="264364" y="92181"/>
                  </a:lnTo>
                  <a:lnTo>
                    <a:pt x="245184" y="55259"/>
                  </a:lnTo>
                  <a:lnTo>
                    <a:pt x="215910" y="26073"/>
                  </a:lnTo>
                  <a:lnTo>
                    <a:pt x="178745" y="6897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9917" y="4444008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169" y="0"/>
                  </a:moveTo>
                  <a:lnTo>
                    <a:pt x="95785" y="7096"/>
                  </a:lnTo>
                  <a:lnTo>
                    <a:pt x="57297" y="26855"/>
                  </a:lnTo>
                  <a:lnTo>
                    <a:pt x="26984" y="56979"/>
                  </a:lnTo>
                  <a:lnTo>
                    <a:pt x="7125" y="95169"/>
                  </a:lnTo>
                  <a:lnTo>
                    <a:pt x="0" y="139128"/>
                  </a:lnTo>
                  <a:lnTo>
                    <a:pt x="7125" y="183377"/>
                  </a:lnTo>
                  <a:lnTo>
                    <a:pt x="26984" y="221741"/>
                  </a:lnTo>
                  <a:lnTo>
                    <a:pt x="57297" y="251951"/>
                  </a:lnTo>
                  <a:lnTo>
                    <a:pt x="95785" y="271740"/>
                  </a:lnTo>
                  <a:lnTo>
                    <a:pt x="140169" y="278841"/>
                  </a:lnTo>
                  <a:lnTo>
                    <a:pt x="184347" y="271740"/>
                  </a:lnTo>
                  <a:lnTo>
                    <a:pt x="188937" y="269379"/>
                  </a:lnTo>
                  <a:lnTo>
                    <a:pt x="140169" y="269379"/>
                  </a:lnTo>
                  <a:lnTo>
                    <a:pt x="113755" y="266755"/>
                  </a:lnTo>
                  <a:lnTo>
                    <a:pt x="66980" y="247310"/>
                  </a:lnTo>
                  <a:lnTo>
                    <a:pt x="31628" y="212314"/>
                  </a:lnTo>
                  <a:lnTo>
                    <a:pt x="12110" y="165543"/>
                  </a:lnTo>
                  <a:lnTo>
                    <a:pt x="9474" y="139128"/>
                  </a:lnTo>
                  <a:lnTo>
                    <a:pt x="12110" y="113051"/>
                  </a:lnTo>
                  <a:lnTo>
                    <a:pt x="31628" y="66506"/>
                  </a:lnTo>
                  <a:lnTo>
                    <a:pt x="66980" y="31199"/>
                  </a:lnTo>
                  <a:lnTo>
                    <a:pt x="113755" y="11526"/>
                  </a:lnTo>
                  <a:lnTo>
                    <a:pt x="140169" y="8890"/>
                  </a:lnTo>
                  <a:lnTo>
                    <a:pt x="187838" y="8890"/>
                  </a:lnTo>
                  <a:lnTo>
                    <a:pt x="184347" y="7096"/>
                  </a:lnTo>
                  <a:lnTo>
                    <a:pt x="140169" y="0"/>
                  </a:lnTo>
                  <a:close/>
                </a:path>
                <a:path w="280670" h="279400">
                  <a:moveTo>
                    <a:pt x="187838" y="8890"/>
                  </a:moveTo>
                  <a:lnTo>
                    <a:pt x="140169" y="8890"/>
                  </a:lnTo>
                  <a:lnTo>
                    <a:pt x="166589" y="11526"/>
                  </a:lnTo>
                  <a:lnTo>
                    <a:pt x="191071" y="19119"/>
                  </a:lnTo>
                  <a:lnTo>
                    <a:pt x="232333" y="47294"/>
                  </a:lnTo>
                  <a:lnTo>
                    <a:pt x="260610" y="88634"/>
                  </a:lnTo>
                  <a:lnTo>
                    <a:pt x="270865" y="139128"/>
                  </a:lnTo>
                  <a:lnTo>
                    <a:pt x="268224" y="165543"/>
                  </a:lnTo>
                  <a:lnTo>
                    <a:pt x="248491" y="212314"/>
                  </a:lnTo>
                  <a:lnTo>
                    <a:pt x="213143" y="247310"/>
                  </a:lnTo>
                  <a:lnTo>
                    <a:pt x="166589" y="266755"/>
                  </a:lnTo>
                  <a:lnTo>
                    <a:pt x="140169" y="269379"/>
                  </a:lnTo>
                  <a:lnTo>
                    <a:pt x="188937" y="269379"/>
                  </a:lnTo>
                  <a:lnTo>
                    <a:pt x="222815" y="251951"/>
                  </a:lnTo>
                  <a:lnTo>
                    <a:pt x="253214" y="221741"/>
                  </a:lnTo>
                  <a:lnTo>
                    <a:pt x="273184" y="183377"/>
                  </a:lnTo>
                  <a:lnTo>
                    <a:pt x="280365" y="139128"/>
                  </a:lnTo>
                  <a:lnTo>
                    <a:pt x="273184" y="95169"/>
                  </a:lnTo>
                  <a:lnTo>
                    <a:pt x="253214" y="56979"/>
                  </a:lnTo>
                  <a:lnTo>
                    <a:pt x="222815" y="26855"/>
                  </a:lnTo>
                  <a:lnTo>
                    <a:pt x="187838" y="889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9891" y="3726205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39">
                  <a:moveTo>
                    <a:pt x="140690" y="0"/>
                  </a:moveTo>
                  <a:lnTo>
                    <a:pt x="96163" y="7157"/>
                  </a:lnTo>
                  <a:lnTo>
                    <a:pt x="57535" y="27100"/>
                  </a:lnTo>
                  <a:lnTo>
                    <a:pt x="27102" y="57530"/>
                  </a:lnTo>
                  <a:lnTo>
                    <a:pt x="7158" y="96150"/>
                  </a:lnTo>
                  <a:lnTo>
                    <a:pt x="0" y="140665"/>
                  </a:lnTo>
                  <a:lnTo>
                    <a:pt x="7158" y="185464"/>
                  </a:lnTo>
                  <a:lnTo>
                    <a:pt x="27102" y="224258"/>
                  </a:lnTo>
                  <a:lnTo>
                    <a:pt x="57535" y="254776"/>
                  </a:lnTo>
                  <a:lnTo>
                    <a:pt x="96163" y="274752"/>
                  </a:lnTo>
                  <a:lnTo>
                    <a:pt x="140690" y="281914"/>
                  </a:lnTo>
                  <a:lnTo>
                    <a:pt x="185487" y="274752"/>
                  </a:lnTo>
                  <a:lnTo>
                    <a:pt x="224274" y="254776"/>
                  </a:lnTo>
                  <a:lnTo>
                    <a:pt x="254785" y="224258"/>
                  </a:lnTo>
                  <a:lnTo>
                    <a:pt x="274754" y="185464"/>
                  </a:lnTo>
                  <a:lnTo>
                    <a:pt x="281914" y="140665"/>
                  </a:lnTo>
                  <a:lnTo>
                    <a:pt x="274754" y="96150"/>
                  </a:lnTo>
                  <a:lnTo>
                    <a:pt x="254785" y="57530"/>
                  </a:lnTo>
                  <a:lnTo>
                    <a:pt x="224274" y="27100"/>
                  </a:lnTo>
                  <a:lnTo>
                    <a:pt x="185487" y="7157"/>
                  </a:lnTo>
                  <a:lnTo>
                    <a:pt x="140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3821" y="3720083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146291" y="0"/>
                  </a:moveTo>
                  <a:lnTo>
                    <a:pt x="100197" y="7481"/>
                  </a:lnTo>
                  <a:lnTo>
                    <a:pt x="60056" y="28283"/>
                  </a:lnTo>
                  <a:lnTo>
                    <a:pt x="28334" y="59947"/>
                  </a:lnTo>
                  <a:lnTo>
                    <a:pt x="7494" y="100010"/>
                  </a:lnTo>
                  <a:lnTo>
                    <a:pt x="0" y="146011"/>
                  </a:lnTo>
                  <a:lnTo>
                    <a:pt x="7494" y="192288"/>
                  </a:lnTo>
                  <a:lnTo>
                    <a:pt x="28334" y="232523"/>
                  </a:lnTo>
                  <a:lnTo>
                    <a:pt x="60056" y="264279"/>
                  </a:lnTo>
                  <a:lnTo>
                    <a:pt x="100197" y="285119"/>
                  </a:lnTo>
                  <a:lnTo>
                    <a:pt x="146291" y="292607"/>
                  </a:lnTo>
                  <a:lnTo>
                    <a:pt x="192595" y="285119"/>
                  </a:lnTo>
                  <a:lnTo>
                    <a:pt x="196422" y="283133"/>
                  </a:lnTo>
                  <a:lnTo>
                    <a:pt x="146291" y="283133"/>
                  </a:lnTo>
                  <a:lnTo>
                    <a:pt x="118860" y="280308"/>
                  </a:lnTo>
                  <a:lnTo>
                    <a:pt x="69871" y="259607"/>
                  </a:lnTo>
                  <a:lnTo>
                    <a:pt x="32795" y="222832"/>
                  </a:lnTo>
                  <a:lnTo>
                    <a:pt x="12243" y="173710"/>
                  </a:lnTo>
                  <a:lnTo>
                    <a:pt x="9499" y="146011"/>
                  </a:lnTo>
                  <a:lnTo>
                    <a:pt x="12243" y="118650"/>
                  </a:lnTo>
                  <a:lnTo>
                    <a:pt x="32795" y="69766"/>
                  </a:lnTo>
                  <a:lnTo>
                    <a:pt x="69871" y="32753"/>
                  </a:lnTo>
                  <a:lnTo>
                    <a:pt x="118860" y="12217"/>
                  </a:lnTo>
                  <a:lnTo>
                    <a:pt x="196443" y="9474"/>
                  </a:lnTo>
                  <a:lnTo>
                    <a:pt x="192595" y="7481"/>
                  </a:lnTo>
                  <a:lnTo>
                    <a:pt x="146291" y="0"/>
                  </a:lnTo>
                  <a:close/>
                </a:path>
                <a:path w="292734" h="292735">
                  <a:moveTo>
                    <a:pt x="196443" y="9474"/>
                  </a:moveTo>
                  <a:lnTo>
                    <a:pt x="146291" y="9474"/>
                  </a:lnTo>
                  <a:lnTo>
                    <a:pt x="173946" y="12217"/>
                  </a:lnTo>
                  <a:lnTo>
                    <a:pt x="199672" y="20134"/>
                  </a:lnTo>
                  <a:lnTo>
                    <a:pt x="243433" y="49606"/>
                  </a:lnTo>
                  <a:lnTo>
                    <a:pt x="272753" y="93008"/>
                  </a:lnTo>
                  <a:lnTo>
                    <a:pt x="283641" y="146011"/>
                  </a:lnTo>
                  <a:lnTo>
                    <a:pt x="280815" y="173710"/>
                  </a:lnTo>
                  <a:lnTo>
                    <a:pt x="260083" y="222832"/>
                  </a:lnTo>
                  <a:lnTo>
                    <a:pt x="222993" y="259607"/>
                  </a:lnTo>
                  <a:lnTo>
                    <a:pt x="173946" y="280308"/>
                  </a:lnTo>
                  <a:lnTo>
                    <a:pt x="146291" y="283133"/>
                  </a:lnTo>
                  <a:lnTo>
                    <a:pt x="196422" y="283133"/>
                  </a:lnTo>
                  <a:lnTo>
                    <a:pt x="232761" y="264279"/>
                  </a:lnTo>
                  <a:lnTo>
                    <a:pt x="264405" y="232523"/>
                  </a:lnTo>
                  <a:lnTo>
                    <a:pt x="285140" y="192288"/>
                  </a:lnTo>
                  <a:lnTo>
                    <a:pt x="292582" y="146011"/>
                  </a:lnTo>
                  <a:lnTo>
                    <a:pt x="285140" y="100010"/>
                  </a:lnTo>
                  <a:lnTo>
                    <a:pt x="264405" y="59947"/>
                  </a:lnTo>
                  <a:lnTo>
                    <a:pt x="232761" y="28283"/>
                  </a:lnTo>
                  <a:lnTo>
                    <a:pt x="196443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36279" y="3782593"/>
              <a:ext cx="167614" cy="167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33231" y="3212617"/>
              <a:ext cx="175259" cy="175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2816" y="0"/>
            <a:ext cx="582295" cy="2501900"/>
            <a:chOff x="432816" y="0"/>
            <a:chExt cx="582295" cy="2501900"/>
          </a:xfrm>
        </p:grpSpPr>
        <p:sp>
          <p:nvSpPr>
            <p:cNvPr id="18" name="object 18"/>
            <p:cNvSpPr/>
            <p:nvPr/>
          </p:nvSpPr>
          <p:spPr>
            <a:xfrm>
              <a:off x="723900" y="0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0" y="2501404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413" y="297205"/>
              <a:ext cx="573405" cy="571500"/>
            </a:xfrm>
            <a:custGeom>
              <a:avLst/>
              <a:gdLst/>
              <a:ahLst/>
              <a:cxnLst/>
              <a:rect l="l" t="t" r="r" b="b"/>
              <a:pathLst>
                <a:path w="573405" h="571500">
                  <a:moveTo>
                    <a:pt x="286499" y="0"/>
                  </a:moveTo>
                  <a:lnTo>
                    <a:pt x="240005" y="3741"/>
                  </a:lnTo>
                  <a:lnTo>
                    <a:pt x="195909" y="14572"/>
                  </a:lnTo>
                  <a:lnTo>
                    <a:pt x="154797" y="31907"/>
                  </a:lnTo>
                  <a:lnTo>
                    <a:pt x="117258" y="55159"/>
                  </a:lnTo>
                  <a:lnTo>
                    <a:pt x="83880" y="83739"/>
                  </a:lnTo>
                  <a:lnTo>
                    <a:pt x="55252" y="117060"/>
                  </a:lnTo>
                  <a:lnTo>
                    <a:pt x="31961" y="154536"/>
                  </a:lnTo>
                  <a:lnTo>
                    <a:pt x="14597" y="195579"/>
                  </a:lnTo>
                  <a:lnTo>
                    <a:pt x="3747" y="239601"/>
                  </a:lnTo>
                  <a:lnTo>
                    <a:pt x="0" y="286016"/>
                  </a:lnTo>
                  <a:lnTo>
                    <a:pt x="3747" y="332274"/>
                  </a:lnTo>
                  <a:lnTo>
                    <a:pt x="14597" y="376171"/>
                  </a:lnTo>
                  <a:lnTo>
                    <a:pt x="31961" y="417118"/>
                  </a:lnTo>
                  <a:lnTo>
                    <a:pt x="55252" y="454523"/>
                  </a:lnTo>
                  <a:lnTo>
                    <a:pt x="83880" y="487795"/>
                  </a:lnTo>
                  <a:lnTo>
                    <a:pt x="117258" y="516344"/>
                  </a:lnTo>
                  <a:lnTo>
                    <a:pt x="154797" y="539577"/>
                  </a:lnTo>
                  <a:lnTo>
                    <a:pt x="195909" y="556903"/>
                  </a:lnTo>
                  <a:lnTo>
                    <a:pt x="240005" y="567733"/>
                  </a:lnTo>
                  <a:lnTo>
                    <a:pt x="286499" y="571474"/>
                  </a:lnTo>
                  <a:lnTo>
                    <a:pt x="332986" y="567733"/>
                  </a:lnTo>
                  <a:lnTo>
                    <a:pt x="377079" y="556903"/>
                  </a:lnTo>
                  <a:lnTo>
                    <a:pt x="418190" y="539577"/>
                  </a:lnTo>
                  <a:lnTo>
                    <a:pt x="455729" y="516344"/>
                  </a:lnTo>
                  <a:lnTo>
                    <a:pt x="489108" y="487795"/>
                  </a:lnTo>
                  <a:lnTo>
                    <a:pt x="517739" y="454523"/>
                  </a:lnTo>
                  <a:lnTo>
                    <a:pt x="541032" y="417118"/>
                  </a:lnTo>
                  <a:lnTo>
                    <a:pt x="558398" y="376171"/>
                  </a:lnTo>
                  <a:lnTo>
                    <a:pt x="569250" y="332274"/>
                  </a:lnTo>
                  <a:lnTo>
                    <a:pt x="572998" y="286016"/>
                  </a:lnTo>
                  <a:lnTo>
                    <a:pt x="569250" y="239601"/>
                  </a:lnTo>
                  <a:lnTo>
                    <a:pt x="558398" y="195579"/>
                  </a:lnTo>
                  <a:lnTo>
                    <a:pt x="541032" y="154536"/>
                  </a:lnTo>
                  <a:lnTo>
                    <a:pt x="517739" y="117060"/>
                  </a:lnTo>
                  <a:lnTo>
                    <a:pt x="489108" y="83739"/>
                  </a:lnTo>
                  <a:lnTo>
                    <a:pt x="455729" y="55159"/>
                  </a:lnTo>
                  <a:lnTo>
                    <a:pt x="418190" y="31907"/>
                  </a:lnTo>
                  <a:lnTo>
                    <a:pt x="377079" y="14572"/>
                  </a:lnTo>
                  <a:lnTo>
                    <a:pt x="332986" y="374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816" y="291084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4" h="584200">
                  <a:moveTo>
                    <a:pt x="291084" y="0"/>
                  </a:moveTo>
                  <a:lnTo>
                    <a:pt x="243906" y="3820"/>
                  </a:lnTo>
                  <a:lnTo>
                    <a:pt x="199139" y="14883"/>
                  </a:lnTo>
                  <a:lnTo>
                    <a:pt x="157383" y="32588"/>
                  </a:lnTo>
                  <a:lnTo>
                    <a:pt x="119241" y="56335"/>
                  </a:lnTo>
                  <a:lnTo>
                    <a:pt x="85315" y="85524"/>
                  </a:lnTo>
                  <a:lnTo>
                    <a:pt x="56207" y="119556"/>
                  </a:lnTo>
                  <a:lnTo>
                    <a:pt x="32519" y="157831"/>
                  </a:lnTo>
                  <a:lnTo>
                    <a:pt x="14854" y="199748"/>
                  </a:lnTo>
                  <a:lnTo>
                    <a:pt x="3814" y="244709"/>
                  </a:lnTo>
                  <a:lnTo>
                    <a:pt x="0" y="292112"/>
                  </a:lnTo>
                  <a:lnTo>
                    <a:pt x="3814" y="339361"/>
                  </a:lnTo>
                  <a:lnTo>
                    <a:pt x="14854" y="384198"/>
                  </a:lnTo>
                  <a:lnTo>
                    <a:pt x="32519" y="426021"/>
                  </a:lnTo>
                  <a:lnTo>
                    <a:pt x="56207" y="464224"/>
                  </a:lnTo>
                  <a:lnTo>
                    <a:pt x="85315" y="498206"/>
                  </a:lnTo>
                  <a:lnTo>
                    <a:pt x="119241" y="527363"/>
                  </a:lnTo>
                  <a:lnTo>
                    <a:pt x="157383" y="551090"/>
                  </a:lnTo>
                  <a:lnTo>
                    <a:pt x="199139" y="568786"/>
                  </a:lnTo>
                  <a:lnTo>
                    <a:pt x="243906" y="579845"/>
                  </a:lnTo>
                  <a:lnTo>
                    <a:pt x="291084" y="583666"/>
                  </a:lnTo>
                  <a:lnTo>
                    <a:pt x="338254" y="579845"/>
                  </a:lnTo>
                  <a:lnTo>
                    <a:pt x="361238" y="574166"/>
                  </a:lnTo>
                  <a:lnTo>
                    <a:pt x="291084" y="574166"/>
                  </a:lnTo>
                  <a:lnTo>
                    <a:pt x="234172" y="568478"/>
                  </a:lnTo>
                  <a:lnTo>
                    <a:pt x="181289" y="552108"/>
                  </a:lnTo>
                  <a:lnTo>
                    <a:pt x="133535" y="526102"/>
                  </a:lnTo>
                  <a:lnTo>
                    <a:pt x="92011" y="491502"/>
                  </a:lnTo>
                  <a:lnTo>
                    <a:pt x="57471" y="449828"/>
                  </a:lnTo>
                  <a:lnTo>
                    <a:pt x="31508" y="401866"/>
                  </a:lnTo>
                  <a:lnTo>
                    <a:pt x="15166" y="348874"/>
                  </a:lnTo>
                  <a:lnTo>
                    <a:pt x="9486" y="292112"/>
                  </a:lnTo>
                  <a:lnTo>
                    <a:pt x="15166" y="235108"/>
                  </a:lnTo>
                  <a:lnTo>
                    <a:pt x="31508" y="182084"/>
                  </a:lnTo>
                  <a:lnTo>
                    <a:pt x="57471" y="134087"/>
                  </a:lnTo>
                  <a:lnTo>
                    <a:pt x="92011" y="92163"/>
                  </a:lnTo>
                  <a:lnTo>
                    <a:pt x="133535" y="57805"/>
                  </a:lnTo>
                  <a:lnTo>
                    <a:pt x="181289" y="31772"/>
                  </a:lnTo>
                  <a:lnTo>
                    <a:pt x="234172" y="15268"/>
                  </a:lnTo>
                  <a:lnTo>
                    <a:pt x="291084" y="9499"/>
                  </a:lnTo>
                  <a:lnTo>
                    <a:pt x="361231" y="9499"/>
                  </a:lnTo>
                  <a:lnTo>
                    <a:pt x="338254" y="3820"/>
                  </a:lnTo>
                  <a:lnTo>
                    <a:pt x="291084" y="0"/>
                  </a:lnTo>
                  <a:close/>
                </a:path>
                <a:path w="582294" h="584200">
                  <a:moveTo>
                    <a:pt x="361231" y="9499"/>
                  </a:moveTo>
                  <a:lnTo>
                    <a:pt x="291084" y="9499"/>
                  </a:lnTo>
                  <a:lnTo>
                    <a:pt x="347989" y="15268"/>
                  </a:lnTo>
                  <a:lnTo>
                    <a:pt x="400926" y="31772"/>
                  </a:lnTo>
                  <a:lnTo>
                    <a:pt x="448843" y="57805"/>
                  </a:lnTo>
                  <a:lnTo>
                    <a:pt x="490689" y="92163"/>
                  </a:lnTo>
                  <a:lnTo>
                    <a:pt x="524994" y="134087"/>
                  </a:lnTo>
                  <a:lnTo>
                    <a:pt x="550983" y="182084"/>
                  </a:lnTo>
                  <a:lnTo>
                    <a:pt x="567456" y="235108"/>
                  </a:lnTo>
                  <a:lnTo>
                    <a:pt x="573214" y="292112"/>
                  </a:lnTo>
                  <a:lnTo>
                    <a:pt x="567456" y="348874"/>
                  </a:lnTo>
                  <a:lnTo>
                    <a:pt x="550983" y="401866"/>
                  </a:lnTo>
                  <a:lnTo>
                    <a:pt x="524994" y="449828"/>
                  </a:lnTo>
                  <a:lnTo>
                    <a:pt x="490689" y="491502"/>
                  </a:lnTo>
                  <a:lnTo>
                    <a:pt x="448843" y="526102"/>
                  </a:lnTo>
                  <a:lnTo>
                    <a:pt x="400926" y="552108"/>
                  </a:lnTo>
                  <a:lnTo>
                    <a:pt x="347989" y="568478"/>
                  </a:lnTo>
                  <a:lnTo>
                    <a:pt x="291084" y="574166"/>
                  </a:lnTo>
                  <a:lnTo>
                    <a:pt x="361238" y="574166"/>
                  </a:lnTo>
                  <a:lnTo>
                    <a:pt x="424767" y="551090"/>
                  </a:lnTo>
                  <a:lnTo>
                    <a:pt x="462906" y="527363"/>
                  </a:lnTo>
                  <a:lnTo>
                    <a:pt x="496830" y="498206"/>
                  </a:lnTo>
                  <a:lnTo>
                    <a:pt x="525936" y="464224"/>
                  </a:lnTo>
                  <a:lnTo>
                    <a:pt x="549623" y="426021"/>
                  </a:lnTo>
                  <a:lnTo>
                    <a:pt x="567288" y="384198"/>
                  </a:lnTo>
                  <a:lnTo>
                    <a:pt x="578328" y="339361"/>
                  </a:lnTo>
                  <a:lnTo>
                    <a:pt x="582142" y="292112"/>
                  </a:lnTo>
                  <a:lnTo>
                    <a:pt x="578328" y="244709"/>
                  </a:lnTo>
                  <a:lnTo>
                    <a:pt x="567288" y="199748"/>
                  </a:lnTo>
                  <a:lnTo>
                    <a:pt x="549623" y="157831"/>
                  </a:lnTo>
                  <a:lnTo>
                    <a:pt x="525936" y="119556"/>
                  </a:lnTo>
                  <a:lnTo>
                    <a:pt x="496830" y="85524"/>
                  </a:lnTo>
                  <a:lnTo>
                    <a:pt x="462906" y="56335"/>
                  </a:lnTo>
                  <a:lnTo>
                    <a:pt x="424767" y="32588"/>
                  </a:lnTo>
                  <a:lnTo>
                    <a:pt x="383016" y="14883"/>
                  </a:lnTo>
                  <a:lnTo>
                    <a:pt x="361231" y="949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9016" y="368808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122" y="0"/>
                  </a:moveTo>
                  <a:lnTo>
                    <a:pt x="165039" y="5664"/>
                  </a:lnTo>
                  <a:lnTo>
                    <a:pt x="119976" y="21800"/>
                  </a:lnTo>
                  <a:lnTo>
                    <a:pt x="80218" y="47117"/>
                  </a:lnTo>
                  <a:lnTo>
                    <a:pt x="47054" y="80326"/>
                  </a:lnTo>
                  <a:lnTo>
                    <a:pt x="21771" y="120138"/>
                  </a:lnTo>
                  <a:lnTo>
                    <a:pt x="5657" y="165263"/>
                  </a:lnTo>
                  <a:lnTo>
                    <a:pt x="0" y="214414"/>
                  </a:lnTo>
                  <a:lnTo>
                    <a:pt x="5657" y="263524"/>
                  </a:lnTo>
                  <a:lnTo>
                    <a:pt x="21771" y="308563"/>
                  </a:lnTo>
                  <a:lnTo>
                    <a:pt x="47054" y="348261"/>
                  </a:lnTo>
                  <a:lnTo>
                    <a:pt x="80218" y="381348"/>
                  </a:lnTo>
                  <a:lnTo>
                    <a:pt x="119976" y="406554"/>
                  </a:lnTo>
                  <a:lnTo>
                    <a:pt x="165039" y="422610"/>
                  </a:lnTo>
                  <a:lnTo>
                    <a:pt x="214122" y="428244"/>
                  </a:lnTo>
                  <a:lnTo>
                    <a:pt x="263194" y="422610"/>
                  </a:lnTo>
                  <a:lnTo>
                    <a:pt x="308251" y="406554"/>
                  </a:lnTo>
                  <a:lnTo>
                    <a:pt x="348004" y="381348"/>
                  </a:lnTo>
                  <a:lnTo>
                    <a:pt x="381166" y="348261"/>
                  </a:lnTo>
                  <a:lnTo>
                    <a:pt x="406447" y="308563"/>
                  </a:lnTo>
                  <a:lnTo>
                    <a:pt x="422561" y="263524"/>
                  </a:lnTo>
                  <a:lnTo>
                    <a:pt x="428218" y="214414"/>
                  </a:lnTo>
                  <a:lnTo>
                    <a:pt x="422561" y="165263"/>
                  </a:lnTo>
                  <a:lnTo>
                    <a:pt x="406447" y="120138"/>
                  </a:lnTo>
                  <a:lnTo>
                    <a:pt x="381166" y="80326"/>
                  </a:lnTo>
                  <a:lnTo>
                    <a:pt x="348004" y="47117"/>
                  </a:lnTo>
                  <a:lnTo>
                    <a:pt x="308251" y="21800"/>
                  </a:lnTo>
                  <a:lnTo>
                    <a:pt x="263194" y="5664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5993" y="364261"/>
              <a:ext cx="436245" cy="437515"/>
            </a:xfrm>
            <a:custGeom>
              <a:avLst/>
              <a:gdLst/>
              <a:ahLst/>
              <a:cxnLst/>
              <a:rect l="l" t="t" r="r" b="b"/>
              <a:pathLst>
                <a:path w="436244" h="437515">
                  <a:moveTo>
                    <a:pt x="217919" y="0"/>
                  </a:moveTo>
                  <a:lnTo>
                    <a:pt x="168038" y="5784"/>
                  </a:lnTo>
                  <a:lnTo>
                    <a:pt x="122204" y="22259"/>
                  </a:lnTo>
                  <a:lnTo>
                    <a:pt x="81737" y="48110"/>
                  </a:lnTo>
                  <a:lnTo>
                    <a:pt x="47961" y="82022"/>
                  </a:lnTo>
                  <a:lnTo>
                    <a:pt x="22197" y="122678"/>
                  </a:lnTo>
                  <a:lnTo>
                    <a:pt x="5769" y="168762"/>
                  </a:lnTo>
                  <a:lnTo>
                    <a:pt x="0" y="218960"/>
                  </a:lnTo>
                  <a:lnTo>
                    <a:pt x="5769" y="268943"/>
                  </a:lnTo>
                  <a:lnTo>
                    <a:pt x="22197" y="314877"/>
                  </a:lnTo>
                  <a:lnTo>
                    <a:pt x="47961" y="355433"/>
                  </a:lnTo>
                  <a:lnTo>
                    <a:pt x="81737" y="389287"/>
                  </a:lnTo>
                  <a:lnTo>
                    <a:pt x="122204" y="415111"/>
                  </a:lnTo>
                  <a:lnTo>
                    <a:pt x="168038" y="431578"/>
                  </a:lnTo>
                  <a:lnTo>
                    <a:pt x="217919" y="437362"/>
                  </a:lnTo>
                  <a:lnTo>
                    <a:pt x="267974" y="431578"/>
                  </a:lnTo>
                  <a:lnTo>
                    <a:pt x="278260" y="427888"/>
                  </a:lnTo>
                  <a:lnTo>
                    <a:pt x="217919" y="427888"/>
                  </a:lnTo>
                  <a:lnTo>
                    <a:pt x="175814" y="423637"/>
                  </a:lnTo>
                  <a:lnTo>
                    <a:pt x="136739" y="411445"/>
                  </a:lnTo>
                  <a:lnTo>
                    <a:pt x="101424" y="392151"/>
                  </a:lnTo>
                  <a:lnTo>
                    <a:pt x="70599" y="366598"/>
                  </a:lnTo>
                  <a:lnTo>
                    <a:pt x="45094" y="335616"/>
                  </a:lnTo>
                  <a:lnTo>
                    <a:pt x="25846" y="300089"/>
                  </a:lnTo>
                  <a:lnTo>
                    <a:pt x="13686" y="260908"/>
                  </a:lnTo>
                  <a:lnTo>
                    <a:pt x="9448" y="218960"/>
                  </a:lnTo>
                  <a:lnTo>
                    <a:pt x="13686" y="176681"/>
                  </a:lnTo>
                  <a:lnTo>
                    <a:pt x="25846" y="137328"/>
                  </a:lnTo>
                  <a:lnTo>
                    <a:pt x="45094" y="101742"/>
                  </a:lnTo>
                  <a:lnTo>
                    <a:pt x="70599" y="70764"/>
                  </a:lnTo>
                  <a:lnTo>
                    <a:pt x="101424" y="45200"/>
                  </a:lnTo>
                  <a:lnTo>
                    <a:pt x="136739" y="25908"/>
                  </a:lnTo>
                  <a:lnTo>
                    <a:pt x="175814" y="13721"/>
                  </a:lnTo>
                  <a:lnTo>
                    <a:pt x="217919" y="9474"/>
                  </a:lnTo>
                  <a:lnTo>
                    <a:pt x="278254" y="9474"/>
                  </a:lnTo>
                  <a:lnTo>
                    <a:pt x="267974" y="5784"/>
                  </a:lnTo>
                  <a:lnTo>
                    <a:pt x="217919" y="0"/>
                  </a:lnTo>
                  <a:close/>
                </a:path>
                <a:path w="436244" h="437515">
                  <a:moveTo>
                    <a:pt x="278254" y="9474"/>
                  </a:moveTo>
                  <a:lnTo>
                    <a:pt x="217919" y="9474"/>
                  </a:lnTo>
                  <a:lnTo>
                    <a:pt x="260095" y="13721"/>
                  </a:lnTo>
                  <a:lnTo>
                    <a:pt x="299353" y="25908"/>
                  </a:lnTo>
                  <a:lnTo>
                    <a:pt x="334860" y="45200"/>
                  </a:lnTo>
                  <a:lnTo>
                    <a:pt x="365785" y="70764"/>
                  </a:lnTo>
                  <a:lnTo>
                    <a:pt x="391290" y="101742"/>
                  </a:lnTo>
                  <a:lnTo>
                    <a:pt x="410538" y="137328"/>
                  </a:lnTo>
                  <a:lnTo>
                    <a:pt x="422697" y="176681"/>
                  </a:lnTo>
                  <a:lnTo>
                    <a:pt x="426935" y="218960"/>
                  </a:lnTo>
                  <a:lnTo>
                    <a:pt x="422697" y="260908"/>
                  </a:lnTo>
                  <a:lnTo>
                    <a:pt x="410538" y="300089"/>
                  </a:lnTo>
                  <a:lnTo>
                    <a:pt x="391290" y="335616"/>
                  </a:lnTo>
                  <a:lnTo>
                    <a:pt x="365785" y="366598"/>
                  </a:lnTo>
                  <a:lnTo>
                    <a:pt x="334860" y="392151"/>
                  </a:lnTo>
                  <a:lnTo>
                    <a:pt x="299353" y="411445"/>
                  </a:lnTo>
                  <a:lnTo>
                    <a:pt x="260095" y="423637"/>
                  </a:lnTo>
                  <a:lnTo>
                    <a:pt x="217919" y="427888"/>
                  </a:lnTo>
                  <a:lnTo>
                    <a:pt x="278260" y="427888"/>
                  </a:lnTo>
                  <a:lnTo>
                    <a:pt x="354325" y="389287"/>
                  </a:lnTo>
                  <a:lnTo>
                    <a:pt x="388038" y="355433"/>
                  </a:lnTo>
                  <a:lnTo>
                    <a:pt x="413718" y="314877"/>
                  </a:lnTo>
                  <a:lnTo>
                    <a:pt x="430074" y="268943"/>
                  </a:lnTo>
                  <a:lnTo>
                    <a:pt x="435813" y="218960"/>
                  </a:lnTo>
                  <a:lnTo>
                    <a:pt x="430074" y="168762"/>
                  </a:lnTo>
                  <a:lnTo>
                    <a:pt x="413718" y="122678"/>
                  </a:lnTo>
                  <a:lnTo>
                    <a:pt x="388038" y="82022"/>
                  </a:lnTo>
                  <a:lnTo>
                    <a:pt x="354325" y="48110"/>
                  </a:lnTo>
                  <a:lnTo>
                    <a:pt x="313873" y="22259"/>
                  </a:lnTo>
                  <a:lnTo>
                    <a:pt x="278254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8267" y="448055"/>
              <a:ext cx="271780" cy="269875"/>
            </a:xfrm>
            <a:custGeom>
              <a:avLst/>
              <a:gdLst/>
              <a:ahLst/>
              <a:cxnLst/>
              <a:rect l="l" t="t" r="r" b="b"/>
              <a:pathLst>
                <a:path w="271780" h="269875">
                  <a:moveTo>
                    <a:pt x="135356" y="0"/>
                  </a:moveTo>
                  <a:lnTo>
                    <a:pt x="92501" y="6901"/>
                  </a:lnTo>
                  <a:lnTo>
                    <a:pt x="55335" y="26111"/>
                  </a:lnTo>
                  <a:lnTo>
                    <a:pt x="26062" y="55385"/>
                  </a:lnTo>
                  <a:lnTo>
                    <a:pt x="6882" y="92480"/>
                  </a:lnTo>
                  <a:lnTo>
                    <a:pt x="0" y="135153"/>
                  </a:lnTo>
                  <a:lnTo>
                    <a:pt x="6882" y="177541"/>
                  </a:lnTo>
                  <a:lnTo>
                    <a:pt x="26062" y="214463"/>
                  </a:lnTo>
                  <a:lnTo>
                    <a:pt x="55335" y="243648"/>
                  </a:lnTo>
                  <a:lnTo>
                    <a:pt x="92501" y="262825"/>
                  </a:lnTo>
                  <a:lnTo>
                    <a:pt x="135356" y="269722"/>
                  </a:lnTo>
                  <a:lnTo>
                    <a:pt x="178267" y="262825"/>
                  </a:lnTo>
                  <a:lnTo>
                    <a:pt x="215565" y="243648"/>
                  </a:lnTo>
                  <a:lnTo>
                    <a:pt x="244996" y="214463"/>
                  </a:lnTo>
                  <a:lnTo>
                    <a:pt x="264308" y="177541"/>
                  </a:lnTo>
                  <a:lnTo>
                    <a:pt x="271246" y="135153"/>
                  </a:lnTo>
                  <a:lnTo>
                    <a:pt x="264308" y="92480"/>
                  </a:lnTo>
                  <a:lnTo>
                    <a:pt x="244996" y="55385"/>
                  </a:lnTo>
                  <a:lnTo>
                    <a:pt x="215565" y="26111"/>
                  </a:lnTo>
                  <a:lnTo>
                    <a:pt x="178267" y="6901"/>
                  </a:lnTo>
                  <a:lnTo>
                    <a:pt x="135356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717" y="443509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69" h="279400">
                  <a:moveTo>
                    <a:pt x="140195" y="0"/>
                  </a:moveTo>
                  <a:lnTo>
                    <a:pt x="96017" y="7100"/>
                  </a:lnTo>
                  <a:lnTo>
                    <a:pt x="57549" y="26889"/>
                  </a:lnTo>
                  <a:lnTo>
                    <a:pt x="27150" y="57099"/>
                  </a:lnTo>
                  <a:lnTo>
                    <a:pt x="7180" y="95463"/>
                  </a:lnTo>
                  <a:lnTo>
                    <a:pt x="0" y="139712"/>
                  </a:lnTo>
                  <a:lnTo>
                    <a:pt x="7180" y="183672"/>
                  </a:lnTo>
                  <a:lnTo>
                    <a:pt x="27150" y="221862"/>
                  </a:lnTo>
                  <a:lnTo>
                    <a:pt x="57549" y="251985"/>
                  </a:lnTo>
                  <a:lnTo>
                    <a:pt x="96017" y="271744"/>
                  </a:lnTo>
                  <a:lnTo>
                    <a:pt x="140195" y="278841"/>
                  </a:lnTo>
                  <a:lnTo>
                    <a:pt x="184579" y="271744"/>
                  </a:lnTo>
                  <a:lnTo>
                    <a:pt x="188072" y="269951"/>
                  </a:lnTo>
                  <a:lnTo>
                    <a:pt x="140195" y="269951"/>
                  </a:lnTo>
                  <a:lnTo>
                    <a:pt x="113775" y="267315"/>
                  </a:lnTo>
                  <a:lnTo>
                    <a:pt x="67221" y="247641"/>
                  </a:lnTo>
                  <a:lnTo>
                    <a:pt x="31873" y="212334"/>
                  </a:lnTo>
                  <a:lnTo>
                    <a:pt x="12141" y="165789"/>
                  </a:lnTo>
                  <a:lnTo>
                    <a:pt x="9499" y="139712"/>
                  </a:lnTo>
                  <a:lnTo>
                    <a:pt x="12141" y="113298"/>
                  </a:lnTo>
                  <a:lnTo>
                    <a:pt x="31873" y="66526"/>
                  </a:lnTo>
                  <a:lnTo>
                    <a:pt x="67221" y="31530"/>
                  </a:lnTo>
                  <a:lnTo>
                    <a:pt x="113775" y="12085"/>
                  </a:lnTo>
                  <a:lnTo>
                    <a:pt x="140195" y="9461"/>
                  </a:lnTo>
                  <a:lnTo>
                    <a:pt x="189172" y="9461"/>
                  </a:lnTo>
                  <a:lnTo>
                    <a:pt x="184579" y="7100"/>
                  </a:lnTo>
                  <a:lnTo>
                    <a:pt x="140195" y="0"/>
                  </a:lnTo>
                  <a:close/>
                </a:path>
                <a:path w="280669" h="279400">
                  <a:moveTo>
                    <a:pt x="189172" y="9461"/>
                  </a:moveTo>
                  <a:lnTo>
                    <a:pt x="140195" y="9461"/>
                  </a:lnTo>
                  <a:lnTo>
                    <a:pt x="166609" y="12085"/>
                  </a:lnTo>
                  <a:lnTo>
                    <a:pt x="191146" y="19613"/>
                  </a:lnTo>
                  <a:lnTo>
                    <a:pt x="232905" y="47320"/>
                  </a:lnTo>
                  <a:lnTo>
                    <a:pt x="260694" y="88711"/>
                  </a:lnTo>
                  <a:lnTo>
                    <a:pt x="270891" y="139712"/>
                  </a:lnTo>
                  <a:lnTo>
                    <a:pt x="268254" y="165789"/>
                  </a:lnTo>
                  <a:lnTo>
                    <a:pt x="248736" y="212334"/>
                  </a:lnTo>
                  <a:lnTo>
                    <a:pt x="213384" y="247641"/>
                  </a:lnTo>
                  <a:lnTo>
                    <a:pt x="166609" y="267315"/>
                  </a:lnTo>
                  <a:lnTo>
                    <a:pt x="140195" y="269951"/>
                  </a:lnTo>
                  <a:lnTo>
                    <a:pt x="188072" y="269951"/>
                  </a:lnTo>
                  <a:lnTo>
                    <a:pt x="223067" y="251985"/>
                  </a:lnTo>
                  <a:lnTo>
                    <a:pt x="253380" y="221862"/>
                  </a:lnTo>
                  <a:lnTo>
                    <a:pt x="273239" y="183672"/>
                  </a:lnTo>
                  <a:lnTo>
                    <a:pt x="280365" y="139712"/>
                  </a:lnTo>
                  <a:lnTo>
                    <a:pt x="273239" y="95463"/>
                  </a:lnTo>
                  <a:lnTo>
                    <a:pt x="253380" y="57099"/>
                  </a:lnTo>
                  <a:lnTo>
                    <a:pt x="223067" y="26889"/>
                  </a:lnTo>
                  <a:lnTo>
                    <a:pt x="189172" y="9461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2188" y="1158239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40">
                  <a:moveTo>
                    <a:pt x="141223" y="0"/>
                  </a:moveTo>
                  <a:lnTo>
                    <a:pt x="96427" y="7162"/>
                  </a:lnTo>
                  <a:lnTo>
                    <a:pt x="57640" y="27137"/>
                  </a:lnTo>
                  <a:lnTo>
                    <a:pt x="27128" y="57656"/>
                  </a:lnTo>
                  <a:lnTo>
                    <a:pt x="7159" y="96450"/>
                  </a:lnTo>
                  <a:lnTo>
                    <a:pt x="0" y="141249"/>
                  </a:lnTo>
                  <a:lnTo>
                    <a:pt x="7159" y="185763"/>
                  </a:lnTo>
                  <a:lnTo>
                    <a:pt x="27128" y="224384"/>
                  </a:lnTo>
                  <a:lnTo>
                    <a:pt x="57640" y="254814"/>
                  </a:lnTo>
                  <a:lnTo>
                    <a:pt x="96427" y="274756"/>
                  </a:lnTo>
                  <a:lnTo>
                    <a:pt x="141223" y="281914"/>
                  </a:lnTo>
                  <a:lnTo>
                    <a:pt x="185750" y="274756"/>
                  </a:lnTo>
                  <a:lnTo>
                    <a:pt x="224378" y="254814"/>
                  </a:lnTo>
                  <a:lnTo>
                    <a:pt x="254812" y="224384"/>
                  </a:lnTo>
                  <a:lnTo>
                    <a:pt x="274756" y="185763"/>
                  </a:lnTo>
                  <a:lnTo>
                    <a:pt x="281914" y="141249"/>
                  </a:lnTo>
                  <a:lnTo>
                    <a:pt x="274756" y="96450"/>
                  </a:lnTo>
                  <a:lnTo>
                    <a:pt x="254812" y="57656"/>
                  </a:lnTo>
                  <a:lnTo>
                    <a:pt x="224378" y="27137"/>
                  </a:lnTo>
                  <a:lnTo>
                    <a:pt x="185750" y="7162"/>
                  </a:lnTo>
                  <a:lnTo>
                    <a:pt x="1412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7596" y="1153667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146291" y="0"/>
                  </a:moveTo>
                  <a:lnTo>
                    <a:pt x="99987" y="7488"/>
                  </a:lnTo>
                  <a:lnTo>
                    <a:pt x="59820" y="28328"/>
                  </a:lnTo>
                  <a:lnTo>
                    <a:pt x="28177" y="60084"/>
                  </a:lnTo>
                  <a:lnTo>
                    <a:pt x="7441" y="100319"/>
                  </a:lnTo>
                  <a:lnTo>
                    <a:pt x="0" y="146596"/>
                  </a:lnTo>
                  <a:lnTo>
                    <a:pt x="7441" y="192597"/>
                  </a:lnTo>
                  <a:lnTo>
                    <a:pt x="28177" y="232660"/>
                  </a:lnTo>
                  <a:lnTo>
                    <a:pt x="59820" y="264324"/>
                  </a:lnTo>
                  <a:lnTo>
                    <a:pt x="99987" y="285126"/>
                  </a:lnTo>
                  <a:lnTo>
                    <a:pt x="146291" y="292607"/>
                  </a:lnTo>
                  <a:lnTo>
                    <a:pt x="192385" y="285126"/>
                  </a:lnTo>
                  <a:lnTo>
                    <a:pt x="196231" y="283133"/>
                  </a:lnTo>
                  <a:lnTo>
                    <a:pt x="146291" y="283133"/>
                  </a:lnTo>
                  <a:lnTo>
                    <a:pt x="118636" y="280390"/>
                  </a:lnTo>
                  <a:lnTo>
                    <a:pt x="69588" y="259854"/>
                  </a:lnTo>
                  <a:lnTo>
                    <a:pt x="32499" y="222841"/>
                  </a:lnTo>
                  <a:lnTo>
                    <a:pt x="11767" y="173957"/>
                  </a:lnTo>
                  <a:lnTo>
                    <a:pt x="8940" y="146596"/>
                  </a:lnTo>
                  <a:lnTo>
                    <a:pt x="11767" y="118897"/>
                  </a:lnTo>
                  <a:lnTo>
                    <a:pt x="32499" y="69775"/>
                  </a:lnTo>
                  <a:lnTo>
                    <a:pt x="69588" y="33000"/>
                  </a:lnTo>
                  <a:lnTo>
                    <a:pt x="118636" y="12299"/>
                  </a:lnTo>
                  <a:lnTo>
                    <a:pt x="146291" y="9474"/>
                  </a:lnTo>
                  <a:lnTo>
                    <a:pt x="196210" y="9474"/>
                  </a:lnTo>
                  <a:lnTo>
                    <a:pt x="192385" y="7488"/>
                  </a:lnTo>
                  <a:lnTo>
                    <a:pt x="146291" y="0"/>
                  </a:lnTo>
                  <a:close/>
                </a:path>
                <a:path w="292734" h="292734">
                  <a:moveTo>
                    <a:pt x="196210" y="9474"/>
                  </a:moveTo>
                  <a:lnTo>
                    <a:pt x="146291" y="9474"/>
                  </a:lnTo>
                  <a:lnTo>
                    <a:pt x="173722" y="12299"/>
                  </a:lnTo>
                  <a:lnTo>
                    <a:pt x="199421" y="20353"/>
                  </a:lnTo>
                  <a:lnTo>
                    <a:pt x="242912" y="49606"/>
                  </a:lnTo>
                  <a:lnTo>
                    <a:pt x="272418" y="93081"/>
                  </a:lnTo>
                  <a:lnTo>
                    <a:pt x="283083" y="146596"/>
                  </a:lnTo>
                  <a:lnTo>
                    <a:pt x="280339" y="173957"/>
                  </a:lnTo>
                  <a:lnTo>
                    <a:pt x="259787" y="222841"/>
                  </a:lnTo>
                  <a:lnTo>
                    <a:pt x="222711" y="259854"/>
                  </a:lnTo>
                  <a:lnTo>
                    <a:pt x="173722" y="280390"/>
                  </a:lnTo>
                  <a:lnTo>
                    <a:pt x="146291" y="283133"/>
                  </a:lnTo>
                  <a:lnTo>
                    <a:pt x="196231" y="283133"/>
                  </a:lnTo>
                  <a:lnTo>
                    <a:pt x="232525" y="264324"/>
                  </a:lnTo>
                  <a:lnTo>
                    <a:pt x="264247" y="232660"/>
                  </a:lnTo>
                  <a:lnTo>
                    <a:pt x="285088" y="192597"/>
                  </a:lnTo>
                  <a:lnTo>
                    <a:pt x="292582" y="146596"/>
                  </a:lnTo>
                  <a:lnTo>
                    <a:pt x="285088" y="100319"/>
                  </a:lnTo>
                  <a:lnTo>
                    <a:pt x="264247" y="60084"/>
                  </a:lnTo>
                  <a:lnTo>
                    <a:pt x="232525" y="28328"/>
                  </a:lnTo>
                  <a:lnTo>
                    <a:pt x="196210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0100" y="1216177"/>
              <a:ext cx="167614" cy="1675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5508" y="1778507"/>
              <a:ext cx="175259" cy="175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2816" y="208787"/>
              <a:ext cx="530860" cy="1821180"/>
            </a:xfrm>
            <a:custGeom>
              <a:avLst/>
              <a:gdLst/>
              <a:ahLst/>
              <a:cxnLst/>
              <a:rect l="l" t="t" r="r" b="b"/>
              <a:pathLst>
                <a:path w="530860" h="1821180">
                  <a:moveTo>
                    <a:pt x="27432" y="1799894"/>
                  </a:moveTo>
                  <a:lnTo>
                    <a:pt x="21285" y="1793748"/>
                  </a:lnTo>
                  <a:lnTo>
                    <a:pt x="6146" y="1793748"/>
                  </a:lnTo>
                  <a:lnTo>
                    <a:pt x="0" y="1799894"/>
                  </a:lnTo>
                  <a:lnTo>
                    <a:pt x="0" y="1815033"/>
                  </a:lnTo>
                  <a:lnTo>
                    <a:pt x="6146" y="1821180"/>
                  </a:lnTo>
                  <a:lnTo>
                    <a:pt x="21285" y="1821180"/>
                  </a:lnTo>
                  <a:lnTo>
                    <a:pt x="27432" y="1815033"/>
                  </a:lnTo>
                  <a:lnTo>
                    <a:pt x="27432" y="1799894"/>
                  </a:lnTo>
                  <a:close/>
                </a:path>
                <a:path w="530860" h="1821180">
                  <a:moveTo>
                    <a:pt x="100584" y="1799894"/>
                  </a:moveTo>
                  <a:lnTo>
                    <a:pt x="94780" y="1793748"/>
                  </a:lnTo>
                  <a:lnTo>
                    <a:pt x="80479" y="1793748"/>
                  </a:lnTo>
                  <a:lnTo>
                    <a:pt x="74676" y="1799894"/>
                  </a:lnTo>
                  <a:lnTo>
                    <a:pt x="74676" y="1815033"/>
                  </a:lnTo>
                  <a:lnTo>
                    <a:pt x="80479" y="1821180"/>
                  </a:lnTo>
                  <a:lnTo>
                    <a:pt x="94780" y="1821180"/>
                  </a:lnTo>
                  <a:lnTo>
                    <a:pt x="100584" y="1815033"/>
                  </a:lnTo>
                  <a:lnTo>
                    <a:pt x="100584" y="1799894"/>
                  </a:lnTo>
                  <a:close/>
                </a:path>
                <a:path w="530860" h="1821180">
                  <a:moveTo>
                    <a:pt x="175260" y="1799894"/>
                  </a:moveTo>
                  <a:lnTo>
                    <a:pt x="169113" y="1793748"/>
                  </a:lnTo>
                  <a:lnTo>
                    <a:pt x="153974" y="1793748"/>
                  </a:lnTo>
                  <a:lnTo>
                    <a:pt x="147828" y="1799894"/>
                  </a:lnTo>
                  <a:lnTo>
                    <a:pt x="147828" y="1815033"/>
                  </a:lnTo>
                  <a:lnTo>
                    <a:pt x="153974" y="1821180"/>
                  </a:lnTo>
                  <a:lnTo>
                    <a:pt x="169113" y="1821180"/>
                  </a:lnTo>
                  <a:lnTo>
                    <a:pt x="175260" y="1815033"/>
                  </a:lnTo>
                  <a:lnTo>
                    <a:pt x="175260" y="1799894"/>
                  </a:lnTo>
                  <a:close/>
                </a:path>
                <a:path w="530860" h="1821180">
                  <a:moveTo>
                    <a:pt x="382524" y="6146"/>
                  </a:moveTo>
                  <a:lnTo>
                    <a:pt x="376377" y="0"/>
                  </a:lnTo>
                  <a:lnTo>
                    <a:pt x="361238" y="0"/>
                  </a:lnTo>
                  <a:lnTo>
                    <a:pt x="355092" y="6146"/>
                  </a:lnTo>
                  <a:lnTo>
                    <a:pt x="355092" y="21285"/>
                  </a:lnTo>
                  <a:lnTo>
                    <a:pt x="361238" y="27432"/>
                  </a:lnTo>
                  <a:lnTo>
                    <a:pt x="376377" y="27432"/>
                  </a:lnTo>
                  <a:lnTo>
                    <a:pt x="382524" y="21285"/>
                  </a:lnTo>
                  <a:lnTo>
                    <a:pt x="382524" y="6146"/>
                  </a:lnTo>
                  <a:close/>
                </a:path>
                <a:path w="530860" h="1821180">
                  <a:moveTo>
                    <a:pt x="455676" y="6146"/>
                  </a:moveTo>
                  <a:lnTo>
                    <a:pt x="449872" y="0"/>
                  </a:lnTo>
                  <a:lnTo>
                    <a:pt x="435571" y="0"/>
                  </a:lnTo>
                  <a:lnTo>
                    <a:pt x="429768" y="6146"/>
                  </a:lnTo>
                  <a:lnTo>
                    <a:pt x="429768" y="21285"/>
                  </a:lnTo>
                  <a:lnTo>
                    <a:pt x="435571" y="27432"/>
                  </a:lnTo>
                  <a:lnTo>
                    <a:pt x="449872" y="27432"/>
                  </a:lnTo>
                  <a:lnTo>
                    <a:pt x="455676" y="21285"/>
                  </a:lnTo>
                  <a:lnTo>
                    <a:pt x="455676" y="6146"/>
                  </a:lnTo>
                  <a:close/>
                </a:path>
                <a:path w="530860" h="1821180">
                  <a:moveTo>
                    <a:pt x="530352" y="6146"/>
                  </a:moveTo>
                  <a:lnTo>
                    <a:pt x="524205" y="0"/>
                  </a:lnTo>
                  <a:lnTo>
                    <a:pt x="509066" y="0"/>
                  </a:lnTo>
                  <a:lnTo>
                    <a:pt x="502920" y="6146"/>
                  </a:lnTo>
                  <a:lnTo>
                    <a:pt x="502920" y="21285"/>
                  </a:lnTo>
                  <a:lnTo>
                    <a:pt x="509066" y="27432"/>
                  </a:lnTo>
                  <a:lnTo>
                    <a:pt x="524205" y="27432"/>
                  </a:lnTo>
                  <a:lnTo>
                    <a:pt x="530352" y="21285"/>
                  </a:lnTo>
                  <a:lnTo>
                    <a:pt x="530352" y="6146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8129016" y="498805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03692" y="4988052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2"/>
                </a:lnTo>
                <a:lnTo>
                  <a:pt x="20104" y="27432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76843" y="498805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97823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70976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45652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07907" y="0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905"/>
                </a:lnTo>
              </a:path>
            </a:pathLst>
          </a:custGeom>
          <a:ln w="9525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667321" y="2985516"/>
            <a:ext cx="100965" cy="2158365"/>
            <a:chOff x="667321" y="2985516"/>
            <a:chExt cx="100965" cy="2158365"/>
          </a:xfrm>
        </p:grpSpPr>
        <p:sp>
          <p:nvSpPr>
            <p:cNvPr id="38" name="object 38"/>
            <p:cNvSpPr/>
            <p:nvPr/>
          </p:nvSpPr>
          <p:spPr>
            <a:xfrm>
              <a:off x="713041" y="2985516"/>
              <a:ext cx="9525" cy="2158365"/>
            </a:xfrm>
            <a:custGeom>
              <a:avLst/>
              <a:gdLst/>
              <a:ahLst/>
              <a:cxnLst/>
              <a:rect l="l" t="t" r="r" b="b"/>
              <a:pathLst>
                <a:path w="9525" h="2158365">
                  <a:moveTo>
                    <a:pt x="9525" y="0"/>
                  </a:moveTo>
                  <a:lnTo>
                    <a:pt x="0" y="0"/>
                  </a:lnTo>
                  <a:lnTo>
                    <a:pt x="0" y="2157983"/>
                  </a:lnTo>
                  <a:lnTo>
                    <a:pt x="9525" y="215798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7321" y="4582477"/>
              <a:ext cx="100965" cy="1024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7321" y="3936301"/>
              <a:ext cx="100965" cy="1009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8355901" y="1449133"/>
            <a:ext cx="102489" cy="1009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55901" y="229933"/>
            <a:ext cx="102489" cy="1024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600200" y="2317195"/>
            <a:ext cx="6908289" cy="4969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Affordance </a:t>
            </a:r>
            <a:r>
              <a:rPr lang="en-US" spc="-3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pc="-3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issue </a:t>
            </a:r>
            <a:r>
              <a:rPr spc="-2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with </a:t>
            </a:r>
            <a:r>
              <a:rPr lang="en-US" spc="-5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Adobe  R eade r</a:t>
            </a:r>
            <a:endParaRPr spc="-315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7641" y="3132823"/>
            <a:ext cx="7009389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000" spc="-1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Looking </a:t>
            </a:r>
            <a:r>
              <a:rPr lang="en-US" sz="2000" spc="-1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icon, </a:t>
            </a:r>
            <a:r>
              <a:rPr sz="2000" spc="-11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</a:t>
            </a:r>
            <a:r>
              <a:rPr lang="en-US" sz="2000" spc="-11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r>
              <a:rPr sz="2000" spc="-11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</a:t>
            </a:r>
            <a:r>
              <a:rPr lang="en-US" sz="2000" spc="-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sz="2000" spc="-2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thought</a:t>
            </a:r>
            <a:r>
              <a:rPr lang="en-US" sz="2000" spc="-2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</a:t>
            </a:r>
            <a:r>
              <a:rPr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  </a:t>
            </a:r>
            <a:r>
              <a:rPr lang="en-US"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 me edit  the texts available  in  the  whole  pdf.  </a:t>
            </a:r>
            <a:r>
              <a:rPr sz="2000" spc="-20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en-US" sz="2000" spc="-20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the matter is,  it  is the icon for just highlighting  the text,  nothing else.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224C3CA-F200-523A-7189-F1DBC2CC51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8327" y="899723"/>
            <a:ext cx="6678869" cy="11049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5132" y="4433315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2"/>
                </a:lnTo>
                <a:lnTo>
                  <a:pt x="20104" y="27432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8284" y="443331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2959" y="4433315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2"/>
                </a:lnTo>
                <a:lnTo>
                  <a:pt x="20104" y="27432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129041" y="2663946"/>
            <a:ext cx="582295" cy="2479675"/>
            <a:chOff x="8129041" y="2663946"/>
            <a:chExt cx="582295" cy="2479675"/>
          </a:xfrm>
        </p:grpSpPr>
        <p:sp>
          <p:nvSpPr>
            <p:cNvPr id="6" name="object 6"/>
            <p:cNvSpPr/>
            <p:nvPr/>
          </p:nvSpPr>
          <p:spPr>
            <a:xfrm>
              <a:off x="8415337" y="2663946"/>
              <a:ext cx="9525" cy="2479675"/>
            </a:xfrm>
            <a:custGeom>
              <a:avLst/>
              <a:gdLst/>
              <a:ahLst/>
              <a:cxnLst/>
              <a:rect l="l" t="t" r="r" b="b"/>
              <a:pathLst>
                <a:path w="9525" h="2479675">
                  <a:moveTo>
                    <a:pt x="9525" y="0"/>
                  </a:moveTo>
                  <a:lnTo>
                    <a:pt x="0" y="0"/>
                  </a:lnTo>
                  <a:lnTo>
                    <a:pt x="0" y="2479553"/>
                  </a:lnTo>
                  <a:lnTo>
                    <a:pt x="9525" y="247955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33587" y="4297679"/>
              <a:ext cx="573405" cy="571500"/>
            </a:xfrm>
            <a:custGeom>
              <a:avLst/>
              <a:gdLst/>
              <a:ahLst/>
              <a:cxnLst/>
              <a:rect l="l" t="t" r="r" b="b"/>
              <a:pathLst>
                <a:path w="573404" h="571500">
                  <a:moveTo>
                    <a:pt x="286499" y="0"/>
                  </a:moveTo>
                  <a:lnTo>
                    <a:pt x="240012" y="3741"/>
                  </a:lnTo>
                  <a:lnTo>
                    <a:pt x="195918" y="14570"/>
                  </a:lnTo>
                  <a:lnTo>
                    <a:pt x="154808" y="31897"/>
                  </a:lnTo>
                  <a:lnTo>
                    <a:pt x="117269" y="55130"/>
                  </a:lnTo>
                  <a:lnTo>
                    <a:pt x="83889" y="83678"/>
                  </a:lnTo>
                  <a:lnTo>
                    <a:pt x="55259" y="116950"/>
                  </a:lnTo>
                  <a:lnTo>
                    <a:pt x="31966" y="154355"/>
                  </a:lnTo>
                  <a:lnTo>
                    <a:pt x="14599" y="195302"/>
                  </a:lnTo>
                  <a:lnTo>
                    <a:pt x="3748" y="239200"/>
                  </a:lnTo>
                  <a:lnTo>
                    <a:pt x="0" y="285457"/>
                  </a:lnTo>
                  <a:lnTo>
                    <a:pt x="3748" y="331872"/>
                  </a:lnTo>
                  <a:lnTo>
                    <a:pt x="14599" y="375895"/>
                  </a:lnTo>
                  <a:lnTo>
                    <a:pt x="31966" y="416938"/>
                  </a:lnTo>
                  <a:lnTo>
                    <a:pt x="55259" y="454414"/>
                  </a:lnTo>
                  <a:lnTo>
                    <a:pt x="83889" y="487735"/>
                  </a:lnTo>
                  <a:lnTo>
                    <a:pt x="117269" y="516315"/>
                  </a:lnTo>
                  <a:lnTo>
                    <a:pt x="154808" y="539566"/>
                  </a:lnTo>
                  <a:lnTo>
                    <a:pt x="195918" y="556901"/>
                  </a:lnTo>
                  <a:lnTo>
                    <a:pt x="240012" y="567733"/>
                  </a:lnTo>
                  <a:lnTo>
                    <a:pt x="286499" y="571474"/>
                  </a:lnTo>
                  <a:lnTo>
                    <a:pt x="332992" y="567733"/>
                  </a:lnTo>
                  <a:lnTo>
                    <a:pt x="377089" y="556901"/>
                  </a:lnTo>
                  <a:lnTo>
                    <a:pt x="418201" y="539566"/>
                  </a:lnTo>
                  <a:lnTo>
                    <a:pt x="455740" y="516315"/>
                  </a:lnTo>
                  <a:lnTo>
                    <a:pt x="489118" y="487735"/>
                  </a:lnTo>
                  <a:lnTo>
                    <a:pt x="517746" y="454414"/>
                  </a:lnTo>
                  <a:lnTo>
                    <a:pt x="541036" y="416938"/>
                  </a:lnTo>
                  <a:lnTo>
                    <a:pt x="558401" y="375895"/>
                  </a:lnTo>
                  <a:lnTo>
                    <a:pt x="569251" y="331872"/>
                  </a:lnTo>
                  <a:lnTo>
                    <a:pt x="572998" y="285457"/>
                  </a:lnTo>
                  <a:lnTo>
                    <a:pt x="569251" y="239200"/>
                  </a:lnTo>
                  <a:lnTo>
                    <a:pt x="558401" y="195302"/>
                  </a:lnTo>
                  <a:lnTo>
                    <a:pt x="541036" y="154355"/>
                  </a:lnTo>
                  <a:lnTo>
                    <a:pt x="517746" y="116950"/>
                  </a:lnTo>
                  <a:lnTo>
                    <a:pt x="489118" y="83678"/>
                  </a:lnTo>
                  <a:lnTo>
                    <a:pt x="455740" y="55130"/>
                  </a:lnTo>
                  <a:lnTo>
                    <a:pt x="418201" y="31897"/>
                  </a:lnTo>
                  <a:lnTo>
                    <a:pt x="377089" y="14570"/>
                  </a:lnTo>
                  <a:lnTo>
                    <a:pt x="332992" y="374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9041" y="4291605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5" h="584200">
                  <a:moveTo>
                    <a:pt x="291058" y="0"/>
                  </a:moveTo>
                  <a:lnTo>
                    <a:pt x="243888" y="3820"/>
                  </a:lnTo>
                  <a:lnTo>
                    <a:pt x="199126" y="14880"/>
                  </a:lnTo>
                  <a:lnTo>
                    <a:pt x="157374" y="32575"/>
                  </a:lnTo>
                  <a:lnTo>
                    <a:pt x="119235" y="56303"/>
                  </a:lnTo>
                  <a:lnTo>
                    <a:pt x="85312" y="85459"/>
                  </a:lnTo>
                  <a:lnTo>
                    <a:pt x="56205" y="119441"/>
                  </a:lnTo>
                  <a:lnTo>
                    <a:pt x="32519" y="157645"/>
                  </a:lnTo>
                  <a:lnTo>
                    <a:pt x="14854" y="199467"/>
                  </a:lnTo>
                  <a:lnTo>
                    <a:pt x="3814" y="244304"/>
                  </a:lnTo>
                  <a:lnTo>
                    <a:pt x="0" y="291553"/>
                  </a:lnTo>
                  <a:lnTo>
                    <a:pt x="3814" y="338957"/>
                  </a:lnTo>
                  <a:lnTo>
                    <a:pt x="14854" y="383917"/>
                  </a:lnTo>
                  <a:lnTo>
                    <a:pt x="32519" y="425835"/>
                  </a:lnTo>
                  <a:lnTo>
                    <a:pt x="56205" y="464109"/>
                  </a:lnTo>
                  <a:lnTo>
                    <a:pt x="85312" y="498141"/>
                  </a:lnTo>
                  <a:lnTo>
                    <a:pt x="119235" y="527331"/>
                  </a:lnTo>
                  <a:lnTo>
                    <a:pt x="157374" y="551078"/>
                  </a:lnTo>
                  <a:lnTo>
                    <a:pt x="199126" y="568782"/>
                  </a:lnTo>
                  <a:lnTo>
                    <a:pt x="243888" y="579845"/>
                  </a:lnTo>
                  <a:lnTo>
                    <a:pt x="291058" y="583666"/>
                  </a:lnTo>
                  <a:lnTo>
                    <a:pt x="338235" y="579845"/>
                  </a:lnTo>
                  <a:lnTo>
                    <a:pt x="361215" y="574167"/>
                  </a:lnTo>
                  <a:lnTo>
                    <a:pt x="291058" y="574167"/>
                  </a:lnTo>
                  <a:lnTo>
                    <a:pt x="234152" y="568398"/>
                  </a:lnTo>
                  <a:lnTo>
                    <a:pt x="181216" y="551894"/>
                  </a:lnTo>
                  <a:lnTo>
                    <a:pt x="133299" y="525860"/>
                  </a:lnTo>
                  <a:lnTo>
                    <a:pt x="91452" y="491502"/>
                  </a:lnTo>
                  <a:lnTo>
                    <a:pt x="57148" y="449579"/>
                  </a:lnTo>
                  <a:lnTo>
                    <a:pt x="31159" y="401581"/>
                  </a:lnTo>
                  <a:lnTo>
                    <a:pt x="14685" y="348558"/>
                  </a:lnTo>
                  <a:lnTo>
                    <a:pt x="8928" y="291553"/>
                  </a:lnTo>
                  <a:lnTo>
                    <a:pt x="14685" y="234792"/>
                  </a:lnTo>
                  <a:lnTo>
                    <a:pt x="31159" y="181800"/>
                  </a:lnTo>
                  <a:lnTo>
                    <a:pt x="57148" y="133837"/>
                  </a:lnTo>
                  <a:lnTo>
                    <a:pt x="91452" y="92163"/>
                  </a:lnTo>
                  <a:lnTo>
                    <a:pt x="133299" y="57564"/>
                  </a:lnTo>
                  <a:lnTo>
                    <a:pt x="181216" y="31557"/>
                  </a:lnTo>
                  <a:lnTo>
                    <a:pt x="234152" y="15188"/>
                  </a:lnTo>
                  <a:lnTo>
                    <a:pt x="291058" y="9499"/>
                  </a:lnTo>
                  <a:lnTo>
                    <a:pt x="361222" y="9499"/>
                  </a:lnTo>
                  <a:lnTo>
                    <a:pt x="338235" y="3820"/>
                  </a:lnTo>
                  <a:lnTo>
                    <a:pt x="291058" y="0"/>
                  </a:lnTo>
                  <a:close/>
                </a:path>
                <a:path w="582295" h="584200">
                  <a:moveTo>
                    <a:pt x="361222" y="9499"/>
                  </a:moveTo>
                  <a:lnTo>
                    <a:pt x="291058" y="9499"/>
                  </a:lnTo>
                  <a:lnTo>
                    <a:pt x="347970" y="15188"/>
                  </a:lnTo>
                  <a:lnTo>
                    <a:pt x="400853" y="31557"/>
                  </a:lnTo>
                  <a:lnTo>
                    <a:pt x="448606" y="57564"/>
                  </a:lnTo>
                  <a:lnTo>
                    <a:pt x="490131" y="92163"/>
                  </a:lnTo>
                  <a:lnTo>
                    <a:pt x="524671" y="133837"/>
                  </a:lnTo>
                  <a:lnTo>
                    <a:pt x="550633" y="181800"/>
                  </a:lnTo>
                  <a:lnTo>
                    <a:pt x="566976" y="234792"/>
                  </a:lnTo>
                  <a:lnTo>
                    <a:pt x="572655" y="291553"/>
                  </a:lnTo>
                  <a:lnTo>
                    <a:pt x="566976" y="348558"/>
                  </a:lnTo>
                  <a:lnTo>
                    <a:pt x="550633" y="401581"/>
                  </a:lnTo>
                  <a:lnTo>
                    <a:pt x="524671" y="449579"/>
                  </a:lnTo>
                  <a:lnTo>
                    <a:pt x="490131" y="491502"/>
                  </a:lnTo>
                  <a:lnTo>
                    <a:pt x="448606" y="525860"/>
                  </a:lnTo>
                  <a:lnTo>
                    <a:pt x="400853" y="551894"/>
                  </a:lnTo>
                  <a:lnTo>
                    <a:pt x="347970" y="568398"/>
                  </a:lnTo>
                  <a:lnTo>
                    <a:pt x="291058" y="574167"/>
                  </a:lnTo>
                  <a:lnTo>
                    <a:pt x="361215" y="574167"/>
                  </a:lnTo>
                  <a:lnTo>
                    <a:pt x="424759" y="551078"/>
                  </a:lnTo>
                  <a:lnTo>
                    <a:pt x="462901" y="527331"/>
                  </a:lnTo>
                  <a:lnTo>
                    <a:pt x="496827" y="498141"/>
                  </a:lnTo>
                  <a:lnTo>
                    <a:pt x="525935" y="464109"/>
                  </a:lnTo>
                  <a:lnTo>
                    <a:pt x="549622" y="425835"/>
                  </a:lnTo>
                  <a:lnTo>
                    <a:pt x="567287" y="383917"/>
                  </a:lnTo>
                  <a:lnTo>
                    <a:pt x="578328" y="338957"/>
                  </a:lnTo>
                  <a:lnTo>
                    <a:pt x="582142" y="291553"/>
                  </a:lnTo>
                  <a:lnTo>
                    <a:pt x="578328" y="244304"/>
                  </a:lnTo>
                  <a:lnTo>
                    <a:pt x="567287" y="199467"/>
                  </a:lnTo>
                  <a:lnTo>
                    <a:pt x="549622" y="157645"/>
                  </a:lnTo>
                  <a:lnTo>
                    <a:pt x="525935" y="119441"/>
                  </a:lnTo>
                  <a:lnTo>
                    <a:pt x="496827" y="85459"/>
                  </a:lnTo>
                  <a:lnTo>
                    <a:pt x="462901" y="56303"/>
                  </a:lnTo>
                  <a:lnTo>
                    <a:pt x="424759" y="32575"/>
                  </a:lnTo>
                  <a:lnTo>
                    <a:pt x="383003" y="14880"/>
                  </a:lnTo>
                  <a:lnTo>
                    <a:pt x="361222" y="949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6765" y="4369307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096" y="0"/>
                  </a:moveTo>
                  <a:lnTo>
                    <a:pt x="165023" y="5633"/>
                  </a:lnTo>
                  <a:lnTo>
                    <a:pt x="119966" y="21689"/>
                  </a:lnTo>
                  <a:lnTo>
                    <a:pt x="80213" y="46895"/>
                  </a:lnTo>
                  <a:lnTo>
                    <a:pt x="47052" y="79982"/>
                  </a:lnTo>
                  <a:lnTo>
                    <a:pt x="21770" y="119680"/>
                  </a:lnTo>
                  <a:lnTo>
                    <a:pt x="5657" y="164719"/>
                  </a:lnTo>
                  <a:lnTo>
                    <a:pt x="0" y="213829"/>
                  </a:lnTo>
                  <a:lnTo>
                    <a:pt x="5657" y="262980"/>
                  </a:lnTo>
                  <a:lnTo>
                    <a:pt x="21770" y="308105"/>
                  </a:lnTo>
                  <a:lnTo>
                    <a:pt x="47052" y="347917"/>
                  </a:lnTo>
                  <a:lnTo>
                    <a:pt x="80213" y="381126"/>
                  </a:lnTo>
                  <a:lnTo>
                    <a:pt x="119966" y="406443"/>
                  </a:lnTo>
                  <a:lnTo>
                    <a:pt x="165023" y="422579"/>
                  </a:lnTo>
                  <a:lnTo>
                    <a:pt x="214096" y="428243"/>
                  </a:lnTo>
                  <a:lnTo>
                    <a:pt x="263178" y="422579"/>
                  </a:lnTo>
                  <a:lnTo>
                    <a:pt x="308242" y="406443"/>
                  </a:lnTo>
                  <a:lnTo>
                    <a:pt x="348000" y="381126"/>
                  </a:lnTo>
                  <a:lnTo>
                    <a:pt x="381164" y="347917"/>
                  </a:lnTo>
                  <a:lnTo>
                    <a:pt x="406447" y="308105"/>
                  </a:lnTo>
                  <a:lnTo>
                    <a:pt x="422561" y="262980"/>
                  </a:lnTo>
                  <a:lnTo>
                    <a:pt x="428218" y="213829"/>
                  </a:lnTo>
                  <a:lnTo>
                    <a:pt x="422561" y="164719"/>
                  </a:lnTo>
                  <a:lnTo>
                    <a:pt x="406447" y="119680"/>
                  </a:lnTo>
                  <a:lnTo>
                    <a:pt x="381164" y="79982"/>
                  </a:lnTo>
                  <a:lnTo>
                    <a:pt x="348000" y="46895"/>
                  </a:lnTo>
                  <a:lnTo>
                    <a:pt x="308242" y="21689"/>
                  </a:lnTo>
                  <a:lnTo>
                    <a:pt x="263178" y="5633"/>
                  </a:lnTo>
                  <a:lnTo>
                    <a:pt x="214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2193" y="4364734"/>
              <a:ext cx="436245" cy="437515"/>
            </a:xfrm>
            <a:custGeom>
              <a:avLst/>
              <a:gdLst/>
              <a:ahLst/>
              <a:cxnLst/>
              <a:rect l="l" t="t" r="r" b="b"/>
              <a:pathLst>
                <a:path w="436245" h="437514">
                  <a:moveTo>
                    <a:pt x="217893" y="0"/>
                  </a:moveTo>
                  <a:lnTo>
                    <a:pt x="167839" y="5783"/>
                  </a:lnTo>
                  <a:lnTo>
                    <a:pt x="121939" y="22251"/>
                  </a:lnTo>
                  <a:lnTo>
                    <a:pt x="81487" y="48074"/>
                  </a:lnTo>
                  <a:lnTo>
                    <a:pt x="47775" y="81928"/>
                  </a:lnTo>
                  <a:lnTo>
                    <a:pt x="22094" y="122485"/>
                  </a:lnTo>
                  <a:lnTo>
                    <a:pt x="5739" y="168418"/>
                  </a:lnTo>
                  <a:lnTo>
                    <a:pt x="0" y="218401"/>
                  </a:lnTo>
                  <a:lnTo>
                    <a:pt x="5739" y="268599"/>
                  </a:lnTo>
                  <a:lnTo>
                    <a:pt x="22094" y="314684"/>
                  </a:lnTo>
                  <a:lnTo>
                    <a:pt x="47775" y="355340"/>
                  </a:lnTo>
                  <a:lnTo>
                    <a:pt x="81487" y="389251"/>
                  </a:lnTo>
                  <a:lnTo>
                    <a:pt x="121939" y="415102"/>
                  </a:lnTo>
                  <a:lnTo>
                    <a:pt x="167839" y="431578"/>
                  </a:lnTo>
                  <a:lnTo>
                    <a:pt x="217893" y="437362"/>
                  </a:lnTo>
                  <a:lnTo>
                    <a:pt x="267774" y="431578"/>
                  </a:lnTo>
                  <a:lnTo>
                    <a:pt x="278039" y="427888"/>
                  </a:lnTo>
                  <a:lnTo>
                    <a:pt x="217893" y="427888"/>
                  </a:lnTo>
                  <a:lnTo>
                    <a:pt x="175717" y="423641"/>
                  </a:lnTo>
                  <a:lnTo>
                    <a:pt x="136459" y="411454"/>
                  </a:lnTo>
                  <a:lnTo>
                    <a:pt x="100952" y="392162"/>
                  </a:lnTo>
                  <a:lnTo>
                    <a:pt x="70027" y="366598"/>
                  </a:lnTo>
                  <a:lnTo>
                    <a:pt x="44522" y="335620"/>
                  </a:lnTo>
                  <a:lnTo>
                    <a:pt x="25274" y="300034"/>
                  </a:lnTo>
                  <a:lnTo>
                    <a:pt x="13115" y="260681"/>
                  </a:lnTo>
                  <a:lnTo>
                    <a:pt x="8877" y="218401"/>
                  </a:lnTo>
                  <a:lnTo>
                    <a:pt x="13115" y="176454"/>
                  </a:lnTo>
                  <a:lnTo>
                    <a:pt x="25274" y="137272"/>
                  </a:lnTo>
                  <a:lnTo>
                    <a:pt x="44522" y="101746"/>
                  </a:lnTo>
                  <a:lnTo>
                    <a:pt x="70027" y="70764"/>
                  </a:lnTo>
                  <a:lnTo>
                    <a:pt x="100952" y="45210"/>
                  </a:lnTo>
                  <a:lnTo>
                    <a:pt x="136459" y="25917"/>
                  </a:lnTo>
                  <a:lnTo>
                    <a:pt x="175717" y="13725"/>
                  </a:lnTo>
                  <a:lnTo>
                    <a:pt x="217893" y="9474"/>
                  </a:lnTo>
                  <a:lnTo>
                    <a:pt x="278045" y="9474"/>
                  </a:lnTo>
                  <a:lnTo>
                    <a:pt x="267774" y="5783"/>
                  </a:lnTo>
                  <a:lnTo>
                    <a:pt x="217893" y="0"/>
                  </a:lnTo>
                  <a:close/>
                </a:path>
                <a:path w="436245" h="437514">
                  <a:moveTo>
                    <a:pt x="278045" y="9474"/>
                  </a:moveTo>
                  <a:lnTo>
                    <a:pt x="217893" y="9474"/>
                  </a:lnTo>
                  <a:lnTo>
                    <a:pt x="259998" y="13725"/>
                  </a:lnTo>
                  <a:lnTo>
                    <a:pt x="299073" y="25917"/>
                  </a:lnTo>
                  <a:lnTo>
                    <a:pt x="334388" y="45210"/>
                  </a:lnTo>
                  <a:lnTo>
                    <a:pt x="365213" y="70764"/>
                  </a:lnTo>
                  <a:lnTo>
                    <a:pt x="390718" y="101746"/>
                  </a:lnTo>
                  <a:lnTo>
                    <a:pt x="409967" y="137272"/>
                  </a:lnTo>
                  <a:lnTo>
                    <a:pt x="422126" y="176454"/>
                  </a:lnTo>
                  <a:lnTo>
                    <a:pt x="426364" y="218401"/>
                  </a:lnTo>
                  <a:lnTo>
                    <a:pt x="422126" y="260681"/>
                  </a:lnTo>
                  <a:lnTo>
                    <a:pt x="409967" y="300034"/>
                  </a:lnTo>
                  <a:lnTo>
                    <a:pt x="390718" y="335620"/>
                  </a:lnTo>
                  <a:lnTo>
                    <a:pt x="365213" y="366598"/>
                  </a:lnTo>
                  <a:lnTo>
                    <a:pt x="334388" y="392162"/>
                  </a:lnTo>
                  <a:lnTo>
                    <a:pt x="299073" y="411454"/>
                  </a:lnTo>
                  <a:lnTo>
                    <a:pt x="259998" y="423641"/>
                  </a:lnTo>
                  <a:lnTo>
                    <a:pt x="217893" y="427888"/>
                  </a:lnTo>
                  <a:lnTo>
                    <a:pt x="278039" y="427888"/>
                  </a:lnTo>
                  <a:lnTo>
                    <a:pt x="354075" y="389251"/>
                  </a:lnTo>
                  <a:lnTo>
                    <a:pt x="387852" y="355340"/>
                  </a:lnTo>
                  <a:lnTo>
                    <a:pt x="413615" y="314684"/>
                  </a:lnTo>
                  <a:lnTo>
                    <a:pt x="430043" y="268599"/>
                  </a:lnTo>
                  <a:lnTo>
                    <a:pt x="435813" y="218401"/>
                  </a:lnTo>
                  <a:lnTo>
                    <a:pt x="430043" y="168418"/>
                  </a:lnTo>
                  <a:lnTo>
                    <a:pt x="413615" y="122485"/>
                  </a:lnTo>
                  <a:lnTo>
                    <a:pt x="387852" y="81928"/>
                  </a:lnTo>
                  <a:lnTo>
                    <a:pt x="354075" y="48074"/>
                  </a:lnTo>
                  <a:lnTo>
                    <a:pt x="313609" y="22251"/>
                  </a:lnTo>
                  <a:lnTo>
                    <a:pt x="278045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4489" y="4448581"/>
              <a:ext cx="271780" cy="269875"/>
            </a:xfrm>
            <a:custGeom>
              <a:avLst/>
              <a:gdLst/>
              <a:ahLst/>
              <a:cxnLst/>
              <a:rect l="l" t="t" r="r" b="b"/>
              <a:pathLst>
                <a:path w="271779" h="269875">
                  <a:moveTo>
                    <a:pt x="135890" y="0"/>
                  </a:moveTo>
                  <a:lnTo>
                    <a:pt x="92979" y="6897"/>
                  </a:lnTo>
                  <a:lnTo>
                    <a:pt x="55681" y="26073"/>
                  </a:lnTo>
                  <a:lnTo>
                    <a:pt x="26249" y="55259"/>
                  </a:lnTo>
                  <a:lnTo>
                    <a:pt x="6938" y="92181"/>
                  </a:lnTo>
                  <a:lnTo>
                    <a:pt x="0" y="134569"/>
                  </a:lnTo>
                  <a:lnTo>
                    <a:pt x="6938" y="177242"/>
                  </a:lnTo>
                  <a:lnTo>
                    <a:pt x="26249" y="214337"/>
                  </a:lnTo>
                  <a:lnTo>
                    <a:pt x="55681" y="243611"/>
                  </a:lnTo>
                  <a:lnTo>
                    <a:pt x="92979" y="262820"/>
                  </a:lnTo>
                  <a:lnTo>
                    <a:pt x="135890" y="269722"/>
                  </a:lnTo>
                  <a:lnTo>
                    <a:pt x="178745" y="262820"/>
                  </a:lnTo>
                  <a:lnTo>
                    <a:pt x="215910" y="243611"/>
                  </a:lnTo>
                  <a:lnTo>
                    <a:pt x="245184" y="214337"/>
                  </a:lnTo>
                  <a:lnTo>
                    <a:pt x="264364" y="177242"/>
                  </a:lnTo>
                  <a:lnTo>
                    <a:pt x="271246" y="134569"/>
                  </a:lnTo>
                  <a:lnTo>
                    <a:pt x="264364" y="92181"/>
                  </a:lnTo>
                  <a:lnTo>
                    <a:pt x="245184" y="55259"/>
                  </a:lnTo>
                  <a:lnTo>
                    <a:pt x="215910" y="26073"/>
                  </a:lnTo>
                  <a:lnTo>
                    <a:pt x="178745" y="6897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9917" y="4444008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169" y="0"/>
                  </a:moveTo>
                  <a:lnTo>
                    <a:pt x="95785" y="7096"/>
                  </a:lnTo>
                  <a:lnTo>
                    <a:pt x="57297" y="26855"/>
                  </a:lnTo>
                  <a:lnTo>
                    <a:pt x="26984" y="56979"/>
                  </a:lnTo>
                  <a:lnTo>
                    <a:pt x="7125" y="95169"/>
                  </a:lnTo>
                  <a:lnTo>
                    <a:pt x="0" y="139128"/>
                  </a:lnTo>
                  <a:lnTo>
                    <a:pt x="7125" y="183377"/>
                  </a:lnTo>
                  <a:lnTo>
                    <a:pt x="26984" y="221741"/>
                  </a:lnTo>
                  <a:lnTo>
                    <a:pt x="57297" y="251951"/>
                  </a:lnTo>
                  <a:lnTo>
                    <a:pt x="95785" y="271740"/>
                  </a:lnTo>
                  <a:lnTo>
                    <a:pt x="140169" y="278841"/>
                  </a:lnTo>
                  <a:lnTo>
                    <a:pt x="184347" y="271740"/>
                  </a:lnTo>
                  <a:lnTo>
                    <a:pt x="188937" y="269379"/>
                  </a:lnTo>
                  <a:lnTo>
                    <a:pt x="140169" y="269379"/>
                  </a:lnTo>
                  <a:lnTo>
                    <a:pt x="113755" y="266755"/>
                  </a:lnTo>
                  <a:lnTo>
                    <a:pt x="66980" y="247310"/>
                  </a:lnTo>
                  <a:lnTo>
                    <a:pt x="31628" y="212314"/>
                  </a:lnTo>
                  <a:lnTo>
                    <a:pt x="12110" y="165543"/>
                  </a:lnTo>
                  <a:lnTo>
                    <a:pt x="9474" y="139128"/>
                  </a:lnTo>
                  <a:lnTo>
                    <a:pt x="12110" y="113051"/>
                  </a:lnTo>
                  <a:lnTo>
                    <a:pt x="31628" y="66506"/>
                  </a:lnTo>
                  <a:lnTo>
                    <a:pt x="66980" y="31199"/>
                  </a:lnTo>
                  <a:lnTo>
                    <a:pt x="113755" y="11526"/>
                  </a:lnTo>
                  <a:lnTo>
                    <a:pt x="140169" y="8890"/>
                  </a:lnTo>
                  <a:lnTo>
                    <a:pt x="187838" y="8890"/>
                  </a:lnTo>
                  <a:lnTo>
                    <a:pt x="184347" y="7096"/>
                  </a:lnTo>
                  <a:lnTo>
                    <a:pt x="140169" y="0"/>
                  </a:lnTo>
                  <a:close/>
                </a:path>
                <a:path w="280670" h="279400">
                  <a:moveTo>
                    <a:pt x="187838" y="8890"/>
                  </a:moveTo>
                  <a:lnTo>
                    <a:pt x="140169" y="8890"/>
                  </a:lnTo>
                  <a:lnTo>
                    <a:pt x="166589" y="11526"/>
                  </a:lnTo>
                  <a:lnTo>
                    <a:pt x="191071" y="19119"/>
                  </a:lnTo>
                  <a:lnTo>
                    <a:pt x="232333" y="47294"/>
                  </a:lnTo>
                  <a:lnTo>
                    <a:pt x="260610" y="88634"/>
                  </a:lnTo>
                  <a:lnTo>
                    <a:pt x="270865" y="139128"/>
                  </a:lnTo>
                  <a:lnTo>
                    <a:pt x="268224" y="165543"/>
                  </a:lnTo>
                  <a:lnTo>
                    <a:pt x="248491" y="212314"/>
                  </a:lnTo>
                  <a:lnTo>
                    <a:pt x="213143" y="247310"/>
                  </a:lnTo>
                  <a:lnTo>
                    <a:pt x="166589" y="266755"/>
                  </a:lnTo>
                  <a:lnTo>
                    <a:pt x="140169" y="269379"/>
                  </a:lnTo>
                  <a:lnTo>
                    <a:pt x="188937" y="269379"/>
                  </a:lnTo>
                  <a:lnTo>
                    <a:pt x="222815" y="251951"/>
                  </a:lnTo>
                  <a:lnTo>
                    <a:pt x="253214" y="221741"/>
                  </a:lnTo>
                  <a:lnTo>
                    <a:pt x="273184" y="183377"/>
                  </a:lnTo>
                  <a:lnTo>
                    <a:pt x="280365" y="139128"/>
                  </a:lnTo>
                  <a:lnTo>
                    <a:pt x="273184" y="95169"/>
                  </a:lnTo>
                  <a:lnTo>
                    <a:pt x="253214" y="56979"/>
                  </a:lnTo>
                  <a:lnTo>
                    <a:pt x="222815" y="26855"/>
                  </a:lnTo>
                  <a:lnTo>
                    <a:pt x="187838" y="889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9891" y="3726205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39">
                  <a:moveTo>
                    <a:pt x="140690" y="0"/>
                  </a:moveTo>
                  <a:lnTo>
                    <a:pt x="96163" y="7157"/>
                  </a:lnTo>
                  <a:lnTo>
                    <a:pt x="57535" y="27100"/>
                  </a:lnTo>
                  <a:lnTo>
                    <a:pt x="27102" y="57530"/>
                  </a:lnTo>
                  <a:lnTo>
                    <a:pt x="7158" y="96150"/>
                  </a:lnTo>
                  <a:lnTo>
                    <a:pt x="0" y="140665"/>
                  </a:lnTo>
                  <a:lnTo>
                    <a:pt x="7158" y="185464"/>
                  </a:lnTo>
                  <a:lnTo>
                    <a:pt x="27102" y="224258"/>
                  </a:lnTo>
                  <a:lnTo>
                    <a:pt x="57535" y="254776"/>
                  </a:lnTo>
                  <a:lnTo>
                    <a:pt x="96163" y="274752"/>
                  </a:lnTo>
                  <a:lnTo>
                    <a:pt x="140690" y="281914"/>
                  </a:lnTo>
                  <a:lnTo>
                    <a:pt x="185487" y="274752"/>
                  </a:lnTo>
                  <a:lnTo>
                    <a:pt x="224274" y="254776"/>
                  </a:lnTo>
                  <a:lnTo>
                    <a:pt x="254785" y="224258"/>
                  </a:lnTo>
                  <a:lnTo>
                    <a:pt x="274754" y="185464"/>
                  </a:lnTo>
                  <a:lnTo>
                    <a:pt x="281914" y="140665"/>
                  </a:lnTo>
                  <a:lnTo>
                    <a:pt x="274754" y="96150"/>
                  </a:lnTo>
                  <a:lnTo>
                    <a:pt x="254785" y="57530"/>
                  </a:lnTo>
                  <a:lnTo>
                    <a:pt x="224274" y="27100"/>
                  </a:lnTo>
                  <a:lnTo>
                    <a:pt x="185487" y="7157"/>
                  </a:lnTo>
                  <a:lnTo>
                    <a:pt x="140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3821" y="3720083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146291" y="0"/>
                  </a:moveTo>
                  <a:lnTo>
                    <a:pt x="100197" y="7481"/>
                  </a:lnTo>
                  <a:lnTo>
                    <a:pt x="60056" y="28283"/>
                  </a:lnTo>
                  <a:lnTo>
                    <a:pt x="28334" y="59947"/>
                  </a:lnTo>
                  <a:lnTo>
                    <a:pt x="7494" y="100010"/>
                  </a:lnTo>
                  <a:lnTo>
                    <a:pt x="0" y="146011"/>
                  </a:lnTo>
                  <a:lnTo>
                    <a:pt x="7494" y="192288"/>
                  </a:lnTo>
                  <a:lnTo>
                    <a:pt x="28334" y="232523"/>
                  </a:lnTo>
                  <a:lnTo>
                    <a:pt x="60056" y="264279"/>
                  </a:lnTo>
                  <a:lnTo>
                    <a:pt x="100197" y="285119"/>
                  </a:lnTo>
                  <a:lnTo>
                    <a:pt x="146291" y="292607"/>
                  </a:lnTo>
                  <a:lnTo>
                    <a:pt x="192595" y="285119"/>
                  </a:lnTo>
                  <a:lnTo>
                    <a:pt x="196422" y="283133"/>
                  </a:lnTo>
                  <a:lnTo>
                    <a:pt x="146291" y="283133"/>
                  </a:lnTo>
                  <a:lnTo>
                    <a:pt x="118860" y="280308"/>
                  </a:lnTo>
                  <a:lnTo>
                    <a:pt x="69871" y="259607"/>
                  </a:lnTo>
                  <a:lnTo>
                    <a:pt x="32795" y="222832"/>
                  </a:lnTo>
                  <a:lnTo>
                    <a:pt x="12243" y="173710"/>
                  </a:lnTo>
                  <a:lnTo>
                    <a:pt x="9499" y="146011"/>
                  </a:lnTo>
                  <a:lnTo>
                    <a:pt x="12243" y="118650"/>
                  </a:lnTo>
                  <a:lnTo>
                    <a:pt x="32795" y="69766"/>
                  </a:lnTo>
                  <a:lnTo>
                    <a:pt x="69871" y="32753"/>
                  </a:lnTo>
                  <a:lnTo>
                    <a:pt x="118860" y="12217"/>
                  </a:lnTo>
                  <a:lnTo>
                    <a:pt x="196443" y="9474"/>
                  </a:lnTo>
                  <a:lnTo>
                    <a:pt x="192595" y="7481"/>
                  </a:lnTo>
                  <a:lnTo>
                    <a:pt x="146291" y="0"/>
                  </a:lnTo>
                  <a:close/>
                </a:path>
                <a:path w="292734" h="292735">
                  <a:moveTo>
                    <a:pt x="196443" y="9474"/>
                  </a:moveTo>
                  <a:lnTo>
                    <a:pt x="146291" y="9474"/>
                  </a:lnTo>
                  <a:lnTo>
                    <a:pt x="173946" y="12217"/>
                  </a:lnTo>
                  <a:lnTo>
                    <a:pt x="199672" y="20134"/>
                  </a:lnTo>
                  <a:lnTo>
                    <a:pt x="243433" y="49606"/>
                  </a:lnTo>
                  <a:lnTo>
                    <a:pt x="272753" y="93008"/>
                  </a:lnTo>
                  <a:lnTo>
                    <a:pt x="283641" y="146011"/>
                  </a:lnTo>
                  <a:lnTo>
                    <a:pt x="280815" y="173710"/>
                  </a:lnTo>
                  <a:lnTo>
                    <a:pt x="260083" y="222832"/>
                  </a:lnTo>
                  <a:lnTo>
                    <a:pt x="222993" y="259607"/>
                  </a:lnTo>
                  <a:lnTo>
                    <a:pt x="173946" y="280308"/>
                  </a:lnTo>
                  <a:lnTo>
                    <a:pt x="146291" y="283133"/>
                  </a:lnTo>
                  <a:lnTo>
                    <a:pt x="196422" y="283133"/>
                  </a:lnTo>
                  <a:lnTo>
                    <a:pt x="232761" y="264279"/>
                  </a:lnTo>
                  <a:lnTo>
                    <a:pt x="264405" y="232523"/>
                  </a:lnTo>
                  <a:lnTo>
                    <a:pt x="285140" y="192288"/>
                  </a:lnTo>
                  <a:lnTo>
                    <a:pt x="292582" y="146011"/>
                  </a:lnTo>
                  <a:lnTo>
                    <a:pt x="285140" y="100010"/>
                  </a:lnTo>
                  <a:lnTo>
                    <a:pt x="264405" y="59947"/>
                  </a:lnTo>
                  <a:lnTo>
                    <a:pt x="232761" y="28283"/>
                  </a:lnTo>
                  <a:lnTo>
                    <a:pt x="196443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36279" y="3782593"/>
              <a:ext cx="167614" cy="167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33231" y="3212617"/>
              <a:ext cx="175259" cy="175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2816" y="0"/>
            <a:ext cx="582295" cy="2501900"/>
            <a:chOff x="432816" y="0"/>
            <a:chExt cx="582295" cy="2501900"/>
          </a:xfrm>
        </p:grpSpPr>
        <p:sp>
          <p:nvSpPr>
            <p:cNvPr id="18" name="object 18"/>
            <p:cNvSpPr/>
            <p:nvPr/>
          </p:nvSpPr>
          <p:spPr>
            <a:xfrm>
              <a:off x="723900" y="0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0" y="2501404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413" y="297205"/>
              <a:ext cx="573405" cy="571500"/>
            </a:xfrm>
            <a:custGeom>
              <a:avLst/>
              <a:gdLst/>
              <a:ahLst/>
              <a:cxnLst/>
              <a:rect l="l" t="t" r="r" b="b"/>
              <a:pathLst>
                <a:path w="573405" h="571500">
                  <a:moveTo>
                    <a:pt x="286499" y="0"/>
                  </a:moveTo>
                  <a:lnTo>
                    <a:pt x="240005" y="3741"/>
                  </a:lnTo>
                  <a:lnTo>
                    <a:pt x="195909" y="14572"/>
                  </a:lnTo>
                  <a:lnTo>
                    <a:pt x="154797" y="31907"/>
                  </a:lnTo>
                  <a:lnTo>
                    <a:pt x="117258" y="55159"/>
                  </a:lnTo>
                  <a:lnTo>
                    <a:pt x="83880" y="83739"/>
                  </a:lnTo>
                  <a:lnTo>
                    <a:pt x="55252" y="117060"/>
                  </a:lnTo>
                  <a:lnTo>
                    <a:pt x="31961" y="154536"/>
                  </a:lnTo>
                  <a:lnTo>
                    <a:pt x="14597" y="195579"/>
                  </a:lnTo>
                  <a:lnTo>
                    <a:pt x="3747" y="239601"/>
                  </a:lnTo>
                  <a:lnTo>
                    <a:pt x="0" y="286016"/>
                  </a:lnTo>
                  <a:lnTo>
                    <a:pt x="3747" y="332274"/>
                  </a:lnTo>
                  <a:lnTo>
                    <a:pt x="14597" y="376171"/>
                  </a:lnTo>
                  <a:lnTo>
                    <a:pt x="31961" y="417118"/>
                  </a:lnTo>
                  <a:lnTo>
                    <a:pt x="55252" y="454523"/>
                  </a:lnTo>
                  <a:lnTo>
                    <a:pt x="83880" y="487795"/>
                  </a:lnTo>
                  <a:lnTo>
                    <a:pt x="117258" y="516344"/>
                  </a:lnTo>
                  <a:lnTo>
                    <a:pt x="154797" y="539577"/>
                  </a:lnTo>
                  <a:lnTo>
                    <a:pt x="195909" y="556903"/>
                  </a:lnTo>
                  <a:lnTo>
                    <a:pt x="240005" y="567733"/>
                  </a:lnTo>
                  <a:lnTo>
                    <a:pt x="286499" y="571474"/>
                  </a:lnTo>
                  <a:lnTo>
                    <a:pt x="332986" y="567733"/>
                  </a:lnTo>
                  <a:lnTo>
                    <a:pt x="377079" y="556903"/>
                  </a:lnTo>
                  <a:lnTo>
                    <a:pt x="418190" y="539577"/>
                  </a:lnTo>
                  <a:lnTo>
                    <a:pt x="455729" y="516344"/>
                  </a:lnTo>
                  <a:lnTo>
                    <a:pt x="489108" y="487795"/>
                  </a:lnTo>
                  <a:lnTo>
                    <a:pt x="517739" y="454523"/>
                  </a:lnTo>
                  <a:lnTo>
                    <a:pt x="541032" y="417118"/>
                  </a:lnTo>
                  <a:lnTo>
                    <a:pt x="558398" y="376171"/>
                  </a:lnTo>
                  <a:lnTo>
                    <a:pt x="569250" y="332274"/>
                  </a:lnTo>
                  <a:lnTo>
                    <a:pt x="572998" y="286016"/>
                  </a:lnTo>
                  <a:lnTo>
                    <a:pt x="569250" y="239601"/>
                  </a:lnTo>
                  <a:lnTo>
                    <a:pt x="558398" y="195579"/>
                  </a:lnTo>
                  <a:lnTo>
                    <a:pt x="541032" y="154536"/>
                  </a:lnTo>
                  <a:lnTo>
                    <a:pt x="517739" y="117060"/>
                  </a:lnTo>
                  <a:lnTo>
                    <a:pt x="489108" y="83739"/>
                  </a:lnTo>
                  <a:lnTo>
                    <a:pt x="455729" y="55159"/>
                  </a:lnTo>
                  <a:lnTo>
                    <a:pt x="418190" y="31907"/>
                  </a:lnTo>
                  <a:lnTo>
                    <a:pt x="377079" y="14572"/>
                  </a:lnTo>
                  <a:lnTo>
                    <a:pt x="332986" y="374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816" y="291084"/>
              <a:ext cx="582295" cy="584200"/>
            </a:xfrm>
            <a:custGeom>
              <a:avLst/>
              <a:gdLst/>
              <a:ahLst/>
              <a:cxnLst/>
              <a:rect l="l" t="t" r="r" b="b"/>
              <a:pathLst>
                <a:path w="582294" h="584200">
                  <a:moveTo>
                    <a:pt x="291084" y="0"/>
                  </a:moveTo>
                  <a:lnTo>
                    <a:pt x="243906" y="3820"/>
                  </a:lnTo>
                  <a:lnTo>
                    <a:pt x="199139" y="14883"/>
                  </a:lnTo>
                  <a:lnTo>
                    <a:pt x="157383" y="32588"/>
                  </a:lnTo>
                  <a:lnTo>
                    <a:pt x="119241" y="56335"/>
                  </a:lnTo>
                  <a:lnTo>
                    <a:pt x="85315" y="85524"/>
                  </a:lnTo>
                  <a:lnTo>
                    <a:pt x="56207" y="119556"/>
                  </a:lnTo>
                  <a:lnTo>
                    <a:pt x="32519" y="157831"/>
                  </a:lnTo>
                  <a:lnTo>
                    <a:pt x="14854" y="199748"/>
                  </a:lnTo>
                  <a:lnTo>
                    <a:pt x="3814" y="244709"/>
                  </a:lnTo>
                  <a:lnTo>
                    <a:pt x="0" y="292112"/>
                  </a:lnTo>
                  <a:lnTo>
                    <a:pt x="3814" y="339361"/>
                  </a:lnTo>
                  <a:lnTo>
                    <a:pt x="14854" y="384198"/>
                  </a:lnTo>
                  <a:lnTo>
                    <a:pt x="32519" y="426021"/>
                  </a:lnTo>
                  <a:lnTo>
                    <a:pt x="56207" y="464224"/>
                  </a:lnTo>
                  <a:lnTo>
                    <a:pt x="85315" y="498206"/>
                  </a:lnTo>
                  <a:lnTo>
                    <a:pt x="119241" y="527363"/>
                  </a:lnTo>
                  <a:lnTo>
                    <a:pt x="157383" y="551090"/>
                  </a:lnTo>
                  <a:lnTo>
                    <a:pt x="199139" y="568786"/>
                  </a:lnTo>
                  <a:lnTo>
                    <a:pt x="243906" y="579845"/>
                  </a:lnTo>
                  <a:lnTo>
                    <a:pt x="291084" y="583666"/>
                  </a:lnTo>
                  <a:lnTo>
                    <a:pt x="338254" y="579845"/>
                  </a:lnTo>
                  <a:lnTo>
                    <a:pt x="361238" y="574166"/>
                  </a:lnTo>
                  <a:lnTo>
                    <a:pt x="291084" y="574166"/>
                  </a:lnTo>
                  <a:lnTo>
                    <a:pt x="234172" y="568478"/>
                  </a:lnTo>
                  <a:lnTo>
                    <a:pt x="181289" y="552108"/>
                  </a:lnTo>
                  <a:lnTo>
                    <a:pt x="133535" y="526102"/>
                  </a:lnTo>
                  <a:lnTo>
                    <a:pt x="92011" y="491502"/>
                  </a:lnTo>
                  <a:lnTo>
                    <a:pt x="57471" y="449828"/>
                  </a:lnTo>
                  <a:lnTo>
                    <a:pt x="31508" y="401866"/>
                  </a:lnTo>
                  <a:lnTo>
                    <a:pt x="15166" y="348874"/>
                  </a:lnTo>
                  <a:lnTo>
                    <a:pt x="9486" y="292112"/>
                  </a:lnTo>
                  <a:lnTo>
                    <a:pt x="15166" y="235108"/>
                  </a:lnTo>
                  <a:lnTo>
                    <a:pt x="31508" y="182084"/>
                  </a:lnTo>
                  <a:lnTo>
                    <a:pt x="57471" y="134087"/>
                  </a:lnTo>
                  <a:lnTo>
                    <a:pt x="92011" y="92163"/>
                  </a:lnTo>
                  <a:lnTo>
                    <a:pt x="133535" y="57805"/>
                  </a:lnTo>
                  <a:lnTo>
                    <a:pt x="181289" y="31772"/>
                  </a:lnTo>
                  <a:lnTo>
                    <a:pt x="234172" y="15268"/>
                  </a:lnTo>
                  <a:lnTo>
                    <a:pt x="291084" y="9499"/>
                  </a:lnTo>
                  <a:lnTo>
                    <a:pt x="361231" y="9499"/>
                  </a:lnTo>
                  <a:lnTo>
                    <a:pt x="338254" y="3820"/>
                  </a:lnTo>
                  <a:lnTo>
                    <a:pt x="291084" y="0"/>
                  </a:lnTo>
                  <a:close/>
                </a:path>
                <a:path w="582294" h="584200">
                  <a:moveTo>
                    <a:pt x="361231" y="9499"/>
                  </a:moveTo>
                  <a:lnTo>
                    <a:pt x="291084" y="9499"/>
                  </a:lnTo>
                  <a:lnTo>
                    <a:pt x="347989" y="15268"/>
                  </a:lnTo>
                  <a:lnTo>
                    <a:pt x="400926" y="31772"/>
                  </a:lnTo>
                  <a:lnTo>
                    <a:pt x="448843" y="57805"/>
                  </a:lnTo>
                  <a:lnTo>
                    <a:pt x="490689" y="92163"/>
                  </a:lnTo>
                  <a:lnTo>
                    <a:pt x="524994" y="134087"/>
                  </a:lnTo>
                  <a:lnTo>
                    <a:pt x="550983" y="182084"/>
                  </a:lnTo>
                  <a:lnTo>
                    <a:pt x="567456" y="235108"/>
                  </a:lnTo>
                  <a:lnTo>
                    <a:pt x="573214" y="292112"/>
                  </a:lnTo>
                  <a:lnTo>
                    <a:pt x="567456" y="348874"/>
                  </a:lnTo>
                  <a:lnTo>
                    <a:pt x="550983" y="401866"/>
                  </a:lnTo>
                  <a:lnTo>
                    <a:pt x="524994" y="449828"/>
                  </a:lnTo>
                  <a:lnTo>
                    <a:pt x="490689" y="491502"/>
                  </a:lnTo>
                  <a:lnTo>
                    <a:pt x="448843" y="526102"/>
                  </a:lnTo>
                  <a:lnTo>
                    <a:pt x="400926" y="552108"/>
                  </a:lnTo>
                  <a:lnTo>
                    <a:pt x="347989" y="568478"/>
                  </a:lnTo>
                  <a:lnTo>
                    <a:pt x="291084" y="574166"/>
                  </a:lnTo>
                  <a:lnTo>
                    <a:pt x="361238" y="574166"/>
                  </a:lnTo>
                  <a:lnTo>
                    <a:pt x="424767" y="551090"/>
                  </a:lnTo>
                  <a:lnTo>
                    <a:pt x="462906" y="527363"/>
                  </a:lnTo>
                  <a:lnTo>
                    <a:pt x="496830" y="498206"/>
                  </a:lnTo>
                  <a:lnTo>
                    <a:pt x="525936" y="464224"/>
                  </a:lnTo>
                  <a:lnTo>
                    <a:pt x="549623" y="426021"/>
                  </a:lnTo>
                  <a:lnTo>
                    <a:pt x="567288" y="384198"/>
                  </a:lnTo>
                  <a:lnTo>
                    <a:pt x="578328" y="339361"/>
                  </a:lnTo>
                  <a:lnTo>
                    <a:pt x="582142" y="292112"/>
                  </a:lnTo>
                  <a:lnTo>
                    <a:pt x="578328" y="244709"/>
                  </a:lnTo>
                  <a:lnTo>
                    <a:pt x="567288" y="199748"/>
                  </a:lnTo>
                  <a:lnTo>
                    <a:pt x="549623" y="157831"/>
                  </a:lnTo>
                  <a:lnTo>
                    <a:pt x="525936" y="119556"/>
                  </a:lnTo>
                  <a:lnTo>
                    <a:pt x="496830" y="85524"/>
                  </a:lnTo>
                  <a:lnTo>
                    <a:pt x="462906" y="56335"/>
                  </a:lnTo>
                  <a:lnTo>
                    <a:pt x="424767" y="32588"/>
                  </a:lnTo>
                  <a:lnTo>
                    <a:pt x="383016" y="14883"/>
                  </a:lnTo>
                  <a:lnTo>
                    <a:pt x="361231" y="949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9016" y="368808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122" y="0"/>
                  </a:moveTo>
                  <a:lnTo>
                    <a:pt x="165039" y="5664"/>
                  </a:lnTo>
                  <a:lnTo>
                    <a:pt x="119976" y="21800"/>
                  </a:lnTo>
                  <a:lnTo>
                    <a:pt x="80218" y="47117"/>
                  </a:lnTo>
                  <a:lnTo>
                    <a:pt x="47054" y="80326"/>
                  </a:lnTo>
                  <a:lnTo>
                    <a:pt x="21771" y="120138"/>
                  </a:lnTo>
                  <a:lnTo>
                    <a:pt x="5657" y="165263"/>
                  </a:lnTo>
                  <a:lnTo>
                    <a:pt x="0" y="214414"/>
                  </a:lnTo>
                  <a:lnTo>
                    <a:pt x="5657" y="263524"/>
                  </a:lnTo>
                  <a:lnTo>
                    <a:pt x="21771" y="308563"/>
                  </a:lnTo>
                  <a:lnTo>
                    <a:pt x="47054" y="348261"/>
                  </a:lnTo>
                  <a:lnTo>
                    <a:pt x="80218" y="381348"/>
                  </a:lnTo>
                  <a:lnTo>
                    <a:pt x="119976" y="406554"/>
                  </a:lnTo>
                  <a:lnTo>
                    <a:pt x="165039" y="422610"/>
                  </a:lnTo>
                  <a:lnTo>
                    <a:pt x="214122" y="428244"/>
                  </a:lnTo>
                  <a:lnTo>
                    <a:pt x="263194" y="422610"/>
                  </a:lnTo>
                  <a:lnTo>
                    <a:pt x="308251" y="406554"/>
                  </a:lnTo>
                  <a:lnTo>
                    <a:pt x="348004" y="381348"/>
                  </a:lnTo>
                  <a:lnTo>
                    <a:pt x="381166" y="348261"/>
                  </a:lnTo>
                  <a:lnTo>
                    <a:pt x="406447" y="308563"/>
                  </a:lnTo>
                  <a:lnTo>
                    <a:pt x="422561" y="263524"/>
                  </a:lnTo>
                  <a:lnTo>
                    <a:pt x="428218" y="214414"/>
                  </a:lnTo>
                  <a:lnTo>
                    <a:pt x="422561" y="165263"/>
                  </a:lnTo>
                  <a:lnTo>
                    <a:pt x="406447" y="120138"/>
                  </a:lnTo>
                  <a:lnTo>
                    <a:pt x="381166" y="80326"/>
                  </a:lnTo>
                  <a:lnTo>
                    <a:pt x="348004" y="47117"/>
                  </a:lnTo>
                  <a:lnTo>
                    <a:pt x="308251" y="21800"/>
                  </a:lnTo>
                  <a:lnTo>
                    <a:pt x="263194" y="5664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5993" y="364261"/>
              <a:ext cx="436245" cy="437515"/>
            </a:xfrm>
            <a:custGeom>
              <a:avLst/>
              <a:gdLst/>
              <a:ahLst/>
              <a:cxnLst/>
              <a:rect l="l" t="t" r="r" b="b"/>
              <a:pathLst>
                <a:path w="436244" h="437515">
                  <a:moveTo>
                    <a:pt x="217919" y="0"/>
                  </a:moveTo>
                  <a:lnTo>
                    <a:pt x="168038" y="5784"/>
                  </a:lnTo>
                  <a:lnTo>
                    <a:pt x="122204" y="22259"/>
                  </a:lnTo>
                  <a:lnTo>
                    <a:pt x="81737" y="48110"/>
                  </a:lnTo>
                  <a:lnTo>
                    <a:pt x="47961" y="82022"/>
                  </a:lnTo>
                  <a:lnTo>
                    <a:pt x="22197" y="122678"/>
                  </a:lnTo>
                  <a:lnTo>
                    <a:pt x="5769" y="168762"/>
                  </a:lnTo>
                  <a:lnTo>
                    <a:pt x="0" y="218960"/>
                  </a:lnTo>
                  <a:lnTo>
                    <a:pt x="5769" y="268943"/>
                  </a:lnTo>
                  <a:lnTo>
                    <a:pt x="22197" y="314877"/>
                  </a:lnTo>
                  <a:lnTo>
                    <a:pt x="47961" y="355433"/>
                  </a:lnTo>
                  <a:lnTo>
                    <a:pt x="81737" y="389287"/>
                  </a:lnTo>
                  <a:lnTo>
                    <a:pt x="122204" y="415111"/>
                  </a:lnTo>
                  <a:lnTo>
                    <a:pt x="168038" y="431578"/>
                  </a:lnTo>
                  <a:lnTo>
                    <a:pt x="217919" y="437362"/>
                  </a:lnTo>
                  <a:lnTo>
                    <a:pt x="267974" y="431578"/>
                  </a:lnTo>
                  <a:lnTo>
                    <a:pt x="278260" y="427888"/>
                  </a:lnTo>
                  <a:lnTo>
                    <a:pt x="217919" y="427888"/>
                  </a:lnTo>
                  <a:lnTo>
                    <a:pt x="175814" y="423637"/>
                  </a:lnTo>
                  <a:lnTo>
                    <a:pt x="136739" y="411445"/>
                  </a:lnTo>
                  <a:lnTo>
                    <a:pt x="101424" y="392151"/>
                  </a:lnTo>
                  <a:lnTo>
                    <a:pt x="70599" y="366598"/>
                  </a:lnTo>
                  <a:lnTo>
                    <a:pt x="45094" y="335616"/>
                  </a:lnTo>
                  <a:lnTo>
                    <a:pt x="25846" y="300089"/>
                  </a:lnTo>
                  <a:lnTo>
                    <a:pt x="13686" y="260908"/>
                  </a:lnTo>
                  <a:lnTo>
                    <a:pt x="9448" y="218960"/>
                  </a:lnTo>
                  <a:lnTo>
                    <a:pt x="13686" y="176681"/>
                  </a:lnTo>
                  <a:lnTo>
                    <a:pt x="25846" y="137328"/>
                  </a:lnTo>
                  <a:lnTo>
                    <a:pt x="45094" y="101742"/>
                  </a:lnTo>
                  <a:lnTo>
                    <a:pt x="70599" y="70764"/>
                  </a:lnTo>
                  <a:lnTo>
                    <a:pt x="101424" y="45200"/>
                  </a:lnTo>
                  <a:lnTo>
                    <a:pt x="136739" y="25908"/>
                  </a:lnTo>
                  <a:lnTo>
                    <a:pt x="175814" y="13721"/>
                  </a:lnTo>
                  <a:lnTo>
                    <a:pt x="217919" y="9474"/>
                  </a:lnTo>
                  <a:lnTo>
                    <a:pt x="278254" y="9474"/>
                  </a:lnTo>
                  <a:lnTo>
                    <a:pt x="267974" y="5784"/>
                  </a:lnTo>
                  <a:lnTo>
                    <a:pt x="217919" y="0"/>
                  </a:lnTo>
                  <a:close/>
                </a:path>
                <a:path w="436244" h="437515">
                  <a:moveTo>
                    <a:pt x="278254" y="9474"/>
                  </a:moveTo>
                  <a:lnTo>
                    <a:pt x="217919" y="9474"/>
                  </a:lnTo>
                  <a:lnTo>
                    <a:pt x="260095" y="13721"/>
                  </a:lnTo>
                  <a:lnTo>
                    <a:pt x="299353" y="25908"/>
                  </a:lnTo>
                  <a:lnTo>
                    <a:pt x="334860" y="45200"/>
                  </a:lnTo>
                  <a:lnTo>
                    <a:pt x="365785" y="70764"/>
                  </a:lnTo>
                  <a:lnTo>
                    <a:pt x="391290" y="101742"/>
                  </a:lnTo>
                  <a:lnTo>
                    <a:pt x="410538" y="137328"/>
                  </a:lnTo>
                  <a:lnTo>
                    <a:pt x="422697" y="176681"/>
                  </a:lnTo>
                  <a:lnTo>
                    <a:pt x="426935" y="218960"/>
                  </a:lnTo>
                  <a:lnTo>
                    <a:pt x="422697" y="260908"/>
                  </a:lnTo>
                  <a:lnTo>
                    <a:pt x="410538" y="300089"/>
                  </a:lnTo>
                  <a:lnTo>
                    <a:pt x="391290" y="335616"/>
                  </a:lnTo>
                  <a:lnTo>
                    <a:pt x="365785" y="366598"/>
                  </a:lnTo>
                  <a:lnTo>
                    <a:pt x="334860" y="392151"/>
                  </a:lnTo>
                  <a:lnTo>
                    <a:pt x="299353" y="411445"/>
                  </a:lnTo>
                  <a:lnTo>
                    <a:pt x="260095" y="423637"/>
                  </a:lnTo>
                  <a:lnTo>
                    <a:pt x="217919" y="427888"/>
                  </a:lnTo>
                  <a:lnTo>
                    <a:pt x="278260" y="427888"/>
                  </a:lnTo>
                  <a:lnTo>
                    <a:pt x="354325" y="389287"/>
                  </a:lnTo>
                  <a:lnTo>
                    <a:pt x="388038" y="355433"/>
                  </a:lnTo>
                  <a:lnTo>
                    <a:pt x="413718" y="314877"/>
                  </a:lnTo>
                  <a:lnTo>
                    <a:pt x="430074" y="268943"/>
                  </a:lnTo>
                  <a:lnTo>
                    <a:pt x="435813" y="218960"/>
                  </a:lnTo>
                  <a:lnTo>
                    <a:pt x="430074" y="168762"/>
                  </a:lnTo>
                  <a:lnTo>
                    <a:pt x="413718" y="122678"/>
                  </a:lnTo>
                  <a:lnTo>
                    <a:pt x="388038" y="82022"/>
                  </a:lnTo>
                  <a:lnTo>
                    <a:pt x="354325" y="48110"/>
                  </a:lnTo>
                  <a:lnTo>
                    <a:pt x="313873" y="22259"/>
                  </a:lnTo>
                  <a:lnTo>
                    <a:pt x="278254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8267" y="448055"/>
              <a:ext cx="271780" cy="269875"/>
            </a:xfrm>
            <a:custGeom>
              <a:avLst/>
              <a:gdLst/>
              <a:ahLst/>
              <a:cxnLst/>
              <a:rect l="l" t="t" r="r" b="b"/>
              <a:pathLst>
                <a:path w="271780" h="269875">
                  <a:moveTo>
                    <a:pt x="135356" y="0"/>
                  </a:moveTo>
                  <a:lnTo>
                    <a:pt x="92501" y="6901"/>
                  </a:lnTo>
                  <a:lnTo>
                    <a:pt x="55335" y="26111"/>
                  </a:lnTo>
                  <a:lnTo>
                    <a:pt x="26062" y="55385"/>
                  </a:lnTo>
                  <a:lnTo>
                    <a:pt x="6882" y="92480"/>
                  </a:lnTo>
                  <a:lnTo>
                    <a:pt x="0" y="135153"/>
                  </a:lnTo>
                  <a:lnTo>
                    <a:pt x="6882" y="177541"/>
                  </a:lnTo>
                  <a:lnTo>
                    <a:pt x="26062" y="214463"/>
                  </a:lnTo>
                  <a:lnTo>
                    <a:pt x="55335" y="243648"/>
                  </a:lnTo>
                  <a:lnTo>
                    <a:pt x="92501" y="262825"/>
                  </a:lnTo>
                  <a:lnTo>
                    <a:pt x="135356" y="269722"/>
                  </a:lnTo>
                  <a:lnTo>
                    <a:pt x="178267" y="262825"/>
                  </a:lnTo>
                  <a:lnTo>
                    <a:pt x="215565" y="243648"/>
                  </a:lnTo>
                  <a:lnTo>
                    <a:pt x="244996" y="214463"/>
                  </a:lnTo>
                  <a:lnTo>
                    <a:pt x="264308" y="177541"/>
                  </a:lnTo>
                  <a:lnTo>
                    <a:pt x="271246" y="135153"/>
                  </a:lnTo>
                  <a:lnTo>
                    <a:pt x="264308" y="92480"/>
                  </a:lnTo>
                  <a:lnTo>
                    <a:pt x="244996" y="55385"/>
                  </a:lnTo>
                  <a:lnTo>
                    <a:pt x="215565" y="26111"/>
                  </a:lnTo>
                  <a:lnTo>
                    <a:pt x="178267" y="6901"/>
                  </a:lnTo>
                  <a:lnTo>
                    <a:pt x="135356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717" y="443509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69" h="279400">
                  <a:moveTo>
                    <a:pt x="140195" y="0"/>
                  </a:moveTo>
                  <a:lnTo>
                    <a:pt x="96017" y="7100"/>
                  </a:lnTo>
                  <a:lnTo>
                    <a:pt x="57549" y="26889"/>
                  </a:lnTo>
                  <a:lnTo>
                    <a:pt x="27150" y="57099"/>
                  </a:lnTo>
                  <a:lnTo>
                    <a:pt x="7180" y="95463"/>
                  </a:lnTo>
                  <a:lnTo>
                    <a:pt x="0" y="139712"/>
                  </a:lnTo>
                  <a:lnTo>
                    <a:pt x="7180" y="183672"/>
                  </a:lnTo>
                  <a:lnTo>
                    <a:pt x="27150" y="221862"/>
                  </a:lnTo>
                  <a:lnTo>
                    <a:pt x="57549" y="251985"/>
                  </a:lnTo>
                  <a:lnTo>
                    <a:pt x="96017" y="271744"/>
                  </a:lnTo>
                  <a:lnTo>
                    <a:pt x="140195" y="278841"/>
                  </a:lnTo>
                  <a:lnTo>
                    <a:pt x="184579" y="271744"/>
                  </a:lnTo>
                  <a:lnTo>
                    <a:pt x="188072" y="269951"/>
                  </a:lnTo>
                  <a:lnTo>
                    <a:pt x="140195" y="269951"/>
                  </a:lnTo>
                  <a:lnTo>
                    <a:pt x="113775" y="267315"/>
                  </a:lnTo>
                  <a:lnTo>
                    <a:pt x="67221" y="247641"/>
                  </a:lnTo>
                  <a:lnTo>
                    <a:pt x="31873" y="212334"/>
                  </a:lnTo>
                  <a:lnTo>
                    <a:pt x="12141" y="165789"/>
                  </a:lnTo>
                  <a:lnTo>
                    <a:pt x="9499" y="139712"/>
                  </a:lnTo>
                  <a:lnTo>
                    <a:pt x="12141" y="113298"/>
                  </a:lnTo>
                  <a:lnTo>
                    <a:pt x="31873" y="66526"/>
                  </a:lnTo>
                  <a:lnTo>
                    <a:pt x="67221" y="31530"/>
                  </a:lnTo>
                  <a:lnTo>
                    <a:pt x="113775" y="12085"/>
                  </a:lnTo>
                  <a:lnTo>
                    <a:pt x="140195" y="9461"/>
                  </a:lnTo>
                  <a:lnTo>
                    <a:pt x="189172" y="9461"/>
                  </a:lnTo>
                  <a:lnTo>
                    <a:pt x="184579" y="7100"/>
                  </a:lnTo>
                  <a:lnTo>
                    <a:pt x="140195" y="0"/>
                  </a:lnTo>
                  <a:close/>
                </a:path>
                <a:path w="280669" h="279400">
                  <a:moveTo>
                    <a:pt x="189172" y="9461"/>
                  </a:moveTo>
                  <a:lnTo>
                    <a:pt x="140195" y="9461"/>
                  </a:lnTo>
                  <a:lnTo>
                    <a:pt x="166609" y="12085"/>
                  </a:lnTo>
                  <a:lnTo>
                    <a:pt x="191146" y="19613"/>
                  </a:lnTo>
                  <a:lnTo>
                    <a:pt x="232905" y="47320"/>
                  </a:lnTo>
                  <a:lnTo>
                    <a:pt x="260694" y="88711"/>
                  </a:lnTo>
                  <a:lnTo>
                    <a:pt x="270891" y="139712"/>
                  </a:lnTo>
                  <a:lnTo>
                    <a:pt x="268254" y="165789"/>
                  </a:lnTo>
                  <a:lnTo>
                    <a:pt x="248736" y="212334"/>
                  </a:lnTo>
                  <a:lnTo>
                    <a:pt x="213384" y="247641"/>
                  </a:lnTo>
                  <a:lnTo>
                    <a:pt x="166609" y="267315"/>
                  </a:lnTo>
                  <a:lnTo>
                    <a:pt x="140195" y="269951"/>
                  </a:lnTo>
                  <a:lnTo>
                    <a:pt x="188072" y="269951"/>
                  </a:lnTo>
                  <a:lnTo>
                    <a:pt x="223067" y="251985"/>
                  </a:lnTo>
                  <a:lnTo>
                    <a:pt x="253380" y="221862"/>
                  </a:lnTo>
                  <a:lnTo>
                    <a:pt x="273239" y="183672"/>
                  </a:lnTo>
                  <a:lnTo>
                    <a:pt x="280365" y="139712"/>
                  </a:lnTo>
                  <a:lnTo>
                    <a:pt x="273239" y="95463"/>
                  </a:lnTo>
                  <a:lnTo>
                    <a:pt x="253380" y="57099"/>
                  </a:lnTo>
                  <a:lnTo>
                    <a:pt x="223067" y="26889"/>
                  </a:lnTo>
                  <a:lnTo>
                    <a:pt x="189172" y="9461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2188" y="1158239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40">
                  <a:moveTo>
                    <a:pt x="141223" y="0"/>
                  </a:moveTo>
                  <a:lnTo>
                    <a:pt x="96427" y="7162"/>
                  </a:lnTo>
                  <a:lnTo>
                    <a:pt x="57640" y="27137"/>
                  </a:lnTo>
                  <a:lnTo>
                    <a:pt x="27128" y="57656"/>
                  </a:lnTo>
                  <a:lnTo>
                    <a:pt x="7159" y="96450"/>
                  </a:lnTo>
                  <a:lnTo>
                    <a:pt x="0" y="141249"/>
                  </a:lnTo>
                  <a:lnTo>
                    <a:pt x="7159" y="185763"/>
                  </a:lnTo>
                  <a:lnTo>
                    <a:pt x="27128" y="224384"/>
                  </a:lnTo>
                  <a:lnTo>
                    <a:pt x="57640" y="254814"/>
                  </a:lnTo>
                  <a:lnTo>
                    <a:pt x="96427" y="274756"/>
                  </a:lnTo>
                  <a:lnTo>
                    <a:pt x="141223" y="281914"/>
                  </a:lnTo>
                  <a:lnTo>
                    <a:pt x="185750" y="274756"/>
                  </a:lnTo>
                  <a:lnTo>
                    <a:pt x="224378" y="254814"/>
                  </a:lnTo>
                  <a:lnTo>
                    <a:pt x="254812" y="224384"/>
                  </a:lnTo>
                  <a:lnTo>
                    <a:pt x="274756" y="185763"/>
                  </a:lnTo>
                  <a:lnTo>
                    <a:pt x="281914" y="141249"/>
                  </a:lnTo>
                  <a:lnTo>
                    <a:pt x="274756" y="96450"/>
                  </a:lnTo>
                  <a:lnTo>
                    <a:pt x="254812" y="57656"/>
                  </a:lnTo>
                  <a:lnTo>
                    <a:pt x="224378" y="27137"/>
                  </a:lnTo>
                  <a:lnTo>
                    <a:pt x="185750" y="7162"/>
                  </a:lnTo>
                  <a:lnTo>
                    <a:pt x="1412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7596" y="1153667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146291" y="0"/>
                  </a:moveTo>
                  <a:lnTo>
                    <a:pt x="99987" y="7488"/>
                  </a:lnTo>
                  <a:lnTo>
                    <a:pt x="59820" y="28328"/>
                  </a:lnTo>
                  <a:lnTo>
                    <a:pt x="28177" y="60084"/>
                  </a:lnTo>
                  <a:lnTo>
                    <a:pt x="7441" y="100319"/>
                  </a:lnTo>
                  <a:lnTo>
                    <a:pt x="0" y="146596"/>
                  </a:lnTo>
                  <a:lnTo>
                    <a:pt x="7441" y="192597"/>
                  </a:lnTo>
                  <a:lnTo>
                    <a:pt x="28177" y="232660"/>
                  </a:lnTo>
                  <a:lnTo>
                    <a:pt x="59820" y="264324"/>
                  </a:lnTo>
                  <a:lnTo>
                    <a:pt x="99987" y="285126"/>
                  </a:lnTo>
                  <a:lnTo>
                    <a:pt x="146291" y="292607"/>
                  </a:lnTo>
                  <a:lnTo>
                    <a:pt x="192385" y="285126"/>
                  </a:lnTo>
                  <a:lnTo>
                    <a:pt x="196231" y="283133"/>
                  </a:lnTo>
                  <a:lnTo>
                    <a:pt x="146291" y="283133"/>
                  </a:lnTo>
                  <a:lnTo>
                    <a:pt x="118636" y="280390"/>
                  </a:lnTo>
                  <a:lnTo>
                    <a:pt x="69588" y="259854"/>
                  </a:lnTo>
                  <a:lnTo>
                    <a:pt x="32499" y="222841"/>
                  </a:lnTo>
                  <a:lnTo>
                    <a:pt x="11767" y="173957"/>
                  </a:lnTo>
                  <a:lnTo>
                    <a:pt x="8940" y="146596"/>
                  </a:lnTo>
                  <a:lnTo>
                    <a:pt x="11767" y="118897"/>
                  </a:lnTo>
                  <a:lnTo>
                    <a:pt x="32499" y="69775"/>
                  </a:lnTo>
                  <a:lnTo>
                    <a:pt x="69588" y="33000"/>
                  </a:lnTo>
                  <a:lnTo>
                    <a:pt x="118636" y="12299"/>
                  </a:lnTo>
                  <a:lnTo>
                    <a:pt x="146291" y="9474"/>
                  </a:lnTo>
                  <a:lnTo>
                    <a:pt x="196210" y="9474"/>
                  </a:lnTo>
                  <a:lnTo>
                    <a:pt x="192385" y="7488"/>
                  </a:lnTo>
                  <a:lnTo>
                    <a:pt x="146291" y="0"/>
                  </a:lnTo>
                  <a:close/>
                </a:path>
                <a:path w="292734" h="292734">
                  <a:moveTo>
                    <a:pt x="196210" y="9474"/>
                  </a:moveTo>
                  <a:lnTo>
                    <a:pt x="146291" y="9474"/>
                  </a:lnTo>
                  <a:lnTo>
                    <a:pt x="173722" y="12299"/>
                  </a:lnTo>
                  <a:lnTo>
                    <a:pt x="199421" y="20353"/>
                  </a:lnTo>
                  <a:lnTo>
                    <a:pt x="242912" y="49606"/>
                  </a:lnTo>
                  <a:lnTo>
                    <a:pt x="272418" y="93081"/>
                  </a:lnTo>
                  <a:lnTo>
                    <a:pt x="283083" y="146596"/>
                  </a:lnTo>
                  <a:lnTo>
                    <a:pt x="280339" y="173957"/>
                  </a:lnTo>
                  <a:lnTo>
                    <a:pt x="259787" y="222841"/>
                  </a:lnTo>
                  <a:lnTo>
                    <a:pt x="222711" y="259854"/>
                  </a:lnTo>
                  <a:lnTo>
                    <a:pt x="173722" y="280390"/>
                  </a:lnTo>
                  <a:lnTo>
                    <a:pt x="146291" y="283133"/>
                  </a:lnTo>
                  <a:lnTo>
                    <a:pt x="196231" y="283133"/>
                  </a:lnTo>
                  <a:lnTo>
                    <a:pt x="232525" y="264324"/>
                  </a:lnTo>
                  <a:lnTo>
                    <a:pt x="264247" y="232660"/>
                  </a:lnTo>
                  <a:lnTo>
                    <a:pt x="285088" y="192597"/>
                  </a:lnTo>
                  <a:lnTo>
                    <a:pt x="292582" y="146596"/>
                  </a:lnTo>
                  <a:lnTo>
                    <a:pt x="285088" y="100319"/>
                  </a:lnTo>
                  <a:lnTo>
                    <a:pt x="264247" y="60084"/>
                  </a:lnTo>
                  <a:lnTo>
                    <a:pt x="232525" y="28328"/>
                  </a:lnTo>
                  <a:lnTo>
                    <a:pt x="196210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0100" y="1216177"/>
              <a:ext cx="167614" cy="1675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5508" y="1778507"/>
              <a:ext cx="175259" cy="175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2816" y="208787"/>
              <a:ext cx="530860" cy="1821180"/>
            </a:xfrm>
            <a:custGeom>
              <a:avLst/>
              <a:gdLst/>
              <a:ahLst/>
              <a:cxnLst/>
              <a:rect l="l" t="t" r="r" b="b"/>
              <a:pathLst>
                <a:path w="530860" h="1821180">
                  <a:moveTo>
                    <a:pt x="27432" y="1799894"/>
                  </a:moveTo>
                  <a:lnTo>
                    <a:pt x="21285" y="1793748"/>
                  </a:lnTo>
                  <a:lnTo>
                    <a:pt x="6146" y="1793748"/>
                  </a:lnTo>
                  <a:lnTo>
                    <a:pt x="0" y="1799894"/>
                  </a:lnTo>
                  <a:lnTo>
                    <a:pt x="0" y="1815033"/>
                  </a:lnTo>
                  <a:lnTo>
                    <a:pt x="6146" y="1821180"/>
                  </a:lnTo>
                  <a:lnTo>
                    <a:pt x="21285" y="1821180"/>
                  </a:lnTo>
                  <a:lnTo>
                    <a:pt x="27432" y="1815033"/>
                  </a:lnTo>
                  <a:lnTo>
                    <a:pt x="27432" y="1799894"/>
                  </a:lnTo>
                  <a:close/>
                </a:path>
                <a:path w="530860" h="1821180">
                  <a:moveTo>
                    <a:pt x="100584" y="1799894"/>
                  </a:moveTo>
                  <a:lnTo>
                    <a:pt x="94780" y="1793748"/>
                  </a:lnTo>
                  <a:lnTo>
                    <a:pt x="80479" y="1793748"/>
                  </a:lnTo>
                  <a:lnTo>
                    <a:pt x="74676" y="1799894"/>
                  </a:lnTo>
                  <a:lnTo>
                    <a:pt x="74676" y="1815033"/>
                  </a:lnTo>
                  <a:lnTo>
                    <a:pt x="80479" y="1821180"/>
                  </a:lnTo>
                  <a:lnTo>
                    <a:pt x="94780" y="1821180"/>
                  </a:lnTo>
                  <a:lnTo>
                    <a:pt x="100584" y="1815033"/>
                  </a:lnTo>
                  <a:lnTo>
                    <a:pt x="100584" y="1799894"/>
                  </a:lnTo>
                  <a:close/>
                </a:path>
                <a:path w="530860" h="1821180">
                  <a:moveTo>
                    <a:pt x="175260" y="1799894"/>
                  </a:moveTo>
                  <a:lnTo>
                    <a:pt x="169113" y="1793748"/>
                  </a:lnTo>
                  <a:lnTo>
                    <a:pt x="153974" y="1793748"/>
                  </a:lnTo>
                  <a:lnTo>
                    <a:pt x="147828" y="1799894"/>
                  </a:lnTo>
                  <a:lnTo>
                    <a:pt x="147828" y="1815033"/>
                  </a:lnTo>
                  <a:lnTo>
                    <a:pt x="153974" y="1821180"/>
                  </a:lnTo>
                  <a:lnTo>
                    <a:pt x="169113" y="1821180"/>
                  </a:lnTo>
                  <a:lnTo>
                    <a:pt x="175260" y="1815033"/>
                  </a:lnTo>
                  <a:lnTo>
                    <a:pt x="175260" y="1799894"/>
                  </a:lnTo>
                  <a:close/>
                </a:path>
                <a:path w="530860" h="1821180">
                  <a:moveTo>
                    <a:pt x="382524" y="6146"/>
                  </a:moveTo>
                  <a:lnTo>
                    <a:pt x="376377" y="0"/>
                  </a:lnTo>
                  <a:lnTo>
                    <a:pt x="361238" y="0"/>
                  </a:lnTo>
                  <a:lnTo>
                    <a:pt x="355092" y="6146"/>
                  </a:lnTo>
                  <a:lnTo>
                    <a:pt x="355092" y="21285"/>
                  </a:lnTo>
                  <a:lnTo>
                    <a:pt x="361238" y="27432"/>
                  </a:lnTo>
                  <a:lnTo>
                    <a:pt x="376377" y="27432"/>
                  </a:lnTo>
                  <a:lnTo>
                    <a:pt x="382524" y="21285"/>
                  </a:lnTo>
                  <a:lnTo>
                    <a:pt x="382524" y="6146"/>
                  </a:lnTo>
                  <a:close/>
                </a:path>
                <a:path w="530860" h="1821180">
                  <a:moveTo>
                    <a:pt x="455676" y="6146"/>
                  </a:moveTo>
                  <a:lnTo>
                    <a:pt x="449872" y="0"/>
                  </a:lnTo>
                  <a:lnTo>
                    <a:pt x="435571" y="0"/>
                  </a:lnTo>
                  <a:lnTo>
                    <a:pt x="429768" y="6146"/>
                  </a:lnTo>
                  <a:lnTo>
                    <a:pt x="429768" y="21285"/>
                  </a:lnTo>
                  <a:lnTo>
                    <a:pt x="435571" y="27432"/>
                  </a:lnTo>
                  <a:lnTo>
                    <a:pt x="449872" y="27432"/>
                  </a:lnTo>
                  <a:lnTo>
                    <a:pt x="455676" y="21285"/>
                  </a:lnTo>
                  <a:lnTo>
                    <a:pt x="455676" y="6146"/>
                  </a:lnTo>
                  <a:close/>
                </a:path>
                <a:path w="530860" h="1821180">
                  <a:moveTo>
                    <a:pt x="530352" y="6146"/>
                  </a:moveTo>
                  <a:lnTo>
                    <a:pt x="524205" y="0"/>
                  </a:lnTo>
                  <a:lnTo>
                    <a:pt x="509066" y="0"/>
                  </a:lnTo>
                  <a:lnTo>
                    <a:pt x="502920" y="6146"/>
                  </a:lnTo>
                  <a:lnTo>
                    <a:pt x="502920" y="21285"/>
                  </a:lnTo>
                  <a:lnTo>
                    <a:pt x="509066" y="27432"/>
                  </a:lnTo>
                  <a:lnTo>
                    <a:pt x="524205" y="27432"/>
                  </a:lnTo>
                  <a:lnTo>
                    <a:pt x="530352" y="21285"/>
                  </a:lnTo>
                  <a:lnTo>
                    <a:pt x="530352" y="6146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8129016" y="498805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03692" y="4988052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2"/>
                </a:lnTo>
                <a:lnTo>
                  <a:pt x="20104" y="27432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76843" y="498805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97823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70976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45652" y="3429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2"/>
                </a:lnTo>
                <a:lnTo>
                  <a:pt x="21285" y="27432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07907" y="0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0" y="2160905"/>
                </a:lnTo>
              </a:path>
            </a:pathLst>
          </a:custGeom>
          <a:ln w="9525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668655" y="2985135"/>
            <a:ext cx="100965" cy="2158365"/>
            <a:chOff x="667321" y="2985516"/>
            <a:chExt cx="100965" cy="2158365"/>
          </a:xfrm>
        </p:grpSpPr>
        <p:sp>
          <p:nvSpPr>
            <p:cNvPr id="38" name="object 38"/>
            <p:cNvSpPr/>
            <p:nvPr/>
          </p:nvSpPr>
          <p:spPr>
            <a:xfrm>
              <a:off x="713041" y="2985516"/>
              <a:ext cx="9525" cy="2158365"/>
            </a:xfrm>
            <a:custGeom>
              <a:avLst/>
              <a:gdLst/>
              <a:ahLst/>
              <a:cxnLst/>
              <a:rect l="l" t="t" r="r" b="b"/>
              <a:pathLst>
                <a:path w="9525" h="2158365">
                  <a:moveTo>
                    <a:pt x="9525" y="0"/>
                  </a:moveTo>
                  <a:lnTo>
                    <a:pt x="0" y="0"/>
                  </a:lnTo>
                  <a:lnTo>
                    <a:pt x="0" y="2157983"/>
                  </a:lnTo>
                  <a:lnTo>
                    <a:pt x="9525" y="215798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7321" y="4582477"/>
              <a:ext cx="100965" cy="1024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7321" y="3936301"/>
              <a:ext cx="100965" cy="1009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8355901" y="1449133"/>
            <a:ext cx="102489" cy="1009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55901" y="229933"/>
            <a:ext cx="102489" cy="1024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">
            <a:extLst>
              <a:ext uri="{FF2B5EF4-FFF2-40B4-BE49-F238E27FC236}">
                <a16:creationId xmlns:a16="http://schemas.microsoft.com/office/drawing/2014/main" id="{33307984-2489-C94C-40C9-D8D036E955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1829676"/>
            <a:ext cx="513968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610" dirty="0">
                <a:solidFill>
                  <a:srgbClr val="FFC000"/>
                </a:solidFill>
              </a:rPr>
              <a:t>Visibility</a:t>
            </a:r>
            <a:endParaRPr sz="7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0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" y="4183381"/>
            <a:ext cx="1937385" cy="808990"/>
            <a:chOff x="2857" y="4183381"/>
            <a:chExt cx="1937385" cy="808990"/>
          </a:xfrm>
        </p:grpSpPr>
        <p:sp>
          <p:nvSpPr>
            <p:cNvPr id="3" name="object 3"/>
            <p:cNvSpPr/>
            <p:nvPr/>
          </p:nvSpPr>
          <p:spPr>
            <a:xfrm>
              <a:off x="589788" y="4340351"/>
              <a:ext cx="1213485" cy="422909"/>
            </a:xfrm>
            <a:custGeom>
              <a:avLst/>
              <a:gdLst/>
              <a:ahLst/>
              <a:cxnLst/>
              <a:rect l="l" t="t" r="r" b="b"/>
              <a:pathLst>
                <a:path w="1213485" h="422910">
                  <a:moveTo>
                    <a:pt x="0" y="0"/>
                  </a:moveTo>
                  <a:lnTo>
                    <a:pt x="1212900" y="422694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9" y="4332728"/>
              <a:ext cx="582930" cy="654685"/>
            </a:xfrm>
            <a:custGeom>
              <a:avLst/>
              <a:gdLst/>
              <a:ahLst/>
              <a:cxnLst/>
              <a:rect l="l" t="t" r="r" b="b"/>
              <a:pathLst>
                <a:path w="582930" h="654685">
                  <a:moveTo>
                    <a:pt x="0" y="654304"/>
                  </a:moveTo>
                  <a:lnTo>
                    <a:pt x="582599" y="0"/>
                  </a:lnTo>
                </a:path>
              </a:pathLst>
            </a:custGeom>
            <a:ln w="952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5885" y="4189501"/>
              <a:ext cx="283845" cy="281940"/>
            </a:xfrm>
            <a:custGeom>
              <a:avLst/>
              <a:gdLst/>
              <a:ahLst/>
              <a:cxnLst/>
              <a:rect l="l" t="t" r="r" b="b"/>
              <a:pathLst>
                <a:path w="283845" h="281939">
                  <a:moveTo>
                    <a:pt x="141986" y="0"/>
                  </a:moveTo>
                  <a:lnTo>
                    <a:pt x="96949" y="7157"/>
                  </a:lnTo>
                  <a:lnTo>
                    <a:pt x="57952" y="27100"/>
                  </a:lnTo>
                  <a:lnTo>
                    <a:pt x="27276" y="57530"/>
                  </a:lnTo>
                  <a:lnTo>
                    <a:pt x="7198" y="96150"/>
                  </a:lnTo>
                  <a:lnTo>
                    <a:pt x="0" y="140665"/>
                  </a:lnTo>
                  <a:lnTo>
                    <a:pt x="7198" y="185464"/>
                  </a:lnTo>
                  <a:lnTo>
                    <a:pt x="27276" y="224258"/>
                  </a:lnTo>
                  <a:lnTo>
                    <a:pt x="57952" y="254776"/>
                  </a:lnTo>
                  <a:lnTo>
                    <a:pt x="96949" y="274752"/>
                  </a:lnTo>
                  <a:lnTo>
                    <a:pt x="141986" y="281914"/>
                  </a:lnTo>
                  <a:lnTo>
                    <a:pt x="186757" y="274752"/>
                  </a:lnTo>
                  <a:lnTo>
                    <a:pt x="225595" y="254776"/>
                  </a:lnTo>
                  <a:lnTo>
                    <a:pt x="256192" y="224258"/>
                  </a:lnTo>
                  <a:lnTo>
                    <a:pt x="276242" y="185464"/>
                  </a:lnTo>
                  <a:lnTo>
                    <a:pt x="283438" y="140665"/>
                  </a:lnTo>
                  <a:lnTo>
                    <a:pt x="276242" y="96150"/>
                  </a:lnTo>
                  <a:lnTo>
                    <a:pt x="256192" y="57530"/>
                  </a:lnTo>
                  <a:lnTo>
                    <a:pt x="225595" y="27100"/>
                  </a:lnTo>
                  <a:lnTo>
                    <a:pt x="186757" y="7157"/>
                  </a:lnTo>
                  <a:lnTo>
                    <a:pt x="141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292" y="418338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146291" y="0"/>
                  </a:moveTo>
                  <a:lnTo>
                    <a:pt x="99987" y="7481"/>
                  </a:lnTo>
                  <a:lnTo>
                    <a:pt x="59820" y="28283"/>
                  </a:lnTo>
                  <a:lnTo>
                    <a:pt x="28177" y="59947"/>
                  </a:lnTo>
                  <a:lnTo>
                    <a:pt x="7441" y="100010"/>
                  </a:lnTo>
                  <a:lnTo>
                    <a:pt x="0" y="146011"/>
                  </a:lnTo>
                  <a:lnTo>
                    <a:pt x="7441" y="192288"/>
                  </a:lnTo>
                  <a:lnTo>
                    <a:pt x="28177" y="232523"/>
                  </a:lnTo>
                  <a:lnTo>
                    <a:pt x="59820" y="264279"/>
                  </a:lnTo>
                  <a:lnTo>
                    <a:pt x="99987" y="285119"/>
                  </a:lnTo>
                  <a:lnTo>
                    <a:pt x="146291" y="292607"/>
                  </a:lnTo>
                  <a:lnTo>
                    <a:pt x="192385" y="285119"/>
                  </a:lnTo>
                  <a:lnTo>
                    <a:pt x="196210" y="283133"/>
                  </a:lnTo>
                  <a:lnTo>
                    <a:pt x="146291" y="283133"/>
                  </a:lnTo>
                  <a:lnTo>
                    <a:pt x="118636" y="280308"/>
                  </a:lnTo>
                  <a:lnTo>
                    <a:pt x="69588" y="259607"/>
                  </a:lnTo>
                  <a:lnTo>
                    <a:pt x="32499" y="222832"/>
                  </a:lnTo>
                  <a:lnTo>
                    <a:pt x="11767" y="173710"/>
                  </a:lnTo>
                  <a:lnTo>
                    <a:pt x="8940" y="146011"/>
                  </a:lnTo>
                  <a:lnTo>
                    <a:pt x="11767" y="118650"/>
                  </a:lnTo>
                  <a:lnTo>
                    <a:pt x="32499" y="69766"/>
                  </a:lnTo>
                  <a:lnTo>
                    <a:pt x="69588" y="32753"/>
                  </a:lnTo>
                  <a:lnTo>
                    <a:pt x="118636" y="12217"/>
                  </a:lnTo>
                  <a:lnTo>
                    <a:pt x="146291" y="9474"/>
                  </a:lnTo>
                  <a:lnTo>
                    <a:pt x="196231" y="9474"/>
                  </a:lnTo>
                  <a:lnTo>
                    <a:pt x="192385" y="7481"/>
                  </a:lnTo>
                  <a:lnTo>
                    <a:pt x="146291" y="0"/>
                  </a:lnTo>
                  <a:close/>
                </a:path>
                <a:path w="292734" h="292735">
                  <a:moveTo>
                    <a:pt x="196231" y="9474"/>
                  </a:moveTo>
                  <a:lnTo>
                    <a:pt x="146291" y="9474"/>
                  </a:lnTo>
                  <a:lnTo>
                    <a:pt x="173722" y="12217"/>
                  </a:lnTo>
                  <a:lnTo>
                    <a:pt x="199421" y="20134"/>
                  </a:lnTo>
                  <a:lnTo>
                    <a:pt x="242912" y="49606"/>
                  </a:lnTo>
                  <a:lnTo>
                    <a:pt x="272418" y="93008"/>
                  </a:lnTo>
                  <a:lnTo>
                    <a:pt x="283083" y="146011"/>
                  </a:lnTo>
                  <a:lnTo>
                    <a:pt x="280339" y="173710"/>
                  </a:lnTo>
                  <a:lnTo>
                    <a:pt x="259787" y="222832"/>
                  </a:lnTo>
                  <a:lnTo>
                    <a:pt x="222711" y="259607"/>
                  </a:lnTo>
                  <a:lnTo>
                    <a:pt x="173722" y="280308"/>
                  </a:lnTo>
                  <a:lnTo>
                    <a:pt x="146291" y="283133"/>
                  </a:lnTo>
                  <a:lnTo>
                    <a:pt x="196210" y="283133"/>
                  </a:lnTo>
                  <a:lnTo>
                    <a:pt x="232525" y="264279"/>
                  </a:lnTo>
                  <a:lnTo>
                    <a:pt x="264247" y="232523"/>
                  </a:lnTo>
                  <a:lnTo>
                    <a:pt x="285088" y="192288"/>
                  </a:lnTo>
                  <a:lnTo>
                    <a:pt x="292582" y="146011"/>
                  </a:lnTo>
                  <a:lnTo>
                    <a:pt x="285088" y="100010"/>
                  </a:lnTo>
                  <a:lnTo>
                    <a:pt x="264247" y="59947"/>
                  </a:lnTo>
                  <a:lnTo>
                    <a:pt x="232525" y="28283"/>
                  </a:lnTo>
                  <a:lnTo>
                    <a:pt x="196231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796" y="4245894"/>
              <a:ext cx="167614" cy="167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8980" y="461924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482" y="7343"/>
                  </a:lnTo>
                  <a:lnTo>
                    <a:pt x="58945" y="27785"/>
                  </a:lnTo>
                  <a:lnTo>
                    <a:pt x="27775" y="58943"/>
                  </a:lnTo>
                  <a:lnTo>
                    <a:pt x="7338" y="98434"/>
                  </a:lnTo>
                  <a:lnTo>
                    <a:pt x="0" y="143878"/>
                  </a:lnTo>
                  <a:lnTo>
                    <a:pt x="7338" y="189456"/>
                  </a:lnTo>
                  <a:lnTo>
                    <a:pt x="27775" y="229028"/>
                  </a:lnTo>
                  <a:lnTo>
                    <a:pt x="58945" y="260224"/>
                  </a:lnTo>
                  <a:lnTo>
                    <a:pt x="98482" y="280679"/>
                  </a:lnTo>
                  <a:lnTo>
                    <a:pt x="144018" y="288023"/>
                  </a:lnTo>
                  <a:lnTo>
                    <a:pt x="189549" y="280679"/>
                  </a:lnTo>
                  <a:lnTo>
                    <a:pt x="229084" y="260224"/>
                  </a:lnTo>
                  <a:lnTo>
                    <a:pt x="260256" y="229028"/>
                  </a:lnTo>
                  <a:lnTo>
                    <a:pt x="280696" y="189456"/>
                  </a:lnTo>
                  <a:lnTo>
                    <a:pt x="288036" y="143878"/>
                  </a:lnTo>
                  <a:lnTo>
                    <a:pt x="280696" y="98434"/>
                  </a:lnTo>
                  <a:lnTo>
                    <a:pt x="260256" y="58943"/>
                  </a:lnTo>
                  <a:lnTo>
                    <a:pt x="229084" y="27785"/>
                  </a:lnTo>
                  <a:lnTo>
                    <a:pt x="189549" y="7343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7443" y="4616205"/>
              <a:ext cx="292735" cy="294640"/>
            </a:xfrm>
            <a:custGeom>
              <a:avLst/>
              <a:gdLst/>
              <a:ahLst/>
              <a:cxnLst/>
              <a:rect l="l" t="t" r="r" b="b"/>
              <a:pathLst>
                <a:path w="292735" h="294639">
                  <a:moveTo>
                    <a:pt x="146304" y="0"/>
                  </a:moveTo>
                  <a:lnTo>
                    <a:pt x="100091" y="7498"/>
                  </a:lnTo>
                  <a:lnTo>
                    <a:pt x="59933" y="28370"/>
                  </a:lnTo>
                  <a:lnTo>
                    <a:pt x="28251" y="60185"/>
                  </a:lnTo>
                  <a:lnTo>
                    <a:pt x="7466" y="100510"/>
                  </a:lnTo>
                  <a:lnTo>
                    <a:pt x="0" y="146913"/>
                  </a:lnTo>
                  <a:lnTo>
                    <a:pt x="7466" y="193458"/>
                  </a:lnTo>
                  <a:lnTo>
                    <a:pt x="28251" y="233870"/>
                  </a:lnTo>
                  <a:lnTo>
                    <a:pt x="59933" y="265729"/>
                  </a:lnTo>
                  <a:lnTo>
                    <a:pt x="100091" y="286618"/>
                  </a:lnTo>
                  <a:lnTo>
                    <a:pt x="146304" y="294119"/>
                  </a:lnTo>
                  <a:lnTo>
                    <a:pt x="175799" y="289331"/>
                  </a:lnTo>
                  <a:lnTo>
                    <a:pt x="146304" y="289331"/>
                  </a:lnTo>
                  <a:lnTo>
                    <a:pt x="117699" y="286424"/>
                  </a:lnTo>
                  <a:lnTo>
                    <a:pt x="67115" y="264990"/>
                  </a:lnTo>
                  <a:lnTo>
                    <a:pt x="28883" y="226548"/>
                  </a:lnTo>
                  <a:lnTo>
                    <a:pt x="7618" y="175641"/>
                  </a:lnTo>
                  <a:lnTo>
                    <a:pt x="4762" y="146913"/>
                  </a:lnTo>
                  <a:lnTo>
                    <a:pt x="7618" y="118313"/>
                  </a:lnTo>
                  <a:lnTo>
                    <a:pt x="28883" y="67442"/>
                  </a:lnTo>
                  <a:lnTo>
                    <a:pt x="67115" y="29010"/>
                  </a:lnTo>
                  <a:lnTo>
                    <a:pt x="117699" y="7655"/>
                  </a:lnTo>
                  <a:lnTo>
                    <a:pt x="146304" y="4787"/>
                  </a:lnTo>
                  <a:lnTo>
                    <a:pt x="175809" y="4787"/>
                  </a:lnTo>
                  <a:lnTo>
                    <a:pt x="146304" y="0"/>
                  </a:lnTo>
                  <a:close/>
                </a:path>
                <a:path w="292735" h="294639">
                  <a:moveTo>
                    <a:pt x="175809" y="4787"/>
                  </a:moveTo>
                  <a:lnTo>
                    <a:pt x="146304" y="4787"/>
                  </a:lnTo>
                  <a:lnTo>
                    <a:pt x="174905" y="7655"/>
                  </a:lnTo>
                  <a:lnTo>
                    <a:pt x="201510" y="15905"/>
                  </a:lnTo>
                  <a:lnTo>
                    <a:pt x="246621" y="46443"/>
                  </a:lnTo>
                  <a:lnTo>
                    <a:pt x="276934" y="91611"/>
                  </a:lnTo>
                  <a:lnTo>
                    <a:pt x="288112" y="146913"/>
                  </a:lnTo>
                  <a:lnTo>
                    <a:pt x="285217" y="175641"/>
                  </a:lnTo>
                  <a:lnTo>
                    <a:pt x="263868" y="226548"/>
                  </a:lnTo>
                  <a:lnTo>
                    <a:pt x="225592" y="264990"/>
                  </a:lnTo>
                  <a:lnTo>
                    <a:pt x="174905" y="286424"/>
                  </a:lnTo>
                  <a:lnTo>
                    <a:pt x="146304" y="289331"/>
                  </a:lnTo>
                  <a:lnTo>
                    <a:pt x="175799" y="289331"/>
                  </a:lnTo>
                  <a:lnTo>
                    <a:pt x="232664" y="265729"/>
                  </a:lnTo>
                  <a:lnTo>
                    <a:pt x="264344" y="233870"/>
                  </a:lnTo>
                  <a:lnTo>
                    <a:pt x="285129" y="193458"/>
                  </a:lnTo>
                  <a:lnTo>
                    <a:pt x="292595" y="146913"/>
                  </a:lnTo>
                  <a:lnTo>
                    <a:pt x="285129" y="100510"/>
                  </a:lnTo>
                  <a:lnTo>
                    <a:pt x="264344" y="60185"/>
                  </a:lnTo>
                  <a:lnTo>
                    <a:pt x="232664" y="28370"/>
                  </a:lnTo>
                  <a:lnTo>
                    <a:pt x="192510" y="7498"/>
                  </a:lnTo>
                  <a:lnTo>
                    <a:pt x="175809" y="4787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2521" y="4652769"/>
              <a:ext cx="220954" cy="2209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033285" y="0"/>
            <a:ext cx="2112010" cy="1156970"/>
            <a:chOff x="7033285" y="0"/>
            <a:chExt cx="2112010" cy="1156970"/>
          </a:xfrm>
        </p:grpSpPr>
        <p:sp>
          <p:nvSpPr>
            <p:cNvPr id="12" name="object 12"/>
            <p:cNvSpPr/>
            <p:nvPr/>
          </p:nvSpPr>
          <p:spPr>
            <a:xfrm>
              <a:off x="7196328" y="295656"/>
              <a:ext cx="1157605" cy="542925"/>
            </a:xfrm>
            <a:custGeom>
              <a:avLst/>
              <a:gdLst/>
              <a:ahLst/>
              <a:cxnLst/>
              <a:rect l="l" t="t" r="r" b="b"/>
              <a:pathLst>
                <a:path w="1157604" h="542925">
                  <a:moveTo>
                    <a:pt x="1157097" y="54269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54568" y="0"/>
              <a:ext cx="786130" cy="830580"/>
            </a:xfrm>
            <a:custGeom>
              <a:avLst/>
              <a:gdLst/>
              <a:ahLst/>
              <a:cxnLst/>
              <a:rect l="l" t="t" r="r" b="b"/>
              <a:pathLst>
                <a:path w="786129" h="830580">
                  <a:moveTo>
                    <a:pt x="785632" y="0"/>
                  </a:moveTo>
                  <a:lnTo>
                    <a:pt x="0" y="830300"/>
                  </a:lnTo>
                </a:path>
              </a:pathLst>
            </a:custGeom>
            <a:ln w="9525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68055" y="531876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5">
                  <a:moveTo>
                    <a:pt x="286499" y="0"/>
                  </a:moveTo>
                  <a:lnTo>
                    <a:pt x="240012" y="3751"/>
                  </a:lnTo>
                  <a:lnTo>
                    <a:pt x="195918" y="14609"/>
                  </a:lnTo>
                  <a:lnTo>
                    <a:pt x="154808" y="31982"/>
                  </a:lnTo>
                  <a:lnTo>
                    <a:pt x="117269" y="55278"/>
                  </a:lnTo>
                  <a:lnTo>
                    <a:pt x="83889" y="83902"/>
                  </a:lnTo>
                  <a:lnTo>
                    <a:pt x="55259" y="117263"/>
                  </a:lnTo>
                  <a:lnTo>
                    <a:pt x="31966" y="154768"/>
                  </a:lnTo>
                  <a:lnTo>
                    <a:pt x="14599" y="195824"/>
                  </a:lnTo>
                  <a:lnTo>
                    <a:pt x="3748" y="239839"/>
                  </a:lnTo>
                  <a:lnTo>
                    <a:pt x="0" y="286219"/>
                  </a:lnTo>
                  <a:lnTo>
                    <a:pt x="3748" y="332758"/>
                  </a:lnTo>
                  <a:lnTo>
                    <a:pt x="14599" y="376897"/>
                  </a:lnTo>
                  <a:lnTo>
                    <a:pt x="31966" y="418049"/>
                  </a:lnTo>
                  <a:lnTo>
                    <a:pt x="55259" y="455625"/>
                  </a:lnTo>
                  <a:lnTo>
                    <a:pt x="83889" y="489035"/>
                  </a:lnTo>
                  <a:lnTo>
                    <a:pt x="117269" y="517692"/>
                  </a:lnTo>
                  <a:lnTo>
                    <a:pt x="154808" y="541005"/>
                  </a:lnTo>
                  <a:lnTo>
                    <a:pt x="195918" y="558386"/>
                  </a:lnTo>
                  <a:lnTo>
                    <a:pt x="240012" y="569247"/>
                  </a:lnTo>
                  <a:lnTo>
                    <a:pt x="286499" y="572998"/>
                  </a:lnTo>
                  <a:lnTo>
                    <a:pt x="332992" y="569247"/>
                  </a:lnTo>
                  <a:lnTo>
                    <a:pt x="377089" y="558386"/>
                  </a:lnTo>
                  <a:lnTo>
                    <a:pt x="418201" y="541005"/>
                  </a:lnTo>
                  <a:lnTo>
                    <a:pt x="455740" y="517692"/>
                  </a:lnTo>
                  <a:lnTo>
                    <a:pt x="489118" y="489035"/>
                  </a:lnTo>
                  <a:lnTo>
                    <a:pt x="517746" y="455625"/>
                  </a:lnTo>
                  <a:lnTo>
                    <a:pt x="541036" y="418049"/>
                  </a:lnTo>
                  <a:lnTo>
                    <a:pt x="558401" y="376897"/>
                  </a:lnTo>
                  <a:lnTo>
                    <a:pt x="569251" y="332758"/>
                  </a:lnTo>
                  <a:lnTo>
                    <a:pt x="572998" y="286219"/>
                  </a:lnTo>
                  <a:lnTo>
                    <a:pt x="569251" y="239839"/>
                  </a:lnTo>
                  <a:lnTo>
                    <a:pt x="558401" y="195824"/>
                  </a:lnTo>
                  <a:lnTo>
                    <a:pt x="541036" y="154768"/>
                  </a:lnTo>
                  <a:lnTo>
                    <a:pt x="517746" y="117263"/>
                  </a:lnTo>
                  <a:lnTo>
                    <a:pt x="489118" y="83902"/>
                  </a:lnTo>
                  <a:lnTo>
                    <a:pt x="455740" y="55278"/>
                  </a:lnTo>
                  <a:lnTo>
                    <a:pt x="418201" y="31982"/>
                  </a:lnTo>
                  <a:lnTo>
                    <a:pt x="377089" y="14609"/>
                  </a:lnTo>
                  <a:lnTo>
                    <a:pt x="332992" y="3751"/>
                  </a:lnTo>
                  <a:lnTo>
                    <a:pt x="286499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65033" y="527329"/>
              <a:ext cx="581025" cy="582295"/>
            </a:xfrm>
            <a:custGeom>
              <a:avLst/>
              <a:gdLst/>
              <a:ahLst/>
              <a:cxnLst/>
              <a:rect l="l" t="t" r="r" b="b"/>
              <a:pathLst>
                <a:path w="581025" h="582294">
                  <a:moveTo>
                    <a:pt x="290296" y="0"/>
                  </a:moveTo>
                  <a:lnTo>
                    <a:pt x="243249" y="3810"/>
                  </a:lnTo>
                  <a:lnTo>
                    <a:pt x="198604" y="14841"/>
                  </a:lnTo>
                  <a:lnTo>
                    <a:pt x="156962" y="32490"/>
                  </a:lnTo>
                  <a:lnTo>
                    <a:pt x="118923" y="56155"/>
                  </a:lnTo>
                  <a:lnTo>
                    <a:pt x="85088" y="85236"/>
                  </a:lnTo>
                  <a:lnTo>
                    <a:pt x="56058" y="119128"/>
                  </a:lnTo>
                  <a:lnTo>
                    <a:pt x="32433" y="157232"/>
                  </a:lnTo>
                  <a:lnTo>
                    <a:pt x="14815" y="198945"/>
                  </a:lnTo>
                  <a:lnTo>
                    <a:pt x="3803" y="243666"/>
                  </a:lnTo>
                  <a:lnTo>
                    <a:pt x="0" y="290791"/>
                  </a:lnTo>
                  <a:lnTo>
                    <a:pt x="3803" y="338072"/>
                  </a:lnTo>
                  <a:lnTo>
                    <a:pt x="14815" y="382915"/>
                  </a:lnTo>
                  <a:lnTo>
                    <a:pt x="32433" y="424723"/>
                  </a:lnTo>
                  <a:lnTo>
                    <a:pt x="56058" y="462898"/>
                  </a:lnTo>
                  <a:lnTo>
                    <a:pt x="85088" y="496841"/>
                  </a:lnTo>
                  <a:lnTo>
                    <a:pt x="118923" y="525954"/>
                  </a:lnTo>
                  <a:lnTo>
                    <a:pt x="156962" y="549639"/>
                  </a:lnTo>
                  <a:lnTo>
                    <a:pt x="198604" y="567297"/>
                  </a:lnTo>
                  <a:lnTo>
                    <a:pt x="243249" y="578331"/>
                  </a:lnTo>
                  <a:lnTo>
                    <a:pt x="290296" y="582142"/>
                  </a:lnTo>
                  <a:lnTo>
                    <a:pt x="337350" y="578331"/>
                  </a:lnTo>
                  <a:lnTo>
                    <a:pt x="360268" y="572668"/>
                  </a:lnTo>
                  <a:lnTo>
                    <a:pt x="290296" y="572668"/>
                  </a:lnTo>
                  <a:lnTo>
                    <a:pt x="233540" y="566913"/>
                  </a:lnTo>
                  <a:lnTo>
                    <a:pt x="180744" y="550451"/>
                  </a:lnTo>
                  <a:lnTo>
                    <a:pt x="132957" y="524485"/>
                  </a:lnTo>
                  <a:lnTo>
                    <a:pt x="91224" y="490219"/>
                  </a:lnTo>
                  <a:lnTo>
                    <a:pt x="56999" y="448402"/>
                  </a:lnTo>
                  <a:lnTo>
                    <a:pt x="31075" y="400531"/>
                  </a:lnTo>
                  <a:lnTo>
                    <a:pt x="14644" y="347646"/>
                  </a:lnTo>
                  <a:lnTo>
                    <a:pt x="8902" y="290791"/>
                  </a:lnTo>
                  <a:lnTo>
                    <a:pt x="14644" y="234179"/>
                  </a:lnTo>
                  <a:lnTo>
                    <a:pt x="31075" y="181327"/>
                  </a:lnTo>
                  <a:lnTo>
                    <a:pt x="56999" y="133490"/>
                  </a:lnTo>
                  <a:lnTo>
                    <a:pt x="91224" y="91922"/>
                  </a:lnTo>
                  <a:lnTo>
                    <a:pt x="132957" y="57415"/>
                  </a:lnTo>
                  <a:lnTo>
                    <a:pt x="180744" y="31476"/>
                  </a:lnTo>
                  <a:lnTo>
                    <a:pt x="233540" y="15148"/>
                  </a:lnTo>
                  <a:lnTo>
                    <a:pt x="290296" y="9474"/>
                  </a:lnTo>
                  <a:lnTo>
                    <a:pt x="360275" y="9474"/>
                  </a:lnTo>
                  <a:lnTo>
                    <a:pt x="337350" y="3810"/>
                  </a:lnTo>
                  <a:lnTo>
                    <a:pt x="290296" y="0"/>
                  </a:lnTo>
                  <a:close/>
                </a:path>
                <a:path w="581025" h="582294">
                  <a:moveTo>
                    <a:pt x="360275" y="9474"/>
                  </a:moveTo>
                  <a:lnTo>
                    <a:pt x="290296" y="9474"/>
                  </a:lnTo>
                  <a:lnTo>
                    <a:pt x="347059" y="15148"/>
                  </a:lnTo>
                  <a:lnTo>
                    <a:pt x="399802" y="31476"/>
                  </a:lnTo>
                  <a:lnTo>
                    <a:pt x="447430" y="57415"/>
                  </a:lnTo>
                  <a:lnTo>
                    <a:pt x="488848" y="91922"/>
                  </a:lnTo>
                  <a:lnTo>
                    <a:pt x="523301" y="133490"/>
                  </a:lnTo>
                  <a:lnTo>
                    <a:pt x="549195" y="181327"/>
                  </a:lnTo>
                  <a:lnTo>
                    <a:pt x="565493" y="234179"/>
                  </a:lnTo>
                  <a:lnTo>
                    <a:pt x="571157" y="290791"/>
                  </a:lnTo>
                  <a:lnTo>
                    <a:pt x="565493" y="347646"/>
                  </a:lnTo>
                  <a:lnTo>
                    <a:pt x="549195" y="400531"/>
                  </a:lnTo>
                  <a:lnTo>
                    <a:pt x="523301" y="448402"/>
                  </a:lnTo>
                  <a:lnTo>
                    <a:pt x="488848" y="490219"/>
                  </a:lnTo>
                  <a:lnTo>
                    <a:pt x="447430" y="524485"/>
                  </a:lnTo>
                  <a:lnTo>
                    <a:pt x="399802" y="550451"/>
                  </a:lnTo>
                  <a:lnTo>
                    <a:pt x="347059" y="566913"/>
                  </a:lnTo>
                  <a:lnTo>
                    <a:pt x="290296" y="572668"/>
                  </a:lnTo>
                  <a:lnTo>
                    <a:pt x="360268" y="572668"/>
                  </a:lnTo>
                  <a:lnTo>
                    <a:pt x="423647" y="549639"/>
                  </a:lnTo>
                  <a:lnTo>
                    <a:pt x="461689" y="525954"/>
                  </a:lnTo>
                  <a:lnTo>
                    <a:pt x="495527" y="496841"/>
                  </a:lnTo>
                  <a:lnTo>
                    <a:pt x="524558" y="462898"/>
                  </a:lnTo>
                  <a:lnTo>
                    <a:pt x="548184" y="424723"/>
                  </a:lnTo>
                  <a:lnTo>
                    <a:pt x="565802" y="382915"/>
                  </a:lnTo>
                  <a:lnTo>
                    <a:pt x="576814" y="338072"/>
                  </a:lnTo>
                  <a:lnTo>
                    <a:pt x="580618" y="290791"/>
                  </a:lnTo>
                  <a:lnTo>
                    <a:pt x="576814" y="243666"/>
                  </a:lnTo>
                  <a:lnTo>
                    <a:pt x="565802" y="198945"/>
                  </a:lnTo>
                  <a:lnTo>
                    <a:pt x="548184" y="157232"/>
                  </a:lnTo>
                  <a:lnTo>
                    <a:pt x="524558" y="119128"/>
                  </a:lnTo>
                  <a:lnTo>
                    <a:pt x="495527" y="85236"/>
                  </a:lnTo>
                  <a:lnTo>
                    <a:pt x="461689" y="56155"/>
                  </a:lnTo>
                  <a:lnTo>
                    <a:pt x="423647" y="32490"/>
                  </a:lnTo>
                  <a:lnTo>
                    <a:pt x="382001" y="14841"/>
                  </a:lnTo>
                  <a:lnTo>
                    <a:pt x="360275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41233" y="605027"/>
              <a:ext cx="428625" cy="426720"/>
            </a:xfrm>
            <a:custGeom>
              <a:avLst/>
              <a:gdLst/>
              <a:ahLst/>
              <a:cxnLst/>
              <a:rect l="l" t="t" r="r" b="b"/>
              <a:pathLst>
                <a:path w="428625" h="426719">
                  <a:moveTo>
                    <a:pt x="214096" y="0"/>
                  </a:moveTo>
                  <a:lnTo>
                    <a:pt x="165023" y="5614"/>
                  </a:lnTo>
                  <a:lnTo>
                    <a:pt x="119966" y="21613"/>
                  </a:lnTo>
                  <a:lnTo>
                    <a:pt x="80213" y="46731"/>
                  </a:lnTo>
                  <a:lnTo>
                    <a:pt x="47052" y="79701"/>
                  </a:lnTo>
                  <a:lnTo>
                    <a:pt x="21770" y="119258"/>
                  </a:lnTo>
                  <a:lnTo>
                    <a:pt x="5657" y="164136"/>
                  </a:lnTo>
                  <a:lnTo>
                    <a:pt x="0" y="213067"/>
                  </a:lnTo>
                  <a:lnTo>
                    <a:pt x="5657" y="262044"/>
                  </a:lnTo>
                  <a:lnTo>
                    <a:pt x="21770" y="307009"/>
                  </a:lnTo>
                  <a:lnTo>
                    <a:pt x="47052" y="346679"/>
                  </a:lnTo>
                  <a:lnTo>
                    <a:pt x="80213" y="379770"/>
                  </a:lnTo>
                  <a:lnTo>
                    <a:pt x="119966" y="404997"/>
                  </a:lnTo>
                  <a:lnTo>
                    <a:pt x="165023" y="421075"/>
                  </a:lnTo>
                  <a:lnTo>
                    <a:pt x="214096" y="426720"/>
                  </a:lnTo>
                  <a:lnTo>
                    <a:pt x="263178" y="421075"/>
                  </a:lnTo>
                  <a:lnTo>
                    <a:pt x="308242" y="404997"/>
                  </a:lnTo>
                  <a:lnTo>
                    <a:pt x="348000" y="379770"/>
                  </a:lnTo>
                  <a:lnTo>
                    <a:pt x="381164" y="346679"/>
                  </a:lnTo>
                  <a:lnTo>
                    <a:pt x="406447" y="307009"/>
                  </a:lnTo>
                  <a:lnTo>
                    <a:pt x="422561" y="262044"/>
                  </a:lnTo>
                  <a:lnTo>
                    <a:pt x="428218" y="213067"/>
                  </a:lnTo>
                  <a:lnTo>
                    <a:pt x="422561" y="164136"/>
                  </a:lnTo>
                  <a:lnTo>
                    <a:pt x="406447" y="119258"/>
                  </a:lnTo>
                  <a:lnTo>
                    <a:pt x="381164" y="79701"/>
                  </a:lnTo>
                  <a:lnTo>
                    <a:pt x="348000" y="46731"/>
                  </a:lnTo>
                  <a:lnTo>
                    <a:pt x="308242" y="21613"/>
                  </a:lnTo>
                  <a:lnTo>
                    <a:pt x="263178" y="5614"/>
                  </a:lnTo>
                  <a:lnTo>
                    <a:pt x="214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36661" y="598931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5" h="437515">
                  <a:moveTo>
                    <a:pt x="218655" y="0"/>
                  </a:moveTo>
                  <a:lnTo>
                    <a:pt x="168426" y="5783"/>
                  </a:lnTo>
                  <a:lnTo>
                    <a:pt x="122367" y="22251"/>
                  </a:lnTo>
                  <a:lnTo>
                    <a:pt x="81773" y="48074"/>
                  </a:lnTo>
                  <a:lnTo>
                    <a:pt x="47943" y="81928"/>
                  </a:lnTo>
                  <a:lnTo>
                    <a:pt x="22172" y="122485"/>
                  </a:lnTo>
                  <a:lnTo>
                    <a:pt x="5759" y="168418"/>
                  </a:lnTo>
                  <a:lnTo>
                    <a:pt x="0" y="218401"/>
                  </a:lnTo>
                  <a:lnTo>
                    <a:pt x="5759" y="268599"/>
                  </a:lnTo>
                  <a:lnTo>
                    <a:pt x="22172" y="314684"/>
                  </a:lnTo>
                  <a:lnTo>
                    <a:pt x="47943" y="355340"/>
                  </a:lnTo>
                  <a:lnTo>
                    <a:pt x="81773" y="389251"/>
                  </a:lnTo>
                  <a:lnTo>
                    <a:pt x="122367" y="415102"/>
                  </a:lnTo>
                  <a:lnTo>
                    <a:pt x="168426" y="431578"/>
                  </a:lnTo>
                  <a:lnTo>
                    <a:pt x="218655" y="437362"/>
                  </a:lnTo>
                  <a:lnTo>
                    <a:pt x="268710" y="431578"/>
                  </a:lnTo>
                  <a:lnTo>
                    <a:pt x="279011" y="427888"/>
                  </a:lnTo>
                  <a:lnTo>
                    <a:pt x="218655" y="427888"/>
                  </a:lnTo>
                  <a:lnTo>
                    <a:pt x="176332" y="423641"/>
                  </a:lnTo>
                  <a:lnTo>
                    <a:pt x="136937" y="411454"/>
                  </a:lnTo>
                  <a:lnTo>
                    <a:pt x="101305" y="392162"/>
                  </a:lnTo>
                  <a:lnTo>
                    <a:pt x="70269" y="366598"/>
                  </a:lnTo>
                  <a:lnTo>
                    <a:pt x="44676" y="335620"/>
                  </a:lnTo>
                  <a:lnTo>
                    <a:pt x="25360" y="300034"/>
                  </a:lnTo>
                  <a:lnTo>
                    <a:pt x="13156" y="260681"/>
                  </a:lnTo>
                  <a:lnTo>
                    <a:pt x="8902" y="218401"/>
                  </a:lnTo>
                  <a:lnTo>
                    <a:pt x="13156" y="176454"/>
                  </a:lnTo>
                  <a:lnTo>
                    <a:pt x="25360" y="137272"/>
                  </a:lnTo>
                  <a:lnTo>
                    <a:pt x="44676" y="101746"/>
                  </a:lnTo>
                  <a:lnTo>
                    <a:pt x="70269" y="70764"/>
                  </a:lnTo>
                  <a:lnTo>
                    <a:pt x="101305" y="45210"/>
                  </a:lnTo>
                  <a:lnTo>
                    <a:pt x="136937" y="25917"/>
                  </a:lnTo>
                  <a:lnTo>
                    <a:pt x="176332" y="13725"/>
                  </a:lnTo>
                  <a:lnTo>
                    <a:pt x="218655" y="9474"/>
                  </a:lnTo>
                  <a:lnTo>
                    <a:pt x="279017" y="9474"/>
                  </a:lnTo>
                  <a:lnTo>
                    <a:pt x="268710" y="5783"/>
                  </a:lnTo>
                  <a:lnTo>
                    <a:pt x="218655" y="0"/>
                  </a:lnTo>
                  <a:close/>
                </a:path>
                <a:path w="437515" h="437515">
                  <a:moveTo>
                    <a:pt x="279017" y="9474"/>
                  </a:moveTo>
                  <a:lnTo>
                    <a:pt x="218655" y="9474"/>
                  </a:lnTo>
                  <a:lnTo>
                    <a:pt x="260908" y="13725"/>
                  </a:lnTo>
                  <a:lnTo>
                    <a:pt x="300118" y="25917"/>
                  </a:lnTo>
                  <a:lnTo>
                    <a:pt x="335554" y="45210"/>
                  </a:lnTo>
                  <a:lnTo>
                    <a:pt x="366483" y="70764"/>
                  </a:lnTo>
                  <a:lnTo>
                    <a:pt x="392081" y="101746"/>
                  </a:lnTo>
                  <a:lnTo>
                    <a:pt x="411397" y="137272"/>
                  </a:lnTo>
                  <a:lnTo>
                    <a:pt x="423598" y="176454"/>
                  </a:lnTo>
                  <a:lnTo>
                    <a:pt x="427850" y="218401"/>
                  </a:lnTo>
                  <a:lnTo>
                    <a:pt x="423598" y="260681"/>
                  </a:lnTo>
                  <a:lnTo>
                    <a:pt x="411397" y="300034"/>
                  </a:lnTo>
                  <a:lnTo>
                    <a:pt x="392081" y="335620"/>
                  </a:lnTo>
                  <a:lnTo>
                    <a:pt x="366483" y="366598"/>
                  </a:lnTo>
                  <a:lnTo>
                    <a:pt x="335554" y="392162"/>
                  </a:lnTo>
                  <a:lnTo>
                    <a:pt x="300118" y="411454"/>
                  </a:lnTo>
                  <a:lnTo>
                    <a:pt x="260908" y="423641"/>
                  </a:lnTo>
                  <a:lnTo>
                    <a:pt x="218655" y="427888"/>
                  </a:lnTo>
                  <a:lnTo>
                    <a:pt x="279011" y="427888"/>
                  </a:lnTo>
                  <a:lnTo>
                    <a:pt x="355313" y="389251"/>
                  </a:lnTo>
                  <a:lnTo>
                    <a:pt x="389208" y="355340"/>
                  </a:lnTo>
                  <a:lnTo>
                    <a:pt x="415061" y="314684"/>
                  </a:lnTo>
                  <a:lnTo>
                    <a:pt x="431547" y="268599"/>
                  </a:lnTo>
                  <a:lnTo>
                    <a:pt x="437337" y="218401"/>
                  </a:lnTo>
                  <a:lnTo>
                    <a:pt x="431547" y="168418"/>
                  </a:lnTo>
                  <a:lnTo>
                    <a:pt x="415061" y="122485"/>
                  </a:lnTo>
                  <a:lnTo>
                    <a:pt x="389208" y="81928"/>
                  </a:lnTo>
                  <a:lnTo>
                    <a:pt x="355313" y="48074"/>
                  </a:lnTo>
                  <a:lnTo>
                    <a:pt x="314705" y="22251"/>
                  </a:lnTo>
                  <a:lnTo>
                    <a:pt x="279017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20481" y="682777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135127" y="0"/>
                  </a:moveTo>
                  <a:lnTo>
                    <a:pt x="92457" y="6897"/>
                  </a:lnTo>
                  <a:lnTo>
                    <a:pt x="55368" y="26073"/>
                  </a:lnTo>
                  <a:lnTo>
                    <a:pt x="26102" y="55259"/>
                  </a:lnTo>
                  <a:lnTo>
                    <a:pt x="6899" y="92181"/>
                  </a:lnTo>
                  <a:lnTo>
                    <a:pt x="0" y="134569"/>
                  </a:lnTo>
                  <a:lnTo>
                    <a:pt x="6899" y="177242"/>
                  </a:lnTo>
                  <a:lnTo>
                    <a:pt x="26102" y="214337"/>
                  </a:lnTo>
                  <a:lnTo>
                    <a:pt x="55368" y="243611"/>
                  </a:lnTo>
                  <a:lnTo>
                    <a:pt x="92457" y="262820"/>
                  </a:lnTo>
                  <a:lnTo>
                    <a:pt x="135127" y="269722"/>
                  </a:lnTo>
                  <a:lnTo>
                    <a:pt x="177742" y="262820"/>
                  </a:lnTo>
                  <a:lnTo>
                    <a:pt x="214699" y="243611"/>
                  </a:lnTo>
                  <a:lnTo>
                    <a:pt x="243808" y="214337"/>
                  </a:lnTo>
                  <a:lnTo>
                    <a:pt x="262879" y="177242"/>
                  </a:lnTo>
                  <a:lnTo>
                    <a:pt x="269722" y="134569"/>
                  </a:lnTo>
                  <a:lnTo>
                    <a:pt x="262879" y="92181"/>
                  </a:lnTo>
                  <a:lnTo>
                    <a:pt x="243808" y="55259"/>
                  </a:lnTo>
                  <a:lnTo>
                    <a:pt x="214699" y="26073"/>
                  </a:lnTo>
                  <a:lnTo>
                    <a:pt x="177742" y="6897"/>
                  </a:lnTo>
                  <a:lnTo>
                    <a:pt x="135127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15909" y="678205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07" y="0"/>
                  </a:moveTo>
                  <a:lnTo>
                    <a:pt x="95263" y="7096"/>
                  </a:lnTo>
                  <a:lnTo>
                    <a:pt x="56984" y="26855"/>
                  </a:lnTo>
                  <a:lnTo>
                    <a:pt x="26837" y="56979"/>
                  </a:lnTo>
                  <a:lnTo>
                    <a:pt x="7086" y="95169"/>
                  </a:lnTo>
                  <a:lnTo>
                    <a:pt x="0" y="139128"/>
                  </a:lnTo>
                  <a:lnTo>
                    <a:pt x="7086" y="183377"/>
                  </a:lnTo>
                  <a:lnTo>
                    <a:pt x="26837" y="221741"/>
                  </a:lnTo>
                  <a:lnTo>
                    <a:pt x="56984" y="251951"/>
                  </a:lnTo>
                  <a:lnTo>
                    <a:pt x="95263" y="271740"/>
                  </a:lnTo>
                  <a:lnTo>
                    <a:pt x="139407" y="278841"/>
                  </a:lnTo>
                  <a:lnTo>
                    <a:pt x="183345" y="271740"/>
                  </a:lnTo>
                  <a:lnTo>
                    <a:pt x="187910" y="269379"/>
                  </a:lnTo>
                  <a:lnTo>
                    <a:pt x="139407" y="269379"/>
                  </a:lnTo>
                  <a:lnTo>
                    <a:pt x="113139" y="266755"/>
                  </a:lnTo>
                  <a:lnTo>
                    <a:pt x="66616" y="247310"/>
                  </a:lnTo>
                  <a:lnTo>
                    <a:pt x="31460" y="212314"/>
                  </a:lnTo>
                  <a:lnTo>
                    <a:pt x="12046" y="165543"/>
                  </a:lnTo>
                  <a:lnTo>
                    <a:pt x="9423" y="139128"/>
                  </a:lnTo>
                  <a:lnTo>
                    <a:pt x="12046" y="113051"/>
                  </a:lnTo>
                  <a:lnTo>
                    <a:pt x="31460" y="66506"/>
                  </a:lnTo>
                  <a:lnTo>
                    <a:pt x="66616" y="31199"/>
                  </a:lnTo>
                  <a:lnTo>
                    <a:pt x="113139" y="11526"/>
                  </a:lnTo>
                  <a:lnTo>
                    <a:pt x="139407" y="8889"/>
                  </a:lnTo>
                  <a:lnTo>
                    <a:pt x="186817" y="8889"/>
                  </a:lnTo>
                  <a:lnTo>
                    <a:pt x="183345" y="7096"/>
                  </a:lnTo>
                  <a:lnTo>
                    <a:pt x="139407" y="0"/>
                  </a:lnTo>
                  <a:close/>
                </a:path>
                <a:path w="279400" h="279400">
                  <a:moveTo>
                    <a:pt x="186817" y="8889"/>
                  </a:moveTo>
                  <a:lnTo>
                    <a:pt x="139407" y="8889"/>
                  </a:lnTo>
                  <a:lnTo>
                    <a:pt x="165682" y="11526"/>
                  </a:lnTo>
                  <a:lnTo>
                    <a:pt x="190031" y="19119"/>
                  </a:lnTo>
                  <a:lnTo>
                    <a:pt x="231063" y="47294"/>
                  </a:lnTo>
                  <a:lnTo>
                    <a:pt x="259191" y="88634"/>
                  </a:lnTo>
                  <a:lnTo>
                    <a:pt x="269392" y="139128"/>
                  </a:lnTo>
                  <a:lnTo>
                    <a:pt x="266764" y="165543"/>
                  </a:lnTo>
                  <a:lnTo>
                    <a:pt x="247136" y="212314"/>
                  </a:lnTo>
                  <a:lnTo>
                    <a:pt x="211983" y="247310"/>
                  </a:lnTo>
                  <a:lnTo>
                    <a:pt x="165682" y="266755"/>
                  </a:lnTo>
                  <a:lnTo>
                    <a:pt x="139407" y="269379"/>
                  </a:lnTo>
                  <a:lnTo>
                    <a:pt x="187910" y="269379"/>
                  </a:lnTo>
                  <a:lnTo>
                    <a:pt x="221604" y="251951"/>
                  </a:lnTo>
                  <a:lnTo>
                    <a:pt x="251837" y="221741"/>
                  </a:lnTo>
                  <a:lnTo>
                    <a:pt x="271699" y="183377"/>
                  </a:lnTo>
                  <a:lnTo>
                    <a:pt x="278841" y="139128"/>
                  </a:lnTo>
                  <a:lnTo>
                    <a:pt x="271699" y="95169"/>
                  </a:lnTo>
                  <a:lnTo>
                    <a:pt x="251837" y="56979"/>
                  </a:lnTo>
                  <a:lnTo>
                    <a:pt x="221604" y="26855"/>
                  </a:lnTo>
                  <a:lnTo>
                    <a:pt x="186817" y="8889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39356" y="175285"/>
              <a:ext cx="281940" cy="283845"/>
            </a:xfrm>
            <a:custGeom>
              <a:avLst/>
              <a:gdLst/>
              <a:ahLst/>
              <a:cxnLst/>
              <a:rect l="l" t="t" r="r" b="b"/>
              <a:pathLst>
                <a:path w="281940" h="283845">
                  <a:moveTo>
                    <a:pt x="140690" y="0"/>
                  </a:moveTo>
                  <a:lnTo>
                    <a:pt x="96163" y="7196"/>
                  </a:lnTo>
                  <a:lnTo>
                    <a:pt x="57535" y="27247"/>
                  </a:lnTo>
                  <a:lnTo>
                    <a:pt x="27102" y="57843"/>
                  </a:lnTo>
                  <a:lnTo>
                    <a:pt x="7158" y="96672"/>
                  </a:lnTo>
                  <a:lnTo>
                    <a:pt x="0" y="141427"/>
                  </a:lnTo>
                  <a:lnTo>
                    <a:pt x="7158" y="186466"/>
                  </a:lnTo>
                  <a:lnTo>
                    <a:pt x="27102" y="225469"/>
                  </a:lnTo>
                  <a:lnTo>
                    <a:pt x="57535" y="256153"/>
                  </a:lnTo>
                  <a:lnTo>
                    <a:pt x="96163" y="276236"/>
                  </a:lnTo>
                  <a:lnTo>
                    <a:pt x="140690" y="283438"/>
                  </a:lnTo>
                  <a:lnTo>
                    <a:pt x="185487" y="276236"/>
                  </a:lnTo>
                  <a:lnTo>
                    <a:pt x="224274" y="256153"/>
                  </a:lnTo>
                  <a:lnTo>
                    <a:pt x="254785" y="225469"/>
                  </a:lnTo>
                  <a:lnTo>
                    <a:pt x="274754" y="186466"/>
                  </a:lnTo>
                  <a:lnTo>
                    <a:pt x="281914" y="141427"/>
                  </a:lnTo>
                  <a:lnTo>
                    <a:pt x="274754" y="96672"/>
                  </a:lnTo>
                  <a:lnTo>
                    <a:pt x="254785" y="57843"/>
                  </a:lnTo>
                  <a:lnTo>
                    <a:pt x="224274" y="27247"/>
                  </a:lnTo>
                  <a:lnTo>
                    <a:pt x="185487" y="7196"/>
                  </a:lnTo>
                  <a:lnTo>
                    <a:pt x="140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33285" y="170688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146291" y="0"/>
                  </a:moveTo>
                  <a:lnTo>
                    <a:pt x="100197" y="7481"/>
                  </a:lnTo>
                  <a:lnTo>
                    <a:pt x="60056" y="28283"/>
                  </a:lnTo>
                  <a:lnTo>
                    <a:pt x="28334" y="59947"/>
                  </a:lnTo>
                  <a:lnTo>
                    <a:pt x="7494" y="100010"/>
                  </a:lnTo>
                  <a:lnTo>
                    <a:pt x="0" y="146011"/>
                  </a:lnTo>
                  <a:lnTo>
                    <a:pt x="7494" y="192288"/>
                  </a:lnTo>
                  <a:lnTo>
                    <a:pt x="28334" y="232523"/>
                  </a:lnTo>
                  <a:lnTo>
                    <a:pt x="60056" y="264279"/>
                  </a:lnTo>
                  <a:lnTo>
                    <a:pt x="100197" y="285119"/>
                  </a:lnTo>
                  <a:lnTo>
                    <a:pt x="146291" y="292607"/>
                  </a:lnTo>
                  <a:lnTo>
                    <a:pt x="192595" y="285119"/>
                  </a:lnTo>
                  <a:lnTo>
                    <a:pt x="196422" y="283133"/>
                  </a:lnTo>
                  <a:lnTo>
                    <a:pt x="146291" y="283133"/>
                  </a:lnTo>
                  <a:lnTo>
                    <a:pt x="118860" y="280308"/>
                  </a:lnTo>
                  <a:lnTo>
                    <a:pt x="69871" y="259607"/>
                  </a:lnTo>
                  <a:lnTo>
                    <a:pt x="32795" y="222832"/>
                  </a:lnTo>
                  <a:lnTo>
                    <a:pt x="12243" y="173710"/>
                  </a:lnTo>
                  <a:lnTo>
                    <a:pt x="9499" y="146011"/>
                  </a:lnTo>
                  <a:lnTo>
                    <a:pt x="12243" y="118650"/>
                  </a:lnTo>
                  <a:lnTo>
                    <a:pt x="32795" y="69766"/>
                  </a:lnTo>
                  <a:lnTo>
                    <a:pt x="69871" y="32753"/>
                  </a:lnTo>
                  <a:lnTo>
                    <a:pt x="118860" y="12217"/>
                  </a:lnTo>
                  <a:lnTo>
                    <a:pt x="196443" y="9474"/>
                  </a:lnTo>
                  <a:lnTo>
                    <a:pt x="192595" y="7481"/>
                  </a:lnTo>
                  <a:lnTo>
                    <a:pt x="146291" y="0"/>
                  </a:lnTo>
                  <a:close/>
                </a:path>
                <a:path w="292734" h="292734">
                  <a:moveTo>
                    <a:pt x="196443" y="9474"/>
                  </a:moveTo>
                  <a:lnTo>
                    <a:pt x="146291" y="9474"/>
                  </a:lnTo>
                  <a:lnTo>
                    <a:pt x="173946" y="12217"/>
                  </a:lnTo>
                  <a:lnTo>
                    <a:pt x="199672" y="20134"/>
                  </a:lnTo>
                  <a:lnTo>
                    <a:pt x="243433" y="49606"/>
                  </a:lnTo>
                  <a:lnTo>
                    <a:pt x="272753" y="93008"/>
                  </a:lnTo>
                  <a:lnTo>
                    <a:pt x="283641" y="146011"/>
                  </a:lnTo>
                  <a:lnTo>
                    <a:pt x="280815" y="173710"/>
                  </a:lnTo>
                  <a:lnTo>
                    <a:pt x="260083" y="222832"/>
                  </a:lnTo>
                  <a:lnTo>
                    <a:pt x="222993" y="259607"/>
                  </a:lnTo>
                  <a:lnTo>
                    <a:pt x="173946" y="280308"/>
                  </a:lnTo>
                  <a:lnTo>
                    <a:pt x="146291" y="283133"/>
                  </a:lnTo>
                  <a:lnTo>
                    <a:pt x="196422" y="283133"/>
                  </a:lnTo>
                  <a:lnTo>
                    <a:pt x="232761" y="264279"/>
                  </a:lnTo>
                  <a:lnTo>
                    <a:pt x="264405" y="232523"/>
                  </a:lnTo>
                  <a:lnTo>
                    <a:pt x="285140" y="192288"/>
                  </a:lnTo>
                  <a:lnTo>
                    <a:pt x="292582" y="146011"/>
                  </a:lnTo>
                  <a:lnTo>
                    <a:pt x="285140" y="100010"/>
                  </a:lnTo>
                  <a:lnTo>
                    <a:pt x="264405" y="59947"/>
                  </a:lnTo>
                  <a:lnTo>
                    <a:pt x="232761" y="28283"/>
                  </a:lnTo>
                  <a:lnTo>
                    <a:pt x="196443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95744" y="233197"/>
              <a:ext cx="167614" cy="1675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58427" y="230149"/>
              <a:ext cx="175259" cy="175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15656" y="170687"/>
              <a:ext cx="749935" cy="981710"/>
            </a:xfrm>
            <a:custGeom>
              <a:avLst/>
              <a:gdLst/>
              <a:ahLst/>
              <a:cxnLst/>
              <a:rect l="l" t="t" r="r" b="b"/>
              <a:pathLst>
                <a:path w="749934" h="981710">
                  <a:moveTo>
                    <a:pt x="27432" y="960170"/>
                  </a:moveTo>
                  <a:lnTo>
                    <a:pt x="21285" y="954024"/>
                  </a:lnTo>
                  <a:lnTo>
                    <a:pt x="6146" y="954024"/>
                  </a:lnTo>
                  <a:lnTo>
                    <a:pt x="0" y="960170"/>
                  </a:lnTo>
                  <a:lnTo>
                    <a:pt x="0" y="975309"/>
                  </a:lnTo>
                  <a:lnTo>
                    <a:pt x="6146" y="981456"/>
                  </a:lnTo>
                  <a:lnTo>
                    <a:pt x="21285" y="981456"/>
                  </a:lnTo>
                  <a:lnTo>
                    <a:pt x="27432" y="975309"/>
                  </a:lnTo>
                  <a:lnTo>
                    <a:pt x="27432" y="960170"/>
                  </a:lnTo>
                  <a:close/>
                </a:path>
                <a:path w="749934" h="981710">
                  <a:moveTo>
                    <a:pt x="102108" y="960170"/>
                  </a:moveTo>
                  <a:lnTo>
                    <a:pt x="95961" y="954024"/>
                  </a:lnTo>
                  <a:lnTo>
                    <a:pt x="80822" y="954024"/>
                  </a:lnTo>
                  <a:lnTo>
                    <a:pt x="74676" y="960170"/>
                  </a:lnTo>
                  <a:lnTo>
                    <a:pt x="74676" y="975309"/>
                  </a:lnTo>
                  <a:lnTo>
                    <a:pt x="80822" y="981456"/>
                  </a:lnTo>
                  <a:lnTo>
                    <a:pt x="95961" y="981456"/>
                  </a:lnTo>
                  <a:lnTo>
                    <a:pt x="102108" y="975309"/>
                  </a:lnTo>
                  <a:lnTo>
                    <a:pt x="102108" y="960170"/>
                  </a:lnTo>
                  <a:close/>
                </a:path>
                <a:path w="749934" h="981710">
                  <a:moveTo>
                    <a:pt x="175260" y="960170"/>
                  </a:moveTo>
                  <a:lnTo>
                    <a:pt x="169456" y="954024"/>
                  </a:lnTo>
                  <a:lnTo>
                    <a:pt x="155155" y="954024"/>
                  </a:lnTo>
                  <a:lnTo>
                    <a:pt x="149352" y="960170"/>
                  </a:lnTo>
                  <a:lnTo>
                    <a:pt x="149352" y="975309"/>
                  </a:lnTo>
                  <a:lnTo>
                    <a:pt x="155155" y="981456"/>
                  </a:lnTo>
                  <a:lnTo>
                    <a:pt x="169456" y="981456"/>
                  </a:lnTo>
                  <a:lnTo>
                    <a:pt x="175260" y="975309"/>
                  </a:lnTo>
                  <a:lnTo>
                    <a:pt x="175260" y="960170"/>
                  </a:lnTo>
                  <a:close/>
                </a:path>
                <a:path w="749934" h="981710">
                  <a:moveTo>
                    <a:pt x="601980" y="6146"/>
                  </a:moveTo>
                  <a:lnTo>
                    <a:pt x="595833" y="0"/>
                  </a:lnTo>
                  <a:lnTo>
                    <a:pt x="580694" y="0"/>
                  </a:lnTo>
                  <a:lnTo>
                    <a:pt x="574548" y="6146"/>
                  </a:lnTo>
                  <a:lnTo>
                    <a:pt x="574548" y="21285"/>
                  </a:lnTo>
                  <a:lnTo>
                    <a:pt x="580694" y="27432"/>
                  </a:lnTo>
                  <a:lnTo>
                    <a:pt x="595833" y="27432"/>
                  </a:lnTo>
                  <a:lnTo>
                    <a:pt x="601980" y="21285"/>
                  </a:lnTo>
                  <a:lnTo>
                    <a:pt x="601980" y="6146"/>
                  </a:lnTo>
                  <a:close/>
                </a:path>
                <a:path w="749934" h="981710">
                  <a:moveTo>
                    <a:pt x="675132" y="6146"/>
                  </a:moveTo>
                  <a:lnTo>
                    <a:pt x="668985" y="0"/>
                  </a:lnTo>
                  <a:lnTo>
                    <a:pt x="653846" y="0"/>
                  </a:lnTo>
                  <a:lnTo>
                    <a:pt x="647700" y="6146"/>
                  </a:lnTo>
                  <a:lnTo>
                    <a:pt x="647700" y="21285"/>
                  </a:lnTo>
                  <a:lnTo>
                    <a:pt x="653846" y="27432"/>
                  </a:lnTo>
                  <a:lnTo>
                    <a:pt x="668985" y="27432"/>
                  </a:lnTo>
                  <a:lnTo>
                    <a:pt x="675132" y="21285"/>
                  </a:lnTo>
                  <a:lnTo>
                    <a:pt x="675132" y="6146"/>
                  </a:lnTo>
                  <a:close/>
                </a:path>
                <a:path w="749934" h="981710">
                  <a:moveTo>
                    <a:pt x="749808" y="6146"/>
                  </a:moveTo>
                  <a:lnTo>
                    <a:pt x="743661" y="0"/>
                  </a:lnTo>
                  <a:lnTo>
                    <a:pt x="728522" y="0"/>
                  </a:lnTo>
                  <a:lnTo>
                    <a:pt x="722376" y="6146"/>
                  </a:lnTo>
                  <a:lnTo>
                    <a:pt x="722376" y="21285"/>
                  </a:lnTo>
                  <a:lnTo>
                    <a:pt x="728522" y="27432"/>
                  </a:lnTo>
                  <a:lnTo>
                    <a:pt x="743661" y="27432"/>
                  </a:lnTo>
                  <a:lnTo>
                    <a:pt x="749808" y="21285"/>
                  </a:lnTo>
                  <a:lnTo>
                    <a:pt x="749808" y="6146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45178" y="1293094"/>
            <a:ext cx="4664229" cy="3072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Visibility is a concept in human factors and ergonomics that refers to the degree to which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2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information or objects can be seen or perceived by an individual in each environment. In a physical sense, visibility is affected by factors such as lighting, contrast, distance, and obstruction.</a:t>
            </a:r>
            <a:endParaRPr lang="en-US" sz="22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219201" y="484499"/>
            <a:ext cx="7292586" cy="4969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229" dirty="0">
                <a:solidFill>
                  <a:srgbClr val="00B0F0"/>
                </a:solidFill>
              </a:rPr>
              <a:t>Visibility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E68748A-50D2-CEF9-CFC6-EAEA0E8D7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66" y="1962150"/>
            <a:ext cx="2829459" cy="1820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636" y="0"/>
            <a:ext cx="0" cy="3982085"/>
          </a:xfrm>
          <a:custGeom>
            <a:avLst/>
            <a:gdLst/>
            <a:ahLst/>
            <a:cxnLst/>
            <a:rect l="l" t="t" r="r" b="b"/>
            <a:pathLst>
              <a:path h="3982085">
                <a:moveTo>
                  <a:pt x="0" y="0"/>
                </a:moveTo>
                <a:lnTo>
                  <a:pt x="0" y="3981602"/>
                </a:lnTo>
              </a:path>
            </a:pathLst>
          </a:custGeom>
          <a:ln w="9525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65464" y="0"/>
            <a:ext cx="0" cy="1902460"/>
          </a:xfrm>
          <a:custGeom>
            <a:avLst/>
            <a:gdLst/>
            <a:ahLst/>
            <a:cxnLst/>
            <a:rect l="l" t="t" r="r" b="b"/>
            <a:pathLst>
              <a:path h="1902460">
                <a:moveTo>
                  <a:pt x="0" y="0"/>
                </a:moveTo>
                <a:lnTo>
                  <a:pt x="0" y="1902002"/>
                </a:lnTo>
              </a:path>
            </a:pathLst>
          </a:custGeom>
          <a:ln w="9525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2897" y="3300984"/>
            <a:ext cx="344805" cy="344805"/>
            <a:chOff x="342897" y="3300984"/>
            <a:chExt cx="344805" cy="344805"/>
          </a:xfrm>
        </p:grpSpPr>
        <p:sp>
          <p:nvSpPr>
            <p:cNvPr id="5" name="object 5"/>
            <p:cNvSpPr/>
            <p:nvPr/>
          </p:nvSpPr>
          <p:spPr>
            <a:xfrm>
              <a:off x="349029" y="3307080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167170" y="0"/>
                  </a:moveTo>
                  <a:lnTo>
                    <a:pt x="122560" y="5940"/>
                  </a:lnTo>
                  <a:lnTo>
                    <a:pt x="82580" y="22725"/>
                  </a:lnTo>
                  <a:lnTo>
                    <a:pt x="48780" y="48799"/>
                  </a:lnTo>
                  <a:lnTo>
                    <a:pt x="22715" y="82608"/>
                  </a:lnTo>
                  <a:lnTo>
                    <a:pt x="5937" y="122596"/>
                  </a:lnTo>
                  <a:lnTo>
                    <a:pt x="0" y="167208"/>
                  </a:lnTo>
                  <a:lnTo>
                    <a:pt x="5937" y="211535"/>
                  </a:lnTo>
                  <a:lnTo>
                    <a:pt x="22715" y="251331"/>
                  </a:lnTo>
                  <a:lnTo>
                    <a:pt x="48780" y="285021"/>
                  </a:lnTo>
                  <a:lnTo>
                    <a:pt x="82580" y="311033"/>
                  </a:lnTo>
                  <a:lnTo>
                    <a:pt x="122560" y="327794"/>
                  </a:lnTo>
                  <a:lnTo>
                    <a:pt x="167170" y="333730"/>
                  </a:lnTo>
                  <a:lnTo>
                    <a:pt x="211508" y="327794"/>
                  </a:lnTo>
                  <a:lnTo>
                    <a:pt x="251310" y="311033"/>
                  </a:lnTo>
                  <a:lnTo>
                    <a:pt x="285005" y="285021"/>
                  </a:lnTo>
                  <a:lnTo>
                    <a:pt x="311019" y="251331"/>
                  </a:lnTo>
                  <a:lnTo>
                    <a:pt x="327781" y="211535"/>
                  </a:lnTo>
                  <a:lnTo>
                    <a:pt x="333717" y="167208"/>
                  </a:lnTo>
                  <a:lnTo>
                    <a:pt x="327781" y="122596"/>
                  </a:lnTo>
                  <a:lnTo>
                    <a:pt x="311019" y="82608"/>
                  </a:lnTo>
                  <a:lnTo>
                    <a:pt x="285005" y="48799"/>
                  </a:lnTo>
                  <a:lnTo>
                    <a:pt x="251310" y="22725"/>
                  </a:lnTo>
                  <a:lnTo>
                    <a:pt x="211508" y="5940"/>
                  </a:lnTo>
                  <a:lnTo>
                    <a:pt x="167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897" y="3300984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4">
                  <a:moveTo>
                    <a:pt x="172199" y="0"/>
                  </a:moveTo>
                  <a:lnTo>
                    <a:pt x="126353" y="6176"/>
                  </a:lnTo>
                  <a:lnTo>
                    <a:pt x="85199" y="23598"/>
                  </a:lnTo>
                  <a:lnTo>
                    <a:pt x="50361" y="50606"/>
                  </a:lnTo>
                  <a:lnTo>
                    <a:pt x="23466" y="85541"/>
                  </a:lnTo>
                  <a:lnTo>
                    <a:pt x="6137" y="126744"/>
                  </a:lnTo>
                  <a:lnTo>
                    <a:pt x="0" y="172554"/>
                  </a:lnTo>
                  <a:lnTo>
                    <a:pt x="6137" y="218089"/>
                  </a:lnTo>
                  <a:lnTo>
                    <a:pt x="23466" y="259102"/>
                  </a:lnTo>
                  <a:lnTo>
                    <a:pt x="50361" y="293917"/>
                  </a:lnTo>
                  <a:lnTo>
                    <a:pt x="85199" y="320859"/>
                  </a:lnTo>
                  <a:lnTo>
                    <a:pt x="126353" y="338253"/>
                  </a:lnTo>
                  <a:lnTo>
                    <a:pt x="172199" y="344423"/>
                  </a:lnTo>
                  <a:lnTo>
                    <a:pt x="217820" y="338253"/>
                  </a:lnTo>
                  <a:lnTo>
                    <a:pt x="229585" y="333273"/>
                  </a:lnTo>
                  <a:lnTo>
                    <a:pt x="172199" y="333273"/>
                  </a:lnTo>
                  <a:lnTo>
                    <a:pt x="139648" y="330044"/>
                  </a:lnTo>
                  <a:lnTo>
                    <a:pt x="81913" y="305873"/>
                  </a:lnTo>
                  <a:lnTo>
                    <a:pt x="38254" y="262305"/>
                  </a:lnTo>
                  <a:lnTo>
                    <a:pt x="13855" y="204764"/>
                  </a:lnTo>
                  <a:lnTo>
                    <a:pt x="10528" y="172554"/>
                  </a:lnTo>
                  <a:lnTo>
                    <a:pt x="13855" y="139954"/>
                  </a:lnTo>
                  <a:lnTo>
                    <a:pt x="38254" y="82136"/>
                  </a:lnTo>
                  <a:lnTo>
                    <a:pt x="81913" y="38847"/>
                  </a:lnTo>
                  <a:lnTo>
                    <a:pt x="139648" y="14487"/>
                  </a:lnTo>
                  <a:lnTo>
                    <a:pt x="172199" y="11163"/>
                  </a:lnTo>
                  <a:lnTo>
                    <a:pt x="229583" y="11163"/>
                  </a:lnTo>
                  <a:lnTo>
                    <a:pt x="217820" y="6176"/>
                  </a:lnTo>
                  <a:lnTo>
                    <a:pt x="172199" y="0"/>
                  </a:lnTo>
                  <a:close/>
                </a:path>
                <a:path w="344805" h="344804">
                  <a:moveTo>
                    <a:pt x="229583" y="11163"/>
                  </a:moveTo>
                  <a:lnTo>
                    <a:pt x="172199" y="11163"/>
                  </a:lnTo>
                  <a:lnTo>
                    <a:pt x="204487" y="14487"/>
                  </a:lnTo>
                  <a:lnTo>
                    <a:pt x="234735" y="23963"/>
                  </a:lnTo>
                  <a:lnTo>
                    <a:pt x="285927" y="58394"/>
                  </a:lnTo>
                  <a:lnTo>
                    <a:pt x="320667" y="109569"/>
                  </a:lnTo>
                  <a:lnTo>
                    <a:pt x="333222" y="172554"/>
                  </a:lnTo>
                  <a:lnTo>
                    <a:pt x="329992" y="204764"/>
                  </a:lnTo>
                  <a:lnTo>
                    <a:pt x="305795" y="262305"/>
                  </a:lnTo>
                  <a:lnTo>
                    <a:pt x="262148" y="305873"/>
                  </a:lnTo>
                  <a:lnTo>
                    <a:pt x="204487" y="330044"/>
                  </a:lnTo>
                  <a:lnTo>
                    <a:pt x="172199" y="333273"/>
                  </a:lnTo>
                  <a:lnTo>
                    <a:pt x="229585" y="333273"/>
                  </a:lnTo>
                  <a:lnTo>
                    <a:pt x="293793" y="293917"/>
                  </a:lnTo>
                  <a:lnTo>
                    <a:pt x="320788" y="259102"/>
                  </a:lnTo>
                  <a:lnTo>
                    <a:pt x="338216" y="218089"/>
                  </a:lnTo>
                  <a:lnTo>
                    <a:pt x="344398" y="172554"/>
                  </a:lnTo>
                  <a:lnTo>
                    <a:pt x="338216" y="126744"/>
                  </a:lnTo>
                  <a:lnTo>
                    <a:pt x="320788" y="85541"/>
                  </a:lnTo>
                  <a:lnTo>
                    <a:pt x="293793" y="50606"/>
                  </a:lnTo>
                  <a:lnTo>
                    <a:pt x="258911" y="23598"/>
                  </a:lnTo>
                  <a:lnTo>
                    <a:pt x="229583" y="11163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6085" y="3374174"/>
              <a:ext cx="198081" cy="198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665464" y="650846"/>
            <a:ext cx="291465" cy="292735"/>
            <a:chOff x="8520683" y="714755"/>
            <a:chExt cx="291465" cy="292735"/>
          </a:xfrm>
        </p:grpSpPr>
        <p:sp>
          <p:nvSpPr>
            <p:cNvPr id="9" name="object 9"/>
            <p:cNvSpPr/>
            <p:nvPr/>
          </p:nvSpPr>
          <p:spPr>
            <a:xfrm>
              <a:off x="8523757" y="719327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4">
                  <a:moveTo>
                    <a:pt x="141985" y="0"/>
                  </a:moveTo>
                  <a:lnTo>
                    <a:pt x="96949" y="7201"/>
                  </a:lnTo>
                  <a:lnTo>
                    <a:pt x="57952" y="27285"/>
                  </a:lnTo>
                  <a:lnTo>
                    <a:pt x="27276" y="57969"/>
                  </a:lnTo>
                  <a:lnTo>
                    <a:pt x="7198" y="96971"/>
                  </a:lnTo>
                  <a:lnTo>
                    <a:pt x="0" y="142011"/>
                  </a:lnTo>
                  <a:lnTo>
                    <a:pt x="7198" y="186765"/>
                  </a:lnTo>
                  <a:lnTo>
                    <a:pt x="27276" y="225595"/>
                  </a:lnTo>
                  <a:lnTo>
                    <a:pt x="57952" y="256190"/>
                  </a:lnTo>
                  <a:lnTo>
                    <a:pt x="96949" y="276241"/>
                  </a:lnTo>
                  <a:lnTo>
                    <a:pt x="141985" y="283438"/>
                  </a:lnTo>
                  <a:lnTo>
                    <a:pt x="186757" y="276241"/>
                  </a:lnTo>
                  <a:lnTo>
                    <a:pt x="225595" y="256190"/>
                  </a:lnTo>
                  <a:lnTo>
                    <a:pt x="256192" y="225595"/>
                  </a:lnTo>
                  <a:lnTo>
                    <a:pt x="276242" y="186765"/>
                  </a:lnTo>
                  <a:lnTo>
                    <a:pt x="283438" y="142011"/>
                  </a:lnTo>
                  <a:lnTo>
                    <a:pt x="276242" y="96971"/>
                  </a:lnTo>
                  <a:lnTo>
                    <a:pt x="256192" y="57969"/>
                  </a:lnTo>
                  <a:lnTo>
                    <a:pt x="225595" y="27285"/>
                  </a:lnTo>
                  <a:lnTo>
                    <a:pt x="186757" y="7201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20683" y="714755"/>
              <a:ext cx="291465" cy="292735"/>
            </a:xfrm>
            <a:custGeom>
              <a:avLst/>
              <a:gdLst/>
              <a:ahLst/>
              <a:cxnLst/>
              <a:rect l="l" t="t" r="r" b="b"/>
              <a:pathLst>
                <a:path w="291465" h="292734">
                  <a:moveTo>
                    <a:pt x="145529" y="0"/>
                  </a:moveTo>
                  <a:lnTo>
                    <a:pt x="99465" y="7488"/>
                  </a:lnTo>
                  <a:lnTo>
                    <a:pt x="59508" y="28328"/>
                  </a:lnTo>
                  <a:lnTo>
                    <a:pt x="28029" y="60084"/>
                  </a:lnTo>
                  <a:lnTo>
                    <a:pt x="7402" y="100319"/>
                  </a:lnTo>
                  <a:lnTo>
                    <a:pt x="0" y="146596"/>
                  </a:lnTo>
                  <a:lnTo>
                    <a:pt x="7402" y="192597"/>
                  </a:lnTo>
                  <a:lnTo>
                    <a:pt x="28029" y="232660"/>
                  </a:lnTo>
                  <a:lnTo>
                    <a:pt x="59508" y="264324"/>
                  </a:lnTo>
                  <a:lnTo>
                    <a:pt x="99465" y="285126"/>
                  </a:lnTo>
                  <a:lnTo>
                    <a:pt x="145529" y="292607"/>
                  </a:lnTo>
                  <a:lnTo>
                    <a:pt x="191383" y="285126"/>
                  </a:lnTo>
                  <a:lnTo>
                    <a:pt x="195209" y="283133"/>
                  </a:lnTo>
                  <a:lnTo>
                    <a:pt x="145529" y="283133"/>
                  </a:lnTo>
                  <a:lnTo>
                    <a:pt x="118016" y="280390"/>
                  </a:lnTo>
                  <a:lnTo>
                    <a:pt x="69228" y="259854"/>
                  </a:lnTo>
                  <a:lnTo>
                    <a:pt x="32332" y="222841"/>
                  </a:lnTo>
                  <a:lnTo>
                    <a:pt x="11713" y="173957"/>
                  </a:lnTo>
                  <a:lnTo>
                    <a:pt x="8902" y="146596"/>
                  </a:lnTo>
                  <a:lnTo>
                    <a:pt x="11713" y="118897"/>
                  </a:lnTo>
                  <a:lnTo>
                    <a:pt x="32332" y="69775"/>
                  </a:lnTo>
                  <a:lnTo>
                    <a:pt x="69228" y="33000"/>
                  </a:lnTo>
                  <a:lnTo>
                    <a:pt x="118016" y="12299"/>
                  </a:lnTo>
                  <a:lnTo>
                    <a:pt x="145529" y="9474"/>
                  </a:lnTo>
                  <a:lnTo>
                    <a:pt x="195188" y="9474"/>
                  </a:lnTo>
                  <a:lnTo>
                    <a:pt x="191383" y="7488"/>
                  </a:lnTo>
                  <a:lnTo>
                    <a:pt x="145529" y="0"/>
                  </a:lnTo>
                  <a:close/>
                </a:path>
                <a:path w="291465" h="292734">
                  <a:moveTo>
                    <a:pt x="195188" y="9474"/>
                  </a:moveTo>
                  <a:lnTo>
                    <a:pt x="145529" y="9474"/>
                  </a:lnTo>
                  <a:lnTo>
                    <a:pt x="172812" y="12299"/>
                  </a:lnTo>
                  <a:lnTo>
                    <a:pt x="198377" y="20353"/>
                  </a:lnTo>
                  <a:lnTo>
                    <a:pt x="241642" y="49606"/>
                  </a:lnTo>
                  <a:lnTo>
                    <a:pt x="270998" y="93081"/>
                  </a:lnTo>
                  <a:lnTo>
                    <a:pt x="281609" y="146596"/>
                  </a:lnTo>
                  <a:lnTo>
                    <a:pt x="278879" y="173957"/>
                  </a:lnTo>
                  <a:lnTo>
                    <a:pt x="258431" y="222841"/>
                  </a:lnTo>
                  <a:lnTo>
                    <a:pt x="221545" y="259854"/>
                  </a:lnTo>
                  <a:lnTo>
                    <a:pt x="172812" y="280390"/>
                  </a:lnTo>
                  <a:lnTo>
                    <a:pt x="145529" y="283133"/>
                  </a:lnTo>
                  <a:lnTo>
                    <a:pt x="195209" y="283133"/>
                  </a:lnTo>
                  <a:lnTo>
                    <a:pt x="231314" y="264324"/>
                  </a:lnTo>
                  <a:lnTo>
                    <a:pt x="262871" y="232660"/>
                  </a:lnTo>
                  <a:lnTo>
                    <a:pt x="283603" y="192597"/>
                  </a:lnTo>
                  <a:lnTo>
                    <a:pt x="291058" y="146596"/>
                  </a:lnTo>
                  <a:lnTo>
                    <a:pt x="283603" y="100319"/>
                  </a:lnTo>
                  <a:lnTo>
                    <a:pt x="262871" y="60084"/>
                  </a:lnTo>
                  <a:lnTo>
                    <a:pt x="231314" y="28328"/>
                  </a:lnTo>
                  <a:lnTo>
                    <a:pt x="195188" y="947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81669" y="777265"/>
              <a:ext cx="167614" cy="1675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62127" y="464819"/>
            <a:ext cx="508000" cy="508000"/>
            <a:chOff x="262127" y="464819"/>
            <a:chExt cx="508000" cy="508000"/>
          </a:xfrm>
        </p:grpSpPr>
        <p:sp>
          <p:nvSpPr>
            <p:cNvPr id="13" name="object 13"/>
            <p:cNvSpPr/>
            <p:nvPr/>
          </p:nvSpPr>
          <p:spPr>
            <a:xfrm>
              <a:off x="265200" y="469417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80" h="500380">
                  <a:moveTo>
                    <a:pt x="249923" y="0"/>
                  </a:moveTo>
                  <a:lnTo>
                    <a:pt x="204980" y="4027"/>
                  </a:lnTo>
                  <a:lnTo>
                    <a:pt x="162688" y="15642"/>
                  </a:lnTo>
                  <a:lnTo>
                    <a:pt x="123750" y="34137"/>
                  </a:lnTo>
                  <a:lnTo>
                    <a:pt x="88871" y="58810"/>
                  </a:lnTo>
                  <a:lnTo>
                    <a:pt x="58755" y="88954"/>
                  </a:lnTo>
                  <a:lnTo>
                    <a:pt x="34106" y="123867"/>
                  </a:lnTo>
                  <a:lnTo>
                    <a:pt x="15627" y="162842"/>
                  </a:lnTo>
                  <a:lnTo>
                    <a:pt x="4024" y="205176"/>
                  </a:lnTo>
                  <a:lnTo>
                    <a:pt x="0" y="250164"/>
                  </a:lnTo>
                  <a:lnTo>
                    <a:pt x="4024" y="295002"/>
                  </a:lnTo>
                  <a:lnTo>
                    <a:pt x="15627" y="337220"/>
                  </a:lnTo>
                  <a:lnTo>
                    <a:pt x="34106" y="376110"/>
                  </a:lnTo>
                  <a:lnTo>
                    <a:pt x="58755" y="410964"/>
                  </a:lnTo>
                  <a:lnTo>
                    <a:pt x="88871" y="441070"/>
                  </a:lnTo>
                  <a:lnTo>
                    <a:pt x="123750" y="465721"/>
                  </a:lnTo>
                  <a:lnTo>
                    <a:pt x="162688" y="484206"/>
                  </a:lnTo>
                  <a:lnTo>
                    <a:pt x="204980" y="495818"/>
                  </a:lnTo>
                  <a:lnTo>
                    <a:pt x="249923" y="499846"/>
                  </a:lnTo>
                  <a:lnTo>
                    <a:pt x="294862" y="495818"/>
                  </a:lnTo>
                  <a:lnTo>
                    <a:pt x="337153" y="484206"/>
                  </a:lnTo>
                  <a:lnTo>
                    <a:pt x="376090" y="465721"/>
                  </a:lnTo>
                  <a:lnTo>
                    <a:pt x="410969" y="441070"/>
                  </a:lnTo>
                  <a:lnTo>
                    <a:pt x="441086" y="410964"/>
                  </a:lnTo>
                  <a:lnTo>
                    <a:pt x="465737" y="376110"/>
                  </a:lnTo>
                  <a:lnTo>
                    <a:pt x="484217" y="337220"/>
                  </a:lnTo>
                  <a:lnTo>
                    <a:pt x="495821" y="295002"/>
                  </a:lnTo>
                  <a:lnTo>
                    <a:pt x="499846" y="250164"/>
                  </a:lnTo>
                  <a:lnTo>
                    <a:pt x="495821" y="205176"/>
                  </a:lnTo>
                  <a:lnTo>
                    <a:pt x="484217" y="162842"/>
                  </a:lnTo>
                  <a:lnTo>
                    <a:pt x="465737" y="123867"/>
                  </a:lnTo>
                  <a:lnTo>
                    <a:pt x="441086" y="88954"/>
                  </a:lnTo>
                  <a:lnTo>
                    <a:pt x="410969" y="58810"/>
                  </a:lnTo>
                  <a:lnTo>
                    <a:pt x="376090" y="34137"/>
                  </a:lnTo>
                  <a:lnTo>
                    <a:pt x="337153" y="15642"/>
                  </a:lnTo>
                  <a:lnTo>
                    <a:pt x="294862" y="4027"/>
                  </a:lnTo>
                  <a:lnTo>
                    <a:pt x="249923" y="0"/>
                  </a:lnTo>
                  <a:close/>
                </a:path>
              </a:pathLst>
            </a:custGeom>
            <a:solidFill>
              <a:srgbClr val="77C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127" y="464819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253746" y="0"/>
                  </a:moveTo>
                  <a:lnTo>
                    <a:pt x="208170" y="4089"/>
                  </a:lnTo>
                  <a:lnTo>
                    <a:pt x="165260" y="15881"/>
                  </a:lnTo>
                  <a:lnTo>
                    <a:pt x="125735" y="34660"/>
                  </a:lnTo>
                  <a:lnTo>
                    <a:pt x="90316" y="59710"/>
                  </a:lnTo>
                  <a:lnTo>
                    <a:pt x="59722" y="90315"/>
                  </a:lnTo>
                  <a:lnTo>
                    <a:pt x="34673" y="125761"/>
                  </a:lnTo>
                  <a:lnTo>
                    <a:pt x="15890" y="165332"/>
                  </a:lnTo>
                  <a:lnTo>
                    <a:pt x="4092" y="208313"/>
                  </a:lnTo>
                  <a:lnTo>
                    <a:pt x="0" y="253987"/>
                  </a:lnTo>
                  <a:lnTo>
                    <a:pt x="4092" y="299510"/>
                  </a:lnTo>
                  <a:lnTo>
                    <a:pt x="15890" y="342372"/>
                  </a:lnTo>
                  <a:lnTo>
                    <a:pt x="34673" y="381855"/>
                  </a:lnTo>
                  <a:lnTo>
                    <a:pt x="59722" y="417237"/>
                  </a:lnTo>
                  <a:lnTo>
                    <a:pt x="90316" y="447801"/>
                  </a:lnTo>
                  <a:lnTo>
                    <a:pt x="125735" y="472825"/>
                  </a:lnTo>
                  <a:lnTo>
                    <a:pt x="165260" y="491590"/>
                  </a:lnTo>
                  <a:lnTo>
                    <a:pt x="208170" y="503377"/>
                  </a:lnTo>
                  <a:lnTo>
                    <a:pt x="253746" y="507466"/>
                  </a:lnTo>
                  <a:lnTo>
                    <a:pt x="299313" y="503377"/>
                  </a:lnTo>
                  <a:lnTo>
                    <a:pt x="314478" y="499211"/>
                  </a:lnTo>
                  <a:lnTo>
                    <a:pt x="253746" y="499211"/>
                  </a:lnTo>
                  <a:lnTo>
                    <a:pt x="204137" y="494264"/>
                  </a:lnTo>
                  <a:lnTo>
                    <a:pt x="158038" y="480031"/>
                  </a:lnTo>
                  <a:lnTo>
                    <a:pt x="116407" y="457420"/>
                  </a:lnTo>
                  <a:lnTo>
                    <a:pt x="80200" y="427342"/>
                  </a:lnTo>
                  <a:lnTo>
                    <a:pt x="50096" y="391106"/>
                  </a:lnTo>
                  <a:lnTo>
                    <a:pt x="27465" y="349403"/>
                  </a:lnTo>
                  <a:lnTo>
                    <a:pt x="13218" y="303332"/>
                  </a:lnTo>
                  <a:lnTo>
                    <a:pt x="8267" y="253987"/>
                  </a:lnTo>
                  <a:lnTo>
                    <a:pt x="13218" y="204420"/>
                  </a:lnTo>
                  <a:lnTo>
                    <a:pt x="27465" y="158316"/>
                  </a:lnTo>
                  <a:lnTo>
                    <a:pt x="50096" y="116582"/>
                  </a:lnTo>
                  <a:lnTo>
                    <a:pt x="80200" y="80124"/>
                  </a:lnTo>
                  <a:lnTo>
                    <a:pt x="116407" y="50254"/>
                  </a:lnTo>
                  <a:lnTo>
                    <a:pt x="158038" y="27620"/>
                  </a:lnTo>
                  <a:lnTo>
                    <a:pt x="204137" y="13271"/>
                  </a:lnTo>
                  <a:lnTo>
                    <a:pt x="253746" y="8254"/>
                  </a:lnTo>
                  <a:lnTo>
                    <a:pt x="314469" y="8254"/>
                  </a:lnTo>
                  <a:lnTo>
                    <a:pt x="299313" y="4089"/>
                  </a:lnTo>
                  <a:lnTo>
                    <a:pt x="253746" y="0"/>
                  </a:lnTo>
                  <a:close/>
                </a:path>
                <a:path w="508000" h="508000">
                  <a:moveTo>
                    <a:pt x="314469" y="8254"/>
                  </a:moveTo>
                  <a:lnTo>
                    <a:pt x="253746" y="8254"/>
                  </a:lnTo>
                  <a:lnTo>
                    <a:pt x="303349" y="13271"/>
                  </a:lnTo>
                  <a:lnTo>
                    <a:pt x="349496" y="27620"/>
                  </a:lnTo>
                  <a:lnTo>
                    <a:pt x="391268" y="50254"/>
                  </a:lnTo>
                  <a:lnTo>
                    <a:pt x="427748" y="80124"/>
                  </a:lnTo>
                  <a:lnTo>
                    <a:pt x="457654" y="116582"/>
                  </a:lnTo>
                  <a:lnTo>
                    <a:pt x="480307" y="158316"/>
                  </a:lnTo>
                  <a:lnTo>
                    <a:pt x="494664" y="204420"/>
                  </a:lnTo>
                  <a:lnTo>
                    <a:pt x="499681" y="253987"/>
                  </a:lnTo>
                  <a:lnTo>
                    <a:pt x="494664" y="303332"/>
                  </a:lnTo>
                  <a:lnTo>
                    <a:pt x="480307" y="349403"/>
                  </a:lnTo>
                  <a:lnTo>
                    <a:pt x="457654" y="391106"/>
                  </a:lnTo>
                  <a:lnTo>
                    <a:pt x="427748" y="427342"/>
                  </a:lnTo>
                  <a:lnTo>
                    <a:pt x="391268" y="457420"/>
                  </a:lnTo>
                  <a:lnTo>
                    <a:pt x="349496" y="480031"/>
                  </a:lnTo>
                  <a:lnTo>
                    <a:pt x="303349" y="494264"/>
                  </a:lnTo>
                  <a:lnTo>
                    <a:pt x="253746" y="499211"/>
                  </a:lnTo>
                  <a:lnTo>
                    <a:pt x="314478" y="499211"/>
                  </a:lnTo>
                  <a:lnTo>
                    <a:pt x="381738" y="472825"/>
                  </a:lnTo>
                  <a:lnTo>
                    <a:pt x="417154" y="447801"/>
                  </a:lnTo>
                  <a:lnTo>
                    <a:pt x="447746" y="417237"/>
                  </a:lnTo>
                  <a:lnTo>
                    <a:pt x="472793" y="381855"/>
                  </a:lnTo>
                  <a:lnTo>
                    <a:pt x="491576" y="342372"/>
                  </a:lnTo>
                  <a:lnTo>
                    <a:pt x="503373" y="299510"/>
                  </a:lnTo>
                  <a:lnTo>
                    <a:pt x="507466" y="253987"/>
                  </a:lnTo>
                  <a:lnTo>
                    <a:pt x="503373" y="208313"/>
                  </a:lnTo>
                  <a:lnTo>
                    <a:pt x="491576" y="165332"/>
                  </a:lnTo>
                  <a:lnTo>
                    <a:pt x="472793" y="125761"/>
                  </a:lnTo>
                  <a:lnTo>
                    <a:pt x="447746" y="90315"/>
                  </a:lnTo>
                  <a:lnTo>
                    <a:pt x="417154" y="59710"/>
                  </a:lnTo>
                  <a:lnTo>
                    <a:pt x="381738" y="34660"/>
                  </a:lnTo>
                  <a:lnTo>
                    <a:pt x="342218" y="15881"/>
                  </a:lnTo>
                  <a:lnTo>
                    <a:pt x="314469" y="825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183" y="531875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80">
                  <a:moveTo>
                    <a:pt x="186690" y="0"/>
                  </a:moveTo>
                  <a:lnTo>
                    <a:pt x="137071" y="6680"/>
                  </a:lnTo>
                  <a:lnTo>
                    <a:pt x="92478" y="25530"/>
                  </a:lnTo>
                  <a:lnTo>
                    <a:pt x="54692" y="54767"/>
                  </a:lnTo>
                  <a:lnTo>
                    <a:pt x="25495" y="92604"/>
                  </a:lnTo>
                  <a:lnTo>
                    <a:pt x="6671" y="137258"/>
                  </a:lnTo>
                  <a:lnTo>
                    <a:pt x="0" y="186943"/>
                  </a:lnTo>
                  <a:lnTo>
                    <a:pt x="6671" y="236583"/>
                  </a:lnTo>
                  <a:lnTo>
                    <a:pt x="25495" y="281140"/>
                  </a:lnTo>
                  <a:lnTo>
                    <a:pt x="54692" y="318857"/>
                  </a:lnTo>
                  <a:lnTo>
                    <a:pt x="92478" y="347975"/>
                  </a:lnTo>
                  <a:lnTo>
                    <a:pt x="137071" y="366735"/>
                  </a:lnTo>
                  <a:lnTo>
                    <a:pt x="186690" y="373379"/>
                  </a:lnTo>
                  <a:lnTo>
                    <a:pt x="236297" y="366735"/>
                  </a:lnTo>
                  <a:lnTo>
                    <a:pt x="280883" y="347975"/>
                  </a:lnTo>
                  <a:lnTo>
                    <a:pt x="318665" y="318857"/>
                  </a:lnTo>
                  <a:lnTo>
                    <a:pt x="347859" y="281140"/>
                  </a:lnTo>
                  <a:lnTo>
                    <a:pt x="366683" y="236583"/>
                  </a:lnTo>
                  <a:lnTo>
                    <a:pt x="373354" y="186943"/>
                  </a:lnTo>
                  <a:lnTo>
                    <a:pt x="366683" y="137258"/>
                  </a:lnTo>
                  <a:lnTo>
                    <a:pt x="347859" y="92604"/>
                  </a:lnTo>
                  <a:lnTo>
                    <a:pt x="318665" y="54767"/>
                  </a:lnTo>
                  <a:lnTo>
                    <a:pt x="280883" y="25530"/>
                  </a:lnTo>
                  <a:lnTo>
                    <a:pt x="236297" y="6680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636" y="52884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87" y="0"/>
                  </a:moveTo>
                  <a:lnTo>
                    <a:pt x="146885" y="5038"/>
                  </a:lnTo>
                  <a:lnTo>
                    <a:pt x="106819" y="19390"/>
                  </a:lnTo>
                  <a:lnTo>
                    <a:pt x="71447" y="41909"/>
                  </a:lnTo>
                  <a:lnTo>
                    <a:pt x="41922" y="71449"/>
                  </a:lnTo>
                  <a:lnTo>
                    <a:pt x="19402" y="106863"/>
                  </a:lnTo>
                  <a:lnTo>
                    <a:pt x="5043" y="147005"/>
                  </a:lnTo>
                  <a:lnTo>
                    <a:pt x="0" y="190728"/>
                  </a:lnTo>
                  <a:lnTo>
                    <a:pt x="5043" y="234274"/>
                  </a:lnTo>
                  <a:lnTo>
                    <a:pt x="19402" y="274289"/>
                  </a:lnTo>
                  <a:lnTo>
                    <a:pt x="41922" y="309620"/>
                  </a:lnTo>
                  <a:lnTo>
                    <a:pt x="71447" y="339110"/>
                  </a:lnTo>
                  <a:lnTo>
                    <a:pt x="106819" y="361605"/>
                  </a:lnTo>
                  <a:lnTo>
                    <a:pt x="146885" y="375949"/>
                  </a:lnTo>
                  <a:lnTo>
                    <a:pt x="190487" y="380987"/>
                  </a:lnTo>
                  <a:lnTo>
                    <a:pt x="234239" y="375949"/>
                  </a:lnTo>
                  <a:lnTo>
                    <a:pt x="243237" y="372732"/>
                  </a:lnTo>
                  <a:lnTo>
                    <a:pt x="190487" y="372732"/>
                  </a:lnTo>
                  <a:lnTo>
                    <a:pt x="153681" y="369029"/>
                  </a:lnTo>
                  <a:lnTo>
                    <a:pt x="88656" y="341603"/>
                  </a:lnTo>
                  <a:lnTo>
                    <a:pt x="39416" y="292352"/>
                  </a:lnTo>
                  <a:lnTo>
                    <a:pt x="11960" y="227276"/>
                  </a:lnTo>
                  <a:lnTo>
                    <a:pt x="8255" y="190728"/>
                  </a:lnTo>
                  <a:lnTo>
                    <a:pt x="11960" y="153910"/>
                  </a:lnTo>
                  <a:lnTo>
                    <a:pt x="39416" y="88633"/>
                  </a:lnTo>
                  <a:lnTo>
                    <a:pt x="88656" y="39378"/>
                  </a:lnTo>
                  <a:lnTo>
                    <a:pt x="153681" y="11955"/>
                  </a:lnTo>
                  <a:lnTo>
                    <a:pt x="190487" y="8254"/>
                  </a:lnTo>
                  <a:lnTo>
                    <a:pt x="243230" y="8254"/>
                  </a:lnTo>
                  <a:lnTo>
                    <a:pt x="234239" y="5038"/>
                  </a:lnTo>
                  <a:lnTo>
                    <a:pt x="190487" y="0"/>
                  </a:lnTo>
                  <a:close/>
                </a:path>
                <a:path w="381000" h="381000">
                  <a:moveTo>
                    <a:pt x="243230" y="8254"/>
                  </a:moveTo>
                  <a:lnTo>
                    <a:pt x="190487" y="8254"/>
                  </a:lnTo>
                  <a:lnTo>
                    <a:pt x="227354" y="11955"/>
                  </a:lnTo>
                  <a:lnTo>
                    <a:pt x="261669" y="22572"/>
                  </a:lnTo>
                  <a:lnTo>
                    <a:pt x="319735" y="61645"/>
                  </a:lnTo>
                  <a:lnTo>
                    <a:pt x="358859" y="119633"/>
                  </a:lnTo>
                  <a:lnTo>
                    <a:pt x="373189" y="190728"/>
                  </a:lnTo>
                  <a:lnTo>
                    <a:pt x="369486" y="227276"/>
                  </a:lnTo>
                  <a:lnTo>
                    <a:pt x="342033" y="292352"/>
                  </a:lnTo>
                  <a:lnTo>
                    <a:pt x="292705" y="341603"/>
                  </a:lnTo>
                  <a:lnTo>
                    <a:pt x="227354" y="369029"/>
                  </a:lnTo>
                  <a:lnTo>
                    <a:pt x="190487" y="372732"/>
                  </a:lnTo>
                  <a:lnTo>
                    <a:pt x="243237" y="372732"/>
                  </a:lnTo>
                  <a:lnTo>
                    <a:pt x="309720" y="339110"/>
                  </a:lnTo>
                  <a:lnTo>
                    <a:pt x="339188" y="309620"/>
                  </a:lnTo>
                  <a:lnTo>
                    <a:pt x="361635" y="274289"/>
                  </a:lnTo>
                  <a:lnTo>
                    <a:pt x="375932" y="234274"/>
                  </a:lnTo>
                  <a:lnTo>
                    <a:pt x="380949" y="190728"/>
                  </a:lnTo>
                  <a:lnTo>
                    <a:pt x="375932" y="147005"/>
                  </a:lnTo>
                  <a:lnTo>
                    <a:pt x="361635" y="106863"/>
                  </a:lnTo>
                  <a:lnTo>
                    <a:pt x="339188" y="71449"/>
                  </a:lnTo>
                  <a:lnTo>
                    <a:pt x="309720" y="41909"/>
                  </a:lnTo>
                  <a:lnTo>
                    <a:pt x="274360" y="19390"/>
                  </a:lnTo>
                  <a:lnTo>
                    <a:pt x="243230" y="8254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3216" y="597420"/>
              <a:ext cx="243789" cy="2438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819655" y="3893820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2807" y="389382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7483" y="3893820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85132" y="3893820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58284" y="389382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32959" y="3893820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50607" y="3893820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3759" y="389382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285" y="0"/>
                </a:moveTo>
                <a:lnTo>
                  <a:pt x="6146" y="0"/>
                </a:lnTo>
                <a:lnTo>
                  <a:pt x="0" y="6146"/>
                </a:lnTo>
                <a:lnTo>
                  <a:pt x="0" y="21285"/>
                </a:lnTo>
                <a:lnTo>
                  <a:pt x="6146" y="27431"/>
                </a:lnTo>
                <a:lnTo>
                  <a:pt x="21285" y="27431"/>
                </a:lnTo>
                <a:lnTo>
                  <a:pt x="27432" y="21285"/>
                </a:lnTo>
                <a:lnTo>
                  <a:pt x="27432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98435" y="3893820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83291" y="3283923"/>
            <a:ext cx="717804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ign in </a:t>
            </a:r>
            <a:r>
              <a:rPr sz="2000" spc="-1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</a:t>
            </a:r>
            <a:r>
              <a:rPr lang="en-US"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</a:t>
            </a:r>
            <a:r>
              <a:rPr lang="en-US"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sz="2000" spc="-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mportant </a:t>
            </a:r>
            <a:r>
              <a:rPr lang="en-US" sz="2000" spc="-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7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 </a:t>
            </a:r>
            <a:r>
              <a:rPr sz="2000" spc="-1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Adobe reader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sz="2000" spc="-2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0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sz="2000" spc="-2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such</a:t>
            </a:r>
            <a:r>
              <a:rPr sz="2000" spc="-2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sz="2000" spc="-2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</a:t>
            </a:r>
            <a:r>
              <a:rPr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</a:t>
            </a:r>
            <a:r>
              <a:rPr lang="en-US" sz="2000" spc="-1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2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placed  in  a corner  </a:t>
            </a:r>
            <a:r>
              <a:rPr sz="2000" spc="-1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sz="2000" spc="-2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sz="2000" spc="-2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2000" spc="-2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sz="2000" spc="-2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</a:t>
            </a:r>
            <a:r>
              <a:rPr sz="2000" spc="-22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2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2000" spc="-1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visible.</a:t>
            </a:r>
            <a:r>
              <a:rPr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It  is  barely  found  in  this  reader.</a:t>
            </a:r>
            <a:endParaRPr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24473" y="2630702"/>
            <a:ext cx="5524081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229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Visibility </a:t>
            </a:r>
            <a:r>
              <a:rPr sz="3000" spc="-30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issue </a:t>
            </a:r>
            <a:r>
              <a:rPr sz="3000" spc="-27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with </a:t>
            </a:r>
            <a:r>
              <a:rPr kumimoji="0" lang="en-US" sz="3000" b="0" i="0" u="none" strike="noStrike" kern="1200" cap="none" spc="-505" normalizeH="0" baseline="0" noProof="0" dirty="0">
                <a:ln>
                  <a:noFill/>
                </a:ln>
                <a:solidFill>
                  <a:srgbClr val="B0151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Adobe  R eade r</a:t>
            </a:r>
            <a:endParaRPr sz="3000" dirty="0">
              <a:solidFill>
                <a:srgbClr val="00B0F0"/>
              </a:solidFill>
              <a:latin typeface="Verdana"/>
              <a:cs typeface="Verdana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42382D-8A67-F4A3-3432-C5B3BA6D5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68" y="924064"/>
            <a:ext cx="7655308" cy="13518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467600" y="69990"/>
            <a:ext cx="1106804" cy="4177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949" y="1431543"/>
            <a:ext cx="1480792" cy="3460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5460" y="1441703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40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2"/>
                </a:lnTo>
                <a:lnTo>
                  <a:pt x="20104" y="27432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5460" y="1514855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40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2"/>
                </a:lnTo>
                <a:lnTo>
                  <a:pt x="20104" y="27432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5460" y="1589532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40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2"/>
                </a:lnTo>
                <a:lnTo>
                  <a:pt x="20104" y="27432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3108" y="4066032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2"/>
                </a:lnTo>
                <a:lnTo>
                  <a:pt x="20104" y="27432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3108" y="4140708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20104" y="0"/>
                </a:moveTo>
                <a:lnTo>
                  <a:pt x="5803" y="0"/>
                </a:lnTo>
                <a:lnTo>
                  <a:pt x="0" y="6146"/>
                </a:lnTo>
                <a:lnTo>
                  <a:pt x="0" y="21285"/>
                </a:lnTo>
                <a:lnTo>
                  <a:pt x="5803" y="27431"/>
                </a:lnTo>
                <a:lnTo>
                  <a:pt x="20104" y="27431"/>
                </a:lnTo>
                <a:lnTo>
                  <a:pt x="25908" y="21285"/>
                </a:lnTo>
                <a:lnTo>
                  <a:pt x="25908" y="614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108" y="421538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20104" y="0"/>
                </a:moveTo>
                <a:lnTo>
                  <a:pt x="5803" y="0"/>
                </a:lnTo>
                <a:lnTo>
                  <a:pt x="0" y="5803"/>
                </a:lnTo>
                <a:lnTo>
                  <a:pt x="0" y="20104"/>
                </a:lnTo>
                <a:lnTo>
                  <a:pt x="5803" y="25907"/>
                </a:lnTo>
                <a:lnTo>
                  <a:pt x="20104" y="25907"/>
                </a:lnTo>
                <a:lnTo>
                  <a:pt x="25908" y="20104"/>
                </a:lnTo>
                <a:lnTo>
                  <a:pt x="25908" y="5803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67000" y="1885950"/>
            <a:ext cx="3657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1080" dirty="0"/>
              <a:t> </a:t>
            </a:r>
            <a:r>
              <a:rPr sz="7200" spc="-1080" dirty="0">
                <a:solidFill>
                  <a:srgbClr val="FFC000"/>
                </a:solidFill>
              </a:rPr>
              <a:t>M</a:t>
            </a:r>
            <a:r>
              <a:rPr sz="7200" spc="-1125" dirty="0">
                <a:solidFill>
                  <a:srgbClr val="FFC000"/>
                </a:solidFill>
              </a:rPr>
              <a:t>a</a:t>
            </a:r>
            <a:r>
              <a:rPr sz="7200" spc="-1075" dirty="0">
                <a:solidFill>
                  <a:srgbClr val="FFC000"/>
                </a:solidFill>
              </a:rPr>
              <a:t>p</a:t>
            </a:r>
            <a:r>
              <a:rPr sz="7200" spc="-875" dirty="0">
                <a:solidFill>
                  <a:srgbClr val="FFC000"/>
                </a:solidFill>
              </a:rPr>
              <a:t>p</a:t>
            </a:r>
            <a:r>
              <a:rPr sz="7200" spc="-390" dirty="0">
                <a:solidFill>
                  <a:srgbClr val="FFC000"/>
                </a:solidFill>
              </a:rPr>
              <a:t>i</a:t>
            </a:r>
            <a:r>
              <a:rPr sz="7200" spc="-1060" dirty="0">
                <a:solidFill>
                  <a:srgbClr val="FFC000"/>
                </a:solidFill>
              </a:rPr>
              <a:t>ng</a:t>
            </a:r>
            <a:endParaRPr sz="7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684</TotalTime>
  <Words>628</Words>
  <Application>Microsoft Office PowerPoint</Application>
  <PresentationFormat>On-screen Show (16:9)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Open Sans</vt:lpstr>
      <vt:lpstr>Verdana</vt:lpstr>
      <vt:lpstr>Wingdings 3</vt:lpstr>
      <vt:lpstr>Ion</vt:lpstr>
      <vt:lpstr>Usability</vt:lpstr>
      <vt:lpstr>PowerPoint Presentation</vt:lpstr>
      <vt:lpstr>Affordance</vt:lpstr>
      <vt:lpstr>Affordance</vt:lpstr>
      <vt:lpstr>Affordance  issue with Adobe  R eade r</vt:lpstr>
      <vt:lpstr>Visibility</vt:lpstr>
      <vt:lpstr>Visibility</vt:lpstr>
      <vt:lpstr>PowerPoint Presentation</vt:lpstr>
      <vt:lpstr> Mapping</vt:lpstr>
      <vt:lpstr>Mapping</vt:lpstr>
      <vt:lpstr>Mapping  issue with Adobe  R eade r</vt:lpstr>
      <vt:lpstr>    S ystem I mage</vt:lpstr>
      <vt:lpstr>System  Image</vt:lpstr>
      <vt:lpstr>System Image issue with Adobe  R eade r</vt:lpstr>
      <vt:lpstr>Gulf of   Execution  &amp; Gulf of  Evaluation</vt:lpstr>
      <vt:lpstr>Gulf Of  Execution &amp; Gulf of Evaluation</vt:lpstr>
      <vt:lpstr>Gulf Of  Evaluation &amp;  Execution  issue with  Adobe  R eade 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Usablity</dc:title>
  <dc:creator>Sadman Salim Nipun</dc:creator>
  <cp:lastModifiedBy>SADMAN SALIM NIPUN</cp:lastModifiedBy>
  <cp:revision>5</cp:revision>
  <dcterms:created xsi:type="dcterms:W3CDTF">2023-04-15T06:23:34Z</dcterms:created>
  <dcterms:modified xsi:type="dcterms:W3CDTF">2023-04-16T05:49:45Z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2022-08-31T00:00:00Z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2023-04-15T00:00:00Z</vt:filetime>
  </property>
</Properties>
</file>