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91C"/>
    <a:srgbClr val="F5FBFE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35" autoAdjust="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4D7F-44FC-4AD5-AC28-AF836565CA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34AE-752D-4ADE-9672-FDF5A2C7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Biotechnology is particularly vital when it comes to the development of minuscule and chemical tools, as many of the tools biotechnology uses exist at the cellular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334AE-752D-4ADE-9672-FDF5A2C72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It deals with the influence of acquired and inherited genetic varication on drug response in patients by correlating gene expression or single nucleotide polymorphisms with pharmacokinetics and pharmacodynamics.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334AE-752D-4ADE-9672-FDF5A2C72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334AE-752D-4ADE-9672-FDF5A2C72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87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67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1822-999B-4CCE-B069-ED105EEF117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DFF26F-75CC-417A-82C7-58C71192F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biology/application-biotechnology-medicine/" TargetMode="External"/><Relationship Id="rId2" Type="http://schemas.openxmlformats.org/officeDocument/2006/relationships/hyperlink" Target="https://fdocuments.in/document/application-of-biotechnology-in-agriculture-ppt-by-anila-rani-pullagura-58b923f85be7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harmacogenomics" TargetMode="External"/><Relationship Id="rId5" Type="http://schemas.openxmlformats.org/officeDocument/2006/relationships/hyperlink" Target="https://www.conserve-energy-future.com/biotechnology-types-examples-applications.php" TargetMode="External"/><Relationship Id="rId4" Type="http://schemas.openxmlformats.org/officeDocument/2006/relationships/hyperlink" Target="https://en.wikipedia.org/wiki/Biotechn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03A06-B73A-4F3A-8842-1AB54EB7991B}"/>
              </a:ext>
            </a:extLst>
          </p:cNvPr>
          <p:cNvSpPr txBox="1"/>
          <p:nvPr/>
        </p:nvSpPr>
        <p:spPr>
          <a:xfrm>
            <a:off x="1207363" y="330381"/>
            <a:ext cx="7617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13462">
                  <a:solidFill>
                    <a:schemeClr val="accent3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entury" panose="02040604050505020304" pitchFamily="18" charset="0"/>
              </a:rPr>
              <a:t>Applications of Biotechnology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834AD-9870-4E3B-AC60-EB2B581BCA55}"/>
              </a:ext>
            </a:extLst>
          </p:cNvPr>
          <p:cNvSpPr txBox="1"/>
          <p:nvPr/>
        </p:nvSpPr>
        <p:spPr>
          <a:xfrm>
            <a:off x="5110579" y="4580877"/>
            <a:ext cx="6877235" cy="20822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 :-  Abeydeera N.N.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:- HS21910722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Module Code :- SC1172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Module Name :- Introduction to Information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9C8D2-7EF6-43A1-898A-6A5E53E3C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97" y="1614621"/>
            <a:ext cx="3309891" cy="220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9586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509F0-B415-4366-9EA0-C16567C10384}"/>
              </a:ext>
            </a:extLst>
          </p:cNvPr>
          <p:cNvSpPr txBox="1"/>
          <p:nvPr/>
        </p:nvSpPr>
        <p:spPr>
          <a:xfrm>
            <a:off x="1944211" y="470064"/>
            <a:ext cx="6631618" cy="919401"/>
          </a:xfrm>
          <a:prstGeom prst="round2Diag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What is Biotechnology..?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41093-E87E-4ED7-BA5A-0D62BBB4D00F}"/>
              </a:ext>
            </a:extLst>
          </p:cNvPr>
          <p:cNvSpPr txBox="1"/>
          <p:nvPr/>
        </p:nvSpPr>
        <p:spPr>
          <a:xfrm>
            <a:off x="2273496" y="2149302"/>
            <a:ext cx="367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Biotechnology is,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80595-D973-44B7-904E-3EABA10E4ACD}"/>
              </a:ext>
            </a:extLst>
          </p:cNvPr>
          <p:cNvSpPr txBox="1"/>
          <p:nvPr/>
        </p:nvSpPr>
        <p:spPr>
          <a:xfrm>
            <a:off x="3031176" y="2715416"/>
            <a:ext cx="6267635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use of biological systems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use of the living organisms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make technological advances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adapt technologies to various fields.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30AF4-BEFB-431C-9617-972B9BA9FDE1}"/>
              </a:ext>
            </a:extLst>
          </p:cNvPr>
          <p:cNvSpPr txBox="1"/>
          <p:nvPr/>
        </p:nvSpPr>
        <p:spPr>
          <a:xfrm>
            <a:off x="2273496" y="5539971"/>
            <a:ext cx="818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Biotechnology includes applications in multiple fields, from agricultural practice to the medical sector.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DB496B-A988-4AA2-92E6-9AB37348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85" y="1671912"/>
            <a:ext cx="3751403" cy="2500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41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E978DE-3D9D-42B8-849B-7E91D89780F5}"/>
              </a:ext>
            </a:extLst>
          </p:cNvPr>
          <p:cNvSpPr txBox="1"/>
          <p:nvPr/>
        </p:nvSpPr>
        <p:spPr>
          <a:xfrm>
            <a:off x="2118048" y="391886"/>
            <a:ext cx="6438123" cy="783193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Biotechnology in Medicine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C9AB2-561F-441F-A320-D2F8AF5EC14F}"/>
              </a:ext>
            </a:extLst>
          </p:cNvPr>
          <p:cNvSpPr txBox="1"/>
          <p:nvPr/>
        </p:nvSpPr>
        <p:spPr>
          <a:xfrm>
            <a:off x="2248678" y="1377113"/>
            <a:ext cx="96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Biotechnology has many applications in medicine, like Pharmacogenomics, Pharmaceutical drug and genetic testing.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7F212-A536-4058-B143-25AF2DF4E37C}"/>
              </a:ext>
            </a:extLst>
          </p:cNvPr>
          <p:cNvSpPr txBox="1"/>
          <p:nvPr/>
        </p:nvSpPr>
        <p:spPr>
          <a:xfrm>
            <a:off x="2687216" y="2282533"/>
            <a:ext cx="422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u="sng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Pharmacogenomics</a:t>
            </a:r>
            <a:endParaRPr lang="en-US" sz="2000" i="1" u="sng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2260C-DB33-4356-9CBC-33254956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8" y="4020677"/>
            <a:ext cx="3220535" cy="1990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B4DE9-7070-4FA8-B480-D228BFEEAD0E}"/>
              </a:ext>
            </a:extLst>
          </p:cNvPr>
          <p:cNvSpPr txBox="1"/>
          <p:nvPr/>
        </p:nvSpPr>
        <p:spPr>
          <a:xfrm>
            <a:off x="3937517" y="5242065"/>
            <a:ext cx="8014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It deals with the influence of acquired and inherited genetic varication on drug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FCBD8-A919-428A-8F30-7AC5D3148C65}"/>
              </a:ext>
            </a:extLst>
          </p:cNvPr>
          <p:cNvSpPr txBox="1"/>
          <p:nvPr/>
        </p:nvSpPr>
        <p:spPr>
          <a:xfrm>
            <a:off x="2581858" y="2919252"/>
            <a:ext cx="8680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Pharmacogenomics is the study of the role of the genome in drug response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93972-19B9-491E-BC87-1F0440F64C93}"/>
              </a:ext>
            </a:extLst>
          </p:cNvPr>
          <p:cNvSpPr txBox="1"/>
          <p:nvPr/>
        </p:nvSpPr>
        <p:spPr>
          <a:xfrm>
            <a:off x="3937517" y="4080658"/>
            <a:ext cx="7660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This analyzes how the genetic makeup of an individual affects their response to drugs. </a:t>
            </a:r>
          </a:p>
        </p:txBody>
      </p:sp>
    </p:spTree>
    <p:extLst>
      <p:ext uri="{BB962C8B-B14F-4D97-AF65-F5344CB8AC3E}">
        <p14:creationId xmlns:p14="http://schemas.microsoft.com/office/powerpoint/2010/main" val="29986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63E69-5AFD-4771-AC0F-25F932115964}"/>
              </a:ext>
            </a:extLst>
          </p:cNvPr>
          <p:cNvSpPr txBox="1"/>
          <p:nvPr/>
        </p:nvSpPr>
        <p:spPr>
          <a:xfrm>
            <a:off x="2041153" y="680106"/>
            <a:ext cx="637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u="sng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Genetically Engineered Insulin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428DB-1DBD-4571-B79A-7FB2CE960FD1}"/>
              </a:ext>
            </a:extLst>
          </p:cNvPr>
          <p:cNvSpPr txBox="1"/>
          <p:nvPr/>
        </p:nvSpPr>
        <p:spPr>
          <a:xfrm>
            <a:off x="1391266" y="1829930"/>
            <a:ext cx="7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A591C"/>
                </a:solidFill>
                <a:latin typeface="Bookman Old Style" panose="02050604050505020204" pitchFamily="18" charset="0"/>
              </a:rPr>
              <a:t>We can use bacteria to produce human insulin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C933A-D09F-465F-8CD3-0D22D74C83DA}"/>
              </a:ext>
            </a:extLst>
          </p:cNvPr>
          <p:cNvSpPr txBox="1"/>
          <p:nvPr/>
        </p:nvSpPr>
        <p:spPr>
          <a:xfrm>
            <a:off x="1391266" y="2824750"/>
            <a:ext cx="72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We grow bacteria in large amounts and also we can also mass-produce human insulin.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AE90-54AA-44BF-BC52-605C379ACE93}"/>
              </a:ext>
            </a:extLst>
          </p:cNvPr>
          <p:cNvSpPr txBox="1"/>
          <p:nvPr/>
        </p:nvSpPr>
        <p:spPr>
          <a:xfrm>
            <a:off x="2237797" y="4127346"/>
            <a:ext cx="8440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Insulin consists of two short, polypeptide chains – chain A and B, linked via disulfide bridges. Insulin is produced as a ‘Prohormone” in mammals. This Prohormone has an extra peptide. The C peptide, which needs to be removed to give rise to mature insulin.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55F36-11CF-4BA8-81B5-7636C370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26" y="1264881"/>
            <a:ext cx="3280441" cy="2440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95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C4921-4EEF-403E-983F-E18E95DB5892}"/>
              </a:ext>
            </a:extLst>
          </p:cNvPr>
          <p:cNvSpPr txBox="1"/>
          <p:nvPr/>
        </p:nvSpPr>
        <p:spPr>
          <a:xfrm>
            <a:off x="2049222" y="529537"/>
            <a:ext cx="7006288" cy="783193"/>
          </a:xfrm>
          <a:prstGeom prst="roundRect">
            <a:avLst/>
          </a:prstGeom>
          <a:ln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Biotechnology in Agriculture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98086-80C9-4A25-88E4-3FEC472031D8}"/>
              </a:ext>
            </a:extLst>
          </p:cNvPr>
          <p:cNvSpPr txBox="1"/>
          <p:nvPr/>
        </p:nvSpPr>
        <p:spPr>
          <a:xfrm>
            <a:off x="2168972" y="1643254"/>
            <a:ext cx="2009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i="1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Biofuels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3A71-EBC6-4FF6-B3A9-F60149F6F672}"/>
              </a:ext>
            </a:extLst>
          </p:cNvPr>
          <p:cNvSpPr txBox="1"/>
          <p:nvPr/>
        </p:nvSpPr>
        <p:spPr>
          <a:xfrm>
            <a:off x="2487562" y="2574495"/>
            <a:ext cx="7629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agricultural industry plays a major role in the production of biofuels and consuming resources and also as the feedstock for fermentation and cleaning of biofuel, biodiesel, and bio-ethanol.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26979-E058-4218-8294-A835B069F835}"/>
              </a:ext>
            </a:extLst>
          </p:cNvPr>
          <p:cNvSpPr txBox="1"/>
          <p:nvPr/>
        </p:nvSpPr>
        <p:spPr>
          <a:xfrm>
            <a:off x="4178710" y="3891307"/>
            <a:ext cx="762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Genetic engineering and enzyme optimization techniques are being used to develop improved quality feedstock for more efficient change, and higher BTU ( British Thermal Unit) outputs for resulting better fuel products.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68105-03D0-4AD8-8694-EF8E42242D60}"/>
              </a:ext>
            </a:extLst>
          </p:cNvPr>
          <p:cNvSpPr txBox="1"/>
          <p:nvPr/>
        </p:nvSpPr>
        <p:spPr>
          <a:xfrm>
            <a:off x="4178710" y="5515896"/>
            <a:ext cx="6943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yielding, energy-dense crops can minimize relative costs associated with harvesting and transportation, resulting in higher value fuel products.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C8B0ED-B179-41A1-93CE-982230E1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3458" y="3979715"/>
            <a:ext cx="3677265" cy="2140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138419-98BC-4F4B-A247-5A6063BFF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875" y="188703"/>
            <a:ext cx="2003821" cy="2248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48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5B6EC-4717-4DD7-B597-89E3ECA55FBF}"/>
              </a:ext>
            </a:extLst>
          </p:cNvPr>
          <p:cNvSpPr txBox="1"/>
          <p:nvPr/>
        </p:nvSpPr>
        <p:spPr>
          <a:xfrm>
            <a:off x="2241754" y="570271"/>
            <a:ext cx="3254477" cy="783193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8DF7-9570-4291-9092-527CAE63769F}"/>
              </a:ext>
            </a:extLst>
          </p:cNvPr>
          <p:cNvSpPr txBox="1"/>
          <p:nvPr/>
        </p:nvSpPr>
        <p:spPr>
          <a:xfrm>
            <a:off x="1897626" y="2087463"/>
            <a:ext cx="96061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https://fdocuments.in/document/application-of-biotechnology-in-agriculture-ppt-by-anila-rani-pullagura-58b923f85be72.html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https://byjus.com/biology/application-biotechnology-medicine/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https://en.wikipedia.org/wiki/Biotechnology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https://www.conserve-energy-future.com/biotechnology-types-examples-applications.php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https://en.wikipedia.org/wiki/Pharmacogenomics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0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1326</TotalTime>
  <Words>419</Words>
  <Application>Microsoft Office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Bookman Old Style</vt:lpstr>
      <vt:lpstr>Calibri</vt:lpstr>
      <vt:lpstr>Cambria</vt:lpstr>
      <vt:lpstr>Century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 </cp:lastModifiedBy>
  <cp:revision>35</cp:revision>
  <dcterms:created xsi:type="dcterms:W3CDTF">2021-09-21T16:38:47Z</dcterms:created>
  <dcterms:modified xsi:type="dcterms:W3CDTF">2021-09-22T22:09:29Z</dcterms:modified>
</cp:coreProperties>
</file>