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95907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HDFS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662363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HDFS, short for Hadoop Distributed File System, is a distributed file system designed to store and process huge datasets reliably and fault-tolerantly. It is a core component of the Apache Hadoop software framework.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33388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341501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339358"/>
            <a:ext cx="272569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Maggidi Nipun sai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72107"/>
            <a:ext cx="72735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Directories in HDFS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21906"/>
            <a:ext cx="30262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Easy Directory Creation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91263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HDFS commands, directories can be created effortlessly, providing a structured layout for data storage.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8219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Organizing Data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391263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Directories help in efficiently managing and organizing large datasets in HDFS for easier access and retrieval.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2495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Moving Files in HDFS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7261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3816" y="3767852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8024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Seamless Transfers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28291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Files can be moved within HDFS using simple commands, ensuring smooth data migrations.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7261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4647" y="3767852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802499"/>
            <a:ext cx="30787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Reliable Data Relocation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4282916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move operation preserves data integrity, ensuring files are successfully transferred without corruption.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22208"/>
            <a:ext cx="657522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Verifying the File Transfer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72007"/>
            <a:ext cx="5110520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3204448" y="46161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Check Integrity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5096589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file integrity to confirm successful transfers and data reliability.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81768" y="3672007"/>
            <a:ext cx="511063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5249" dirty="0"/>
          </a:p>
        </p:txBody>
      </p:sp>
      <p:sp>
        <p:nvSpPr>
          <p:cNvPr id="9" name="Text 7"/>
          <p:cNvSpPr/>
          <p:nvPr/>
        </p:nvSpPr>
        <p:spPr>
          <a:xfrm>
            <a:off x="8648343" y="46161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Accuracy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481768" y="5096589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Confirm that the transferred files match the original, ensuring precision.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494365"/>
            <a:ext cx="63216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Deleting Files from HDFS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4521994"/>
            <a:ext cx="5277207" cy="88868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0163" y="5743932"/>
            <a:ext cx="28541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File for Deletion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60163" y="6224349"/>
            <a:ext cx="48328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the specific file or files that need to be deleted within HDFS.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521994"/>
            <a:ext cx="5277207" cy="88868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537371" y="5743932"/>
            <a:ext cx="35580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Execute Deletion Command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7537371" y="6224349"/>
            <a:ext cx="483286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the appropriate command to delete the specified files from the Hadoop Distributed File System.</a:t>
            </a:r>
            <a:endParaRPr lang="en-US" sz="1750" dirty="0"/>
          </a:p>
        </p:txBody>
      </p:sp>
      <p:pic>
        <p:nvPicPr>
          <p:cNvPr id="12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597825"/>
            <a:ext cx="712505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HDFS Commands Summary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625453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0590" y="3855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Convenient Utilities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0590" y="4335661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HDFS commands provide a range of convenient utilities for efficient management of the file system.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3625453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84876" y="3855244"/>
            <a:ext cx="287012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Powerful Functionality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84876" y="4335661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From file manipulations to storage optimizations, HDFS commands offer powerful functionality for users.</a:t>
            </a:r>
            <a:endParaRPr lang="en-US" sz="1750" dirty="0"/>
          </a:p>
        </p:txBody>
      </p:sp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09146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HDFS Best Practices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2926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08609" y="5334357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369004"/>
            <a:ext cx="28095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Replication Strategies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84942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effective data replication strategies to ensure high data availability and fault tolerance.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285" y="52926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573447" y="5334357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8148399" y="5369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Storage Optimization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8148399" y="584942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best practices for effective storage management to enhance performance and resource utilization.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89917"/>
            <a:ext cx="1017639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Measures and Data Replication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28630"/>
            <a:ext cx="10554414" cy="2711053"/>
          </a:xfrm>
          <a:prstGeom prst="roundRect">
            <a:avLst>
              <a:gd name="adj" fmla="val 368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336250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3477101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Security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477101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robust security measures to safeguard data integrity and confidentiality within HDFS.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684157"/>
            <a:ext cx="10539174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82500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Replication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825008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data replication to ensure data durability and fault tolerance, enhancing system reliability.</a:t>
            </a:r>
            <a:endParaRPr lang="en-US" sz="1750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2024-02-27T07:13:52Z</dcterms:created>
  <dcterms:modified xsi:type="dcterms:W3CDTF">2024-02-27T07:13:52Z</dcterms:modified>
</cp:coreProperties>
</file>