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57" r:id="rId4"/>
    <p:sldId id="271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3A71-9A89-41F1-8180-6DDD80B21A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269C30-7C8A-4369-A966-BF664C7B7923}">
      <dgm:prSet/>
      <dgm:spPr/>
      <dgm:t>
        <a:bodyPr/>
        <a:lstStyle/>
        <a:p>
          <a:r>
            <a:rPr lang="en-US" dirty="0"/>
            <a:t>Download the APK file to the phone</a:t>
          </a:r>
        </a:p>
      </dgm:t>
    </dgm:pt>
    <dgm:pt modelId="{F9281AA3-BB14-459F-80CE-01652F374B36}" type="parTrans" cxnId="{8CAECDF8-4134-45E9-880C-DD9CEB6A2889}">
      <dgm:prSet/>
      <dgm:spPr/>
      <dgm:t>
        <a:bodyPr/>
        <a:lstStyle/>
        <a:p>
          <a:endParaRPr lang="en-US"/>
        </a:p>
      </dgm:t>
    </dgm:pt>
    <dgm:pt modelId="{EE6DA24F-66C8-421B-A228-AFB4C0CFC285}" type="sibTrans" cxnId="{8CAECDF8-4134-45E9-880C-DD9CEB6A2889}">
      <dgm:prSet/>
      <dgm:spPr/>
      <dgm:t>
        <a:bodyPr/>
        <a:lstStyle/>
        <a:p>
          <a:endParaRPr lang="en-US"/>
        </a:p>
      </dgm:t>
    </dgm:pt>
    <dgm:pt modelId="{FE32A928-5AFD-4AE1-AEDB-4112AC1C761F}">
      <dgm:prSet/>
      <dgm:spPr/>
      <dgm:t>
        <a:bodyPr/>
        <a:lstStyle/>
        <a:p>
          <a:r>
            <a:rPr lang="en-US"/>
            <a:t>Give necessary permissions and install the application</a:t>
          </a:r>
        </a:p>
      </dgm:t>
    </dgm:pt>
    <dgm:pt modelId="{381E89ED-FC12-481E-8B9B-5CF4DCA07879}" type="parTrans" cxnId="{AD4C63B4-5F96-4143-9207-F5AAB4FB6D15}">
      <dgm:prSet/>
      <dgm:spPr/>
      <dgm:t>
        <a:bodyPr/>
        <a:lstStyle/>
        <a:p>
          <a:endParaRPr lang="en-US"/>
        </a:p>
      </dgm:t>
    </dgm:pt>
    <dgm:pt modelId="{E78A8AA9-1B58-472E-A92A-E21EC7FBA85C}" type="sibTrans" cxnId="{AD4C63B4-5F96-4143-9207-F5AAB4FB6D15}">
      <dgm:prSet/>
      <dgm:spPr/>
      <dgm:t>
        <a:bodyPr/>
        <a:lstStyle/>
        <a:p>
          <a:endParaRPr lang="en-US"/>
        </a:p>
      </dgm:t>
    </dgm:pt>
    <dgm:pt modelId="{59A7BFD1-A4ED-40F1-9CF3-9DDFDDC9D807}" type="pres">
      <dgm:prSet presAssocID="{5CBF3A71-9A89-41F1-8180-6DDD80B21A8F}" presName="root" presStyleCnt="0">
        <dgm:presLayoutVars>
          <dgm:dir/>
          <dgm:resizeHandles val="exact"/>
        </dgm:presLayoutVars>
      </dgm:prSet>
      <dgm:spPr/>
    </dgm:pt>
    <dgm:pt modelId="{95C69B71-1672-40D0-8DC3-72CADAAAC96B}" type="pres">
      <dgm:prSet presAssocID="{55269C30-7C8A-4369-A966-BF664C7B7923}" presName="compNode" presStyleCnt="0"/>
      <dgm:spPr/>
    </dgm:pt>
    <dgm:pt modelId="{E18CBAB0-FA05-4DE0-96CC-DD93BB90767D}" type="pres">
      <dgm:prSet presAssocID="{55269C30-7C8A-4369-A966-BF664C7B7923}" presName="bgRect" presStyleLbl="bgShp" presStyleIdx="0" presStyleCnt="2"/>
      <dgm:spPr/>
    </dgm:pt>
    <dgm:pt modelId="{C0601C7B-7514-4381-A2C0-1CB0A44B1F4B}" type="pres">
      <dgm:prSet presAssocID="{55269C30-7C8A-4369-A966-BF664C7B79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2CFB23A-924E-405C-8E27-B70ECFD3ABD4}" type="pres">
      <dgm:prSet presAssocID="{55269C30-7C8A-4369-A966-BF664C7B7923}" presName="spaceRect" presStyleCnt="0"/>
      <dgm:spPr/>
    </dgm:pt>
    <dgm:pt modelId="{1A9CC550-127B-43EC-981F-65B840E7E39B}" type="pres">
      <dgm:prSet presAssocID="{55269C30-7C8A-4369-A966-BF664C7B7923}" presName="parTx" presStyleLbl="revTx" presStyleIdx="0" presStyleCnt="2">
        <dgm:presLayoutVars>
          <dgm:chMax val="0"/>
          <dgm:chPref val="0"/>
        </dgm:presLayoutVars>
      </dgm:prSet>
      <dgm:spPr/>
    </dgm:pt>
    <dgm:pt modelId="{38C0DE24-041D-4099-991A-48F4C26585E2}" type="pres">
      <dgm:prSet presAssocID="{EE6DA24F-66C8-421B-A228-AFB4C0CFC285}" presName="sibTrans" presStyleCnt="0"/>
      <dgm:spPr/>
    </dgm:pt>
    <dgm:pt modelId="{FA6C60B6-51A8-4402-826D-E540E64617FF}" type="pres">
      <dgm:prSet presAssocID="{FE32A928-5AFD-4AE1-AEDB-4112AC1C761F}" presName="compNode" presStyleCnt="0"/>
      <dgm:spPr/>
    </dgm:pt>
    <dgm:pt modelId="{7A93F57F-69EA-43F4-85B3-F25FC9F0C1EF}" type="pres">
      <dgm:prSet presAssocID="{FE32A928-5AFD-4AE1-AEDB-4112AC1C761F}" presName="bgRect" presStyleLbl="bgShp" presStyleIdx="1" presStyleCnt="2"/>
      <dgm:spPr/>
    </dgm:pt>
    <dgm:pt modelId="{14146B0D-83D1-4F69-A955-438B6682302A}" type="pres">
      <dgm:prSet presAssocID="{FE32A928-5AFD-4AE1-AEDB-4112AC1C76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5E6B98-CA5C-4F87-B935-2D3B40BBFF7F}" type="pres">
      <dgm:prSet presAssocID="{FE32A928-5AFD-4AE1-AEDB-4112AC1C761F}" presName="spaceRect" presStyleCnt="0"/>
      <dgm:spPr/>
    </dgm:pt>
    <dgm:pt modelId="{ED009935-4F74-4A7B-9C8B-7E7FFAA5CF56}" type="pres">
      <dgm:prSet presAssocID="{FE32A928-5AFD-4AE1-AEDB-4112AC1C761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FC977E-BB21-4E78-BE00-B6FB0D124CF5}" type="presOf" srcId="{55269C30-7C8A-4369-A966-BF664C7B7923}" destId="{1A9CC550-127B-43EC-981F-65B840E7E39B}" srcOrd="0" destOrd="0" presId="urn:microsoft.com/office/officeart/2018/2/layout/IconVerticalSolidList"/>
    <dgm:cxn modelId="{AD4C63B4-5F96-4143-9207-F5AAB4FB6D15}" srcId="{5CBF3A71-9A89-41F1-8180-6DDD80B21A8F}" destId="{FE32A928-5AFD-4AE1-AEDB-4112AC1C761F}" srcOrd="1" destOrd="0" parTransId="{381E89ED-FC12-481E-8B9B-5CF4DCA07879}" sibTransId="{E78A8AA9-1B58-472E-A92A-E21EC7FBA85C}"/>
    <dgm:cxn modelId="{13A25ED0-DB6D-4D7F-99FA-B1379208C269}" type="presOf" srcId="{FE32A928-5AFD-4AE1-AEDB-4112AC1C761F}" destId="{ED009935-4F74-4A7B-9C8B-7E7FFAA5CF56}" srcOrd="0" destOrd="0" presId="urn:microsoft.com/office/officeart/2018/2/layout/IconVerticalSolidList"/>
    <dgm:cxn modelId="{93E7ECE0-8762-478E-ABFA-B48A6FB66812}" type="presOf" srcId="{5CBF3A71-9A89-41F1-8180-6DDD80B21A8F}" destId="{59A7BFD1-A4ED-40F1-9CF3-9DDFDDC9D807}" srcOrd="0" destOrd="0" presId="urn:microsoft.com/office/officeart/2018/2/layout/IconVerticalSolidList"/>
    <dgm:cxn modelId="{8CAECDF8-4134-45E9-880C-DD9CEB6A2889}" srcId="{5CBF3A71-9A89-41F1-8180-6DDD80B21A8F}" destId="{55269C30-7C8A-4369-A966-BF664C7B7923}" srcOrd="0" destOrd="0" parTransId="{F9281AA3-BB14-459F-80CE-01652F374B36}" sibTransId="{EE6DA24F-66C8-421B-A228-AFB4C0CFC285}"/>
    <dgm:cxn modelId="{BF5CCD8A-532D-429D-88F5-CA0E678E478D}" type="presParOf" srcId="{59A7BFD1-A4ED-40F1-9CF3-9DDFDDC9D807}" destId="{95C69B71-1672-40D0-8DC3-72CADAAAC96B}" srcOrd="0" destOrd="0" presId="urn:microsoft.com/office/officeart/2018/2/layout/IconVerticalSolidList"/>
    <dgm:cxn modelId="{D49E8F98-380C-4F16-841D-DEF66173F8F5}" type="presParOf" srcId="{95C69B71-1672-40D0-8DC3-72CADAAAC96B}" destId="{E18CBAB0-FA05-4DE0-96CC-DD93BB90767D}" srcOrd="0" destOrd="0" presId="urn:microsoft.com/office/officeart/2018/2/layout/IconVerticalSolidList"/>
    <dgm:cxn modelId="{C9FF8E87-5C00-4D1C-8CC3-7CDF74F01A31}" type="presParOf" srcId="{95C69B71-1672-40D0-8DC3-72CADAAAC96B}" destId="{C0601C7B-7514-4381-A2C0-1CB0A44B1F4B}" srcOrd="1" destOrd="0" presId="urn:microsoft.com/office/officeart/2018/2/layout/IconVerticalSolidList"/>
    <dgm:cxn modelId="{BA534A3F-EE69-4380-9B75-A4170BB0DCF1}" type="presParOf" srcId="{95C69B71-1672-40D0-8DC3-72CADAAAC96B}" destId="{12CFB23A-924E-405C-8E27-B70ECFD3ABD4}" srcOrd="2" destOrd="0" presId="urn:microsoft.com/office/officeart/2018/2/layout/IconVerticalSolidList"/>
    <dgm:cxn modelId="{0A8340E4-5475-4ACE-B005-4D808FDB1A8D}" type="presParOf" srcId="{95C69B71-1672-40D0-8DC3-72CADAAAC96B}" destId="{1A9CC550-127B-43EC-981F-65B840E7E39B}" srcOrd="3" destOrd="0" presId="urn:microsoft.com/office/officeart/2018/2/layout/IconVerticalSolidList"/>
    <dgm:cxn modelId="{BF7CA5D3-7A8A-473F-8523-22C9B3C91D41}" type="presParOf" srcId="{59A7BFD1-A4ED-40F1-9CF3-9DDFDDC9D807}" destId="{38C0DE24-041D-4099-991A-48F4C26585E2}" srcOrd="1" destOrd="0" presId="urn:microsoft.com/office/officeart/2018/2/layout/IconVerticalSolidList"/>
    <dgm:cxn modelId="{4CDCFC88-4FE1-4521-99CA-274E09C1906E}" type="presParOf" srcId="{59A7BFD1-A4ED-40F1-9CF3-9DDFDDC9D807}" destId="{FA6C60B6-51A8-4402-826D-E540E64617FF}" srcOrd="2" destOrd="0" presId="urn:microsoft.com/office/officeart/2018/2/layout/IconVerticalSolidList"/>
    <dgm:cxn modelId="{A0FA59BD-9716-427A-98FF-C18FB5A02378}" type="presParOf" srcId="{FA6C60B6-51A8-4402-826D-E540E64617FF}" destId="{7A93F57F-69EA-43F4-85B3-F25FC9F0C1EF}" srcOrd="0" destOrd="0" presId="urn:microsoft.com/office/officeart/2018/2/layout/IconVerticalSolidList"/>
    <dgm:cxn modelId="{DB275300-8350-409D-9F3C-10212C87219F}" type="presParOf" srcId="{FA6C60B6-51A8-4402-826D-E540E64617FF}" destId="{14146B0D-83D1-4F69-A955-438B6682302A}" srcOrd="1" destOrd="0" presId="urn:microsoft.com/office/officeart/2018/2/layout/IconVerticalSolidList"/>
    <dgm:cxn modelId="{0599C9BD-D90A-4A8E-AD67-8BE031D7CC95}" type="presParOf" srcId="{FA6C60B6-51A8-4402-826D-E540E64617FF}" destId="{EA5E6B98-CA5C-4F87-B935-2D3B40BBFF7F}" srcOrd="2" destOrd="0" presId="urn:microsoft.com/office/officeart/2018/2/layout/IconVerticalSolidList"/>
    <dgm:cxn modelId="{C9F49C64-AFDE-4C83-AA15-08FC7A7BEF68}" type="presParOf" srcId="{FA6C60B6-51A8-4402-826D-E540E64617FF}" destId="{ED009935-4F74-4A7B-9C8B-7E7FFAA5C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CBAB0-FA05-4DE0-96CC-DD93BB90767D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1C7B-7514-4381-A2C0-1CB0A44B1F4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CC550-127B-43EC-981F-65B840E7E39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the APK file to the phone</a:t>
          </a:r>
        </a:p>
      </dsp:txBody>
      <dsp:txXfrm>
        <a:off x="2039300" y="956381"/>
        <a:ext cx="4474303" cy="1765627"/>
      </dsp:txXfrm>
    </dsp:sp>
    <dsp:sp modelId="{7A93F57F-69EA-43F4-85B3-F25FC9F0C1E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46B0D-83D1-4F69-A955-438B6682302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09935-4F74-4A7B-9C8B-7E7FFAA5CF5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 necessary permissions and install the application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E2CD2-91E4-4CE2-8B7F-34FD9547173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6DAFB-E87E-4AC4-AC83-CF9858FD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287B-6738-26E7-A9F8-E218A044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2ED8C-0048-A3FF-7483-49218D68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E8A3-1223-27FF-3B95-D10D92CB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FFAC-8478-38B7-FA87-EEA486B3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50F1-29AA-FF67-18D7-05537DB0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51DB-AEF7-AEEB-E241-15FA6978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299E0-8925-AB0B-DF61-C411CD52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3010-D8F6-55DC-F0F3-391A20F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2D74-63F3-3EE2-FAA4-A02CA3AC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4765-69B0-45E5-D8FA-DDD1898B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DC3ED-F30F-1CE0-1DDA-652309DB3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84D10-2283-A769-B066-607474AE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170F-E885-7803-AA77-857774F5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09DB-07EF-7863-CFCA-979874FB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0E59-7302-1156-3DD4-D58E8B22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1560-7754-3C5D-B93B-197EDFD5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15ED-FF97-88B5-7F87-EE2DA4E0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31-A268-2380-C0EC-F01C5D42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A27C-3DE8-1C53-77AD-7F3BD9F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E167-A68F-6DD5-A2F3-0261884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4623-3CA2-3E02-6B04-8B2F938F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233B-D218-C4DF-61CA-37384821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E995-57B9-E3E5-5BA9-5B84B34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C0EB-C060-5FC1-EE40-F8201F2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1EE9-BB2E-33DB-F4EE-E6047E4C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3CCF-4BC4-5F8C-E7B9-FA059AA8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0743-4A48-52AC-922E-5A970CE9B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B22-C895-0196-4044-85248A9F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BDD7-2D8E-52A3-721A-2B9A5A5C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B0C1-7FD1-139E-29B9-42A6F10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6FF8-AA4B-EA11-F8AD-A6EFBE22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E8A-DB9B-2B07-867D-64F9CB5C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E7D6-B121-1E27-590F-BB4B10E1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8F1F-3A1D-77E8-8842-2CB42930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790A6-E819-FFEF-41D2-5F5892F2C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38456-995E-AE7D-2385-1BE5FA4B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8BA82-B2E5-C09C-B886-3E973F88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80446-5360-69BB-C35B-607DADC0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05EEA-5569-95AC-89F4-3A642AB0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5DBE-AB15-85E2-B0D3-1BF0723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44F67-6025-E7A0-3342-8DEB8E57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E005-3390-011B-5A7B-25A6A5E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18123-5A7B-2DF1-3189-83C47250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CECD-B5C9-0DCD-322E-9F9CCE62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27721-A31A-4F59-A78D-8C76CE1A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F2BB-C0C2-2569-ADAE-9B32124F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8216-DF28-6131-9FDB-755BBFBD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82CE-27DA-B57C-C227-6DAE596F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444A-A927-DDEC-D4D3-191C1076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3C1C-0AA1-B628-4615-8CA92EE5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9670-3FBC-E7C6-B1DE-008C344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EFC2-9611-5647-CB90-DF78106D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D52-53D3-5948-6F82-932B6EC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6FEB5-B991-D3FF-DF36-C937443A3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2DD39-F103-E4FB-9697-98577E8A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1C3AB-00B7-EBD5-D57E-1C74E85F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C3AA-EBF2-0F39-7A69-5926486C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24FA-D6A2-5F47-533C-D9101CC6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40205-2B58-D29A-A30E-3FE7882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E202-C330-F0FE-0CFB-020E835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C19A-D431-83AD-FF84-AB55F57F7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EE19-0C2A-4A5F-865E-8D5B42840D6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17E8-EB01-6B57-F432-EFFC0E011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2FD7-3727-A873-86B8-58ACDCBB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DD3C-57EC-4D36-95B7-BF56A442E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C495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C9F8D-B4AF-16B4-B1BC-920A1C7BE31D}"/>
              </a:ext>
            </a:extLst>
          </p:cNvPr>
          <p:cNvSpPr txBox="1"/>
          <p:nvPr/>
        </p:nvSpPr>
        <p:spPr>
          <a:xfrm>
            <a:off x="524256" y="491260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i="0" u="sng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Student Results Management System </a:t>
            </a:r>
            <a:r>
              <a:rPr lang="en-US" sz="43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Guide</a:t>
            </a:r>
            <a:endParaRPr lang="en-US" sz="4300" b="1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00D707-35D3-64A4-F79A-D03F0F13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1A1E7-F0B6-34D1-CAD4-C53C676CE412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u="sng" dirty="0">
                <a:solidFill>
                  <a:srgbClr val="FFFFFF"/>
                </a:solidFill>
                <a:effectLst/>
              </a:rPr>
              <a:t>Group 16 - Team members:</a:t>
            </a:r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 err="1">
                <a:solidFill>
                  <a:srgbClr val="FFFFFF"/>
                </a:solidFill>
                <a:effectLst/>
              </a:rPr>
              <a:t>Dharmarathna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N.S.   E/18/077</a:t>
            </a:r>
            <a:br>
              <a:rPr lang="en-US" sz="2000" b="0" i="0" dirty="0">
                <a:solidFill>
                  <a:srgbClr val="FFFFFF"/>
                </a:solidFill>
                <a:effectLst/>
              </a:rPr>
            </a:br>
            <a:r>
              <a:rPr lang="en-US" sz="2000" b="0" i="0" dirty="0" err="1">
                <a:solidFill>
                  <a:srgbClr val="FFFFFF"/>
                </a:solidFill>
                <a:effectLst/>
              </a:rPr>
              <a:t>Mihiranga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G.D.R.       E/18/224</a:t>
            </a:r>
            <a:br>
              <a:rPr lang="en-US" sz="2000" b="0" i="0" dirty="0">
                <a:solidFill>
                  <a:srgbClr val="FFFFFF"/>
                </a:solidFill>
                <a:effectLst/>
              </a:rPr>
            </a:br>
            <a:r>
              <a:rPr lang="en-US" sz="2000" b="0" i="0" dirty="0" err="1">
                <a:solidFill>
                  <a:srgbClr val="FFFFFF"/>
                </a:solidFill>
                <a:effectLst/>
              </a:rPr>
              <a:t>Mudalige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D.H.         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 E/18/227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D723-AEA1-17E3-A824-12EF7BB6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Content: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1C9-C523-7997-E887-2D228768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0" y="470925"/>
            <a:ext cx="5998029" cy="57060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Installation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Instructions for Admin</a:t>
            </a:r>
          </a:p>
          <a:p>
            <a:pPr lvl="1"/>
            <a:r>
              <a:rPr lang="en-US" sz="2400" dirty="0"/>
              <a:t>How to register to the application</a:t>
            </a:r>
          </a:p>
          <a:p>
            <a:pPr lvl="1"/>
            <a:r>
              <a:rPr lang="en-US" dirty="0"/>
              <a:t>How to register courses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3) Instructions for Student</a:t>
            </a:r>
          </a:p>
          <a:p>
            <a:pPr lvl="1"/>
            <a:r>
              <a:rPr lang="en-US" dirty="0"/>
              <a:t>How to register to the application</a:t>
            </a:r>
          </a:p>
          <a:p>
            <a:pPr lvl="1"/>
            <a:r>
              <a:rPr lang="en-US" dirty="0"/>
              <a:t>How to calculate current GPA</a:t>
            </a:r>
          </a:p>
          <a:p>
            <a:pPr lvl="1"/>
            <a:r>
              <a:rPr lang="en-US" dirty="0"/>
              <a:t>How to access  other main features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arenR"/>
            </a:pPr>
            <a:endParaRPr lang="en-US" dirty="0"/>
          </a:p>
          <a:p>
            <a:pPr marL="914400" lvl="1" indent="-457200">
              <a:buAutoNum type="arabicParenR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1B2E-B95B-B38A-EEC0-EE99A34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6" y="1410929"/>
            <a:ext cx="5314536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E335-EEE4-A36D-E442-640466CF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3" y="2751832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aim of this project is to build a mobile application to manage and analyze undergraduate students’ marks.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DB162120-0E07-3BB0-D71F-D114B0E40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9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D723-AEA1-17E3-A824-12EF7BB6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Installation Steps: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83FA01-31E0-8570-1C39-A84825C9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959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B19D5-8A55-C004-88F9-2C4670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Instructions for Admin: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2861-B8C4-7377-C882-8083A21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470925"/>
            <a:ext cx="6463866" cy="58921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How to register to the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23404-DCC5-00D1-8BEF-A085CA90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69" y="1035817"/>
            <a:ext cx="2152261" cy="455505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CF272E9-9698-1EE3-7306-2F3A090E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84" y="1012003"/>
            <a:ext cx="2152261" cy="45550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A632F-8E53-EC57-AB45-A7C893FF9990}"/>
              </a:ext>
            </a:extLst>
          </p:cNvPr>
          <p:cNvSpPr txBox="1"/>
          <p:nvPr/>
        </p:nvSpPr>
        <p:spPr>
          <a:xfrm>
            <a:off x="5611350" y="5807412"/>
            <a:ext cx="22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Click NEW ADMIN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B8567-EB51-7FA3-A08F-FDBDDF051045}"/>
              </a:ext>
            </a:extLst>
          </p:cNvPr>
          <p:cNvSpPr txBox="1"/>
          <p:nvPr/>
        </p:nvSpPr>
        <p:spPr>
          <a:xfrm>
            <a:off x="8426548" y="5845997"/>
            <a:ext cx="318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required details and submit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B19D5-8A55-C004-88F9-2C4670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Instructions for Admin: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2861-B8C4-7377-C882-8083A21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470925"/>
            <a:ext cx="6463866" cy="5892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How to register courses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23404-DCC5-00D1-8BEF-A085CA90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69" y="1035817"/>
            <a:ext cx="2152261" cy="45550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A632F-8E53-EC57-AB45-A7C893FF9990}"/>
              </a:ext>
            </a:extLst>
          </p:cNvPr>
          <p:cNvSpPr txBox="1"/>
          <p:nvPr/>
        </p:nvSpPr>
        <p:spPr>
          <a:xfrm>
            <a:off x="5244038" y="5807412"/>
            <a:ext cx="259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Login to application by giving username and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B8567-EB51-7FA3-A08F-FDBDDF051045}"/>
              </a:ext>
            </a:extLst>
          </p:cNvPr>
          <p:cNvSpPr txBox="1"/>
          <p:nvPr/>
        </p:nvSpPr>
        <p:spPr>
          <a:xfrm>
            <a:off x="8046720" y="5845997"/>
            <a:ext cx="356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the course code, credits and semester of the courses which should be registered</a:t>
            </a:r>
          </a:p>
          <a:p>
            <a:endParaRPr lang="en-US" dirty="0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16813C-1D56-7790-EADD-B768766E2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01" y="1035817"/>
            <a:ext cx="2156532" cy="45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B19D5-8A55-C004-88F9-2C4670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Instructions for Student: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2861-B8C4-7377-C882-8083A21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470925"/>
            <a:ext cx="6463866" cy="5892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How to register to the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23404-DCC5-00D1-8BEF-A085CA90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69" y="1035817"/>
            <a:ext cx="2152261" cy="45550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A632F-8E53-EC57-AB45-A7C893FF9990}"/>
              </a:ext>
            </a:extLst>
          </p:cNvPr>
          <p:cNvSpPr txBox="1"/>
          <p:nvPr/>
        </p:nvSpPr>
        <p:spPr>
          <a:xfrm>
            <a:off x="5244038" y="5807412"/>
            <a:ext cx="259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Click NEW STUDENT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B8567-EB51-7FA3-A08F-FDBDDF051045}"/>
              </a:ext>
            </a:extLst>
          </p:cNvPr>
          <p:cNvSpPr txBox="1"/>
          <p:nvPr/>
        </p:nvSpPr>
        <p:spPr>
          <a:xfrm>
            <a:off x="8046720" y="5845997"/>
            <a:ext cx="356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required details and submit</a:t>
            </a: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5B7569B-0FC7-1553-EB6F-29B67CA1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23" y="1069198"/>
            <a:ext cx="2156532" cy="45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B19D5-8A55-C004-88F9-2C4670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Instructions for Student: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2861-B8C4-7377-C882-8083A21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470925"/>
            <a:ext cx="6463866" cy="5892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How to calculate current GPA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23404-DCC5-00D1-8BEF-A085CA90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9" y="1035817"/>
            <a:ext cx="2152261" cy="45550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A632F-8E53-EC57-AB45-A7C893FF9990}"/>
              </a:ext>
            </a:extLst>
          </p:cNvPr>
          <p:cNvSpPr txBox="1"/>
          <p:nvPr/>
        </p:nvSpPr>
        <p:spPr>
          <a:xfrm>
            <a:off x="4503356" y="5699696"/>
            <a:ext cx="259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Login to application by giving username and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B8567-EB51-7FA3-A08F-FDBDDF051045}"/>
              </a:ext>
            </a:extLst>
          </p:cNvPr>
          <p:cNvSpPr txBox="1"/>
          <p:nvPr/>
        </p:nvSpPr>
        <p:spPr>
          <a:xfrm>
            <a:off x="6714307" y="5624365"/>
            <a:ext cx="413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the data in the </a:t>
            </a:r>
          </a:p>
          <a:p>
            <a:pPr lvl="1"/>
            <a:r>
              <a:rPr lang="en-US" dirty="0"/>
              <a:t>Main feature page. Click </a:t>
            </a:r>
          </a:p>
          <a:p>
            <a:pPr lvl="1"/>
            <a:r>
              <a:rPr lang="en-US" dirty="0"/>
              <a:t>the button relevant to </a:t>
            </a:r>
          </a:p>
          <a:p>
            <a:pPr lvl="1"/>
            <a:r>
              <a:rPr lang="en-US" dirty="0"/>
              <a:t>calculate current GPA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09ED56B-E3E0-632A-1D8B-DE1C0A5C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55" y="1044838"/>
            <a:ext cx="2152261" cy="454603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EEF0B7-F368-B60E-2D24-E60CF50CD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507" y="1054308"/>
            <a:ext cx="2139022" cy="4518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86C9E1-951C-925C-B698-78D5816F6292}"/>
              </a:ext>
            </a:extLst>
          </p:cNvPr>
          <p:cNvSpPr txBox="1"/>
          <p:nvPr/>
        </p:nvSpPr>
        <p:spPr>
          <a:xfrm>
            <a:off x="9335481" y="5712586"/>
            <a:ext cx="259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the grades of the courses and submit</a:t>
            </a:r>
          </a:p>
        </p:txBody>
      </p:sp>
    </p:spTree>
    <p:extLst>
      <p:ext uri="{BB962C8B-B14F-4D97-AF65-F5344CB8AC3E}">
        <p14:creationId xmlns:p14="http://schemas.microsoft.com/office/powerpoint/2010/main" val="38338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B19D5-8A55-C004-88F9-2C46704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Instructions for Student: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2861-B8C4-7377-C882-8083A215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470925"/>
            <a:ext cx="6463866" cy="5892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How to access  other main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23404-DCC5-00D1-8BEF-A085CA90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9" y="1035817"/>
            <a:ext cx="2152261" cy="45550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A632F-8E53-EC57-AB45-A7C893FF9990}"/>
              </a:ext>
            </a:extLst>
          </p:cNvPr>
          <p:cNvSpPr txBox="1"/>
          <p:nvPr/>
        </p:nvSpPr>
        <p:spPr>
          <a:xfrm>
            <a:off x="4503356" y="5699696"/>
            <a:ext cx="259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Login to application by giving username and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B8567-EB51-7FA3-A08F-FDBDDF051045}"/>
              </a:ext>
            </a:extLst>
          </p:cNvPr>
          <p:cNvSpPr txBox="1"/>
          <p:nvPr/>
        </p:nvSpPr>
        <p:spPr>
          <a:xfrm>
            <a:off x="7955390" y="5698532"/>
            <a:ext cx="413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Enter the data in the main feature page. Click the button relevant to the necessary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09ED56B-E3E0-632A-1D8B-DE1C0A5C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30" y="1012004"/>
            <a:ext cx="2152261" cy="45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Content:</vt:lpstr>
      <vt:lpstr>Introduction</vt:lpstr>
      <vt:lpstr>Installation Steps:</vt:lpstr>
      <vt:lpstr>Instructions for Admin:</vt:lpstr>
      <vt:lpstr>Instructions for Admin:</vt:lpstr>
      <vt:lpstr>Instructions for Student:</vt:lpstr>
      <vt:lpstr>Instructions for Student:</vt:lpstr>
      <vt:lpstr>Instructions for Student: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N.S. DHARMARATHNE</dc:creator>
  <cp:lastModifiedBy>D.H. MUDALIGE</cp:lastModifiedBy>
  <cp:revision>59</cp:revision>
  <dcterms:created xsi:type="dcterms:W3CDTF">2022-05-19T11:37:50Z</dcterms:created>
  <dcterms:modified xsi:type="dcterms:W3CDTF">2022-05-20T17:33:00Z</dcterms:modified>
</cp:coreProperties>
</file>