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75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768AC-21B7-4A7F-8D0C-506224B95DBF}">
  <a:tblStyle styleId="{FEB768AC-21B7-4A7F-8D0C-506224B95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e7294c036_2_3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e7294c036_2_3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f979a6dc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f979a6dc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f979a6dc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f979a6dc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f979a6dc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f979a6dc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13f979a6dc7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13f979a6dc7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2000" y="1440450"/>
            <a:ext cx="6840000" cy="22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2000" y="3703050"/>
            <a:ext cx="68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50" y="278760"/>
            <a:ext cx="11031840" cy="4650480"/>
          </a:xfrm>
          <a:custGeom>
            <a:avLst/>
            <a:gdLst/>
            <a:ahLst/>
            <a:cxnLst/>
            <a:rect l="l" t="t" r="r" b="b"/>
            <a:pathLst>
              <a:path w="183864" h="77508" extrusionOk="0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13" name="Google Shape;13;p2"/>
            <p:cNvSpPr/>
            <p:nvPr/>
          </p:nvSpPr>
          <p:spPr>
            <a:xfrm>
              <a:off x="-38220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3920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31200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27180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-2331015" y="895260"/>
            <a:ext cx="11689387" cy="4495200"/>
          </a:xfrm>
          <a:custGeom>
            <a:avLst/>
            <a:gdLst/>
            <a:ahLst/>
            <a:cxnLst/>
            <a:rect l="l" t="t" r="r" b="b"/>
            <a:pathLst>
              <a:path w="193886" h="74637" extrusionOk="0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-2331015" y="4816560"/>
            <a:ext cx="11697540" cy="573900"/>
            <a:chOff x="-273615" y="4816560"/>
            <a:chExt cx="11697540" cy="573900"/>
          </a:xfrm>
        </p:grpSpPr>
        <p:sp>
          <p:nvSpPr>
            <p:cNvPr id="55" name="Google Shape;55;p6"/>
            <p:cNvSpPr/>
            <p:nvPr/>
          </p:nvSpPr>
          <p:spPr>
            <a:xfrm>
              <a:off x="21345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114075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273615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268935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5508833" y="539995"/>
            <a:ext cx="2401739" cy="708699"/>
          </a:xfrm>
          <a:custGeom>
            <a:avLst/>
            <a:gdLst/>
            <a:ahLst/>
            <a:cxnLst/>
            <a:rect l="l" t="t" r="r" b="b"/>
            <a:pathLst>
              <a:path w="39989" h="11822" extrusionOk="0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424005" y="5400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-664447" y="5399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4499739" y="-71564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-1884750" y="278760"/>
            <a:ext cx="11031840" cy="4650480"/>
          </a:xfrm>
          <a:custGeom>
            <a:avLst/>
            <a:gdLst/>
            <a:ahLst/>
            <a:cxnLst/>
            <a:rect l="l" t="t" r="r" b="b"/>
            <a:pathLst>
              <a:path w="183864" h="77508" extrusionOk="0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681200" y="1685500"/>
            <a:ext cx="2411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2" hasCustomPrompt="1"/>
          </p:nvPr>
        </p:nvSpPr>
        <p:spPr>
          <a:xfrm>
            <a:off x="1681200" y="1283800"/>
            <a:ext cx="241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1681200" y="2163400"/>
            <a:ext cx="2411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3"/>
          </p:nvPr>
        </p:nvSpPr>
        <p:spPr>
          <a:xfrm>
            <a:off x="5050800" y="1685500"/>
            <a:ext cx="2411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4" hasCustomPrompt="1"/>
          </p:nvPr>
        </p:nvSpPr>
        <p:spPr>
          <a:xfrm>
            <a:off x="5050800" y="1283800"/>
            <a:ext cx="241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5"/>
          </p:nvPr>
        </p:nvSpPr>
        <p:spPr>
          <a:xfrm>
            <a:off x="5050800" y="2163400"/>
            <a:ext cx="2411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6"/>
          </p:nvPr>
        </p:nvSpPr>
        <p:spPr>
          <a:xfrm>
            <a:off x="1681200" y="3259050"/>
            <a:ext cx="2411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7" hasCustomPrompt="1"/>
          </p:nvPr>
        </p:nvSpPr>
        <p:spPr>
          <a:xfrm>
            <a:off x="1681200" y="2857350"/>
            <a:ext cx="241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8"/>
          </p:nvPr>
        </p:nvSpPr>
        <p:spPr>
          <a:xfrm>
            <a:off x="1681200" y="3736950"/>
            <a:ext cx="2411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9"/>
          </p:nvPr>
        </p:nvSpPr>
        <p:spPr>
          <a:xfrm>
            <a:off x="5050800" y="3259050"/>
            <a:ext cx="2411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3" hasCustomPrompt="1"/>
          </p:nvPr>
        </p:nvSpPr>
        <p:spPr>
          <a:xfrm>
            <a:off x="5050800" y="2857350"/>
            <a:ext cx="2412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4"/>
          </p:nvPr>
        </p:nvSpPr>
        <p:spPr>
          <a:xfrm>
            <a:off x="5050800" y="3736950"/>
            <a:ext cx="2411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1836219" y="-71564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-2217600" y="4816560"/>
            <a:ext cx="11697540" cy="573900"/>
            <a:chOff x="-331200" y="4816560"/>
            <a:chExt cx="11697540" cy="573900"/>
          </a:xfrm>
        </p:grpSpPr>
        <p:sp>
          <p:nvSpPr>
            <p:cNvPr id="126" name="Google Shape;126;p13"/>
            <p:cNvSpPr/>
            <p:nvPr/>
          </p:nvSpPr>
          <p:spPr>
            <a:xfrm>
              <a:off x="-38220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-163920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331200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-327180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-273615" y="895260"/>
            <a:ext cx="11689387" cy="4495200"/>
          </a:xfrm>
          <a:custGeom>
            <a:avLst/>
            <a:gdLst/>
            <a:ahLst/>
            <a:cxnLst/>
            <a:rect l="l" t="t" r="r" b="b"/>
            <a:pathLst>
              <a:path w="193886" h="74637" extrusionOk="0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188" name="Google Shape;188;p19"/>
            <p:cNvSpPr/>
            <p:nvPr/>
          </p:nvSpPr>
          <p:spPr>
            <a:xfrm>
              <a:off x="21345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114075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-273615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-268935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9"/>
          <p:cNvSpPr/>
          <p:nvPr/>
        </p:nvSpPr>
        <p:spPr>
          <a:xfrm>
            <a:off x="7566233" y="539995"/>
            <a:ext cx="2401739" cy="708699"/>
          </a:xfrm>
          <a:custGeom>
            <a:avLst/>
            <a:gdLst/>
            <a:ahLst/>
            <a:cxnLst/>
            <a:rect l="l" t="t" r="r" b="b"/>
            <a:pathLst>
              <a:path w="39989" h="11822" extrusionOk="0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"/>
          </p:nvPr>
        </p:nvSpPr>
        <p:spPr>
          <a:xfrm>
            <a:off x="1683000" y="3095100"/>
            <a:ext cx="577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683000" y="1371300"/>
            <a:ext cx="5778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1650" y="278760"/>
            <a:ext cx="11031840" cy="4650480"/>
          </a:xfrm>
          <a:custGeom>
            <a:avLst/>
            <a:gdLst/>
            <a:ahLst/>
            <a:cxnLst/>
            <a:rect l="l" t="t" r="r" b="b"/>
            <a:pathLst>
              <a:path w="183864" h="77508" extrusionOk="0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198" name="Google Shape;198;p20"/>
            <p:cNvSpPr/>
            <p:nvPr/>
          </p:nvSpPr>
          <p:spPr>
            <a:xfrm>
              <a:off x="-38220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-163920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-331200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-327180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 txBox="1">
            <a:spLocks noGrp="1"/>
          </p:cNvSpPr>
          <p:nvPr>
            <p:ph type="subTitle" idx="1"/>
          </p:nvPr>
        </p:nvSpPr>
        <p:spPr>
          <a:xfrm>
            <a:off x="720000" y="2679450"/>
            <a:ext cx="288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20000" y="1417350"/>
            <a:ext cx="2888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8424330" y="922680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664597" y="1683629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/>
          <p:nvPr/>
        </p:nvSpPr>
        <p:spPr>
          <a:xfrm>
            <a:off x="1650" y="278760"/>
            <a:ext cx="11031840" cy="4650480"/>
          </a:xfrm>
          <a:custGeom>
            <a:avLst/>
            <a:gdLst/>
            <a:ahLst/>
            <a:cxnLst/>
            <a:rect l="l" t="t" r="r" b="b"/>
            <a:pathLst>
              <a:path w="183864" h="77508" extrusionOk="0">
                <a:moveTo>
                  <a:pt x="104110" y="0"/>
                </a:moveTo>
                <a:lnTo>
                  <a:pt x="104110" y="26681"/>
                </a:lnTo>
                <a:lnTo>
                  <a:pt x="96501" y="26681"/>
                </a:lnTo>
                <a:lnTo>
                  <a:pt x="96501" y="6938"/>
                </a:lnTo>
                <a:lnTo>
                  <a:pt x="80234" y="6938"/>
                </a:lnTo>
                <a:lnTo>
                  <a:pt x="80234" y="26681"/>
                </a:lnTo>
                <a:lnTo>
                  <a:pt x="75340" y="26681"/>
                </a:lnTo>
                <a:lnTo>
                  <a:pt x="75340" y="9497"/>
                </a:lnTo>
                <a:lnTo>
                  <a:pt x="52022" y="9497"/>
                </a:lnTo>
                <a:lnTo>
                  <a:pt x="52022" y="43016"/>
                </a:lnTo>
                <a:lnTo>
                  <a:pt x="46614" y="43016"/>
                </a:lnTo>
                <a:lnTo>
                  <a:pt x="46614" y="29541"/>
                </a:lnTo>
                <a:lnTo>
                  <a:pt x="38435" y="22111"/>
                </a:lnTo>
                <a:lnTo>
                  <a:pt x="38167" y="12223"/>
                </a:lnTo>
                <a:lnTo>
                  <a:pt x="37899" y="22100"/>
                </a:lnTo>
                <a:lnTo>
                  <a:pt x="29586" y="29541"/>
                </a:lnTo>
                <a:lnTo>
                  <a:pt x="29586" y="43016"/>
                </a:lnTo>
                <a:lnTo>
                  <a:pt x="22346" y="43016"/>
                </a:lnTo>
                <a:lnTo>
                  <a:pt x="22346" y="30379"/>
                </a:lnTo>
                <a:lnTo>
                  <a:pt x="0" y="30379"/>
                </a:lnTo>
                <a:lnTo>
                  <a:pt x="0" y="77507"/>
                </a:lnTo>
                <a:lnTo>
                  <a:pt x="183863" y="77507"/>
                </a:lnTo>
                <a:lnTo>
                  <a:pt x="183863" y="42882"/>
                </a:lnTo>
                <a:lnTo>
                  <a:pt x="183830" y="42882"/>
                </a:lnTo>
                <a:lnTo>
                  <a:pt x="183830" y="17486"/>
                </a:lnTo>
                <a:lnTo>
                  <a:pt x="163931" y="17486"/>
                </a:lnTo>
                <a:lnTo>
                  <a:pt x="163931" y="42882"/>
                </a:lnTo>
                <a:lnTo>
                  <a:pt x="159003" y="42882"/>
                </a:lnTo>
                <a:lnTo>
                  <a:pt x="159003" y="24167"/>
                </a:lnTo>
                <a:lnTo>
                  <a:pt x="133305" y="24167"/>
                </a:lnTo>
                <a:lnTo>
                  <a:pt x="133305" y="0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5"/>
          <p:cNvGrpSpPr/>
          <p:nvPr/>
        </p:nvGrpSpPr>
        <p:grpSpPr>
          <a:xfrm>
            <a:off x="-331200" y="4816560"/>
            <a:ext cx="11697540" cy="573900"/>
            <a:chOff x="-331200" y="4816560"/>
            <a:chExt cx="11697540" cy="573900"/>
          </a:xfrm>
        </p:grpSpPr>
        <p:sp>
          <p:nvSpPr>
            <p:cNvPr id="418" name="Google Shape;418;p35"/>
            <p:cNvSpPr/>
            <p:nvPr/>
          </p:nvSpPr>
          <p:spPr>
            <a:xfrm>
              <a:off x="-38220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-163920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-331200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-327180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5"/>
          <p:cNvSpPr/>
          <p:nvPr/>
        </p:nvSpPr>
        <p:spPr>
          <a:xfrm>
            <a:off x="8424005" y="1752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-664447" y="11495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2518539" y="-71564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-273615" y="895260"/>
            <a:ext cx="11689387" cy="4495200"/>
          </a:xfrm>
          <a:custGeom>
            <a:avLst/>
            <a:gdLst/>
            <a:ahLst/>
            <a:cxnLst/>
            <a:rect l="l" t="t" r="r" b="b"/>
            <a:pathLst>
              <a:path w="193886" h="74637" extrusionOk="0">
                <a:moveTo>
                  <a:pt x="86077" y="1"/>
                </a:moveTo>
                <a:lnTo>
                  <a:pt x="36123" y="39375"/>
                </a:lnTo>
                <a:lnTo>
                  <a:pt x="24615" y="34648"/>
                </a:lnTo>
                <a:lnTo>
                  <a:pt x="2045" y="65084"/>
                </a:lnTo>
                <a:lnTo>
                  <a:pt x="782" y="66782"/>
                </a:lnTo>
                <a:lnTo>
                  <a:pt x="0" y="67832"/>
                </a:lnTo>
                <a:cubicBezTo>
                  <a:pt x="0" y="68212"/>
                  <a:pt x="12" y="68592"/>
                  <a:pt x="12" y="68961"/>
                </a:cubicBezTo>
                <a:cubicBezTo>
                  <a:pt x="436" y="69855"/>
                  <a:pt x="1341" y="70469"/>
                  <a:pt x="2391" y="70503"/>
                </a:cubicBezTo>
                <a:cubicBezTo>
                  <a:pt x="2380" y="70570"/>
                  <a:pt x="2380" y="70637"/>
                  <a:pt x="2380" y="70715"/>
                </a:cubicBezTo>
                <a:cubicBezTo>
                  <a:pt x="2380" y="71788"/>
                  <a:pt x="3252" y="72670"/>
                  <a:pt x="4336" y="72670"/>
                </a:cubicBezTo>
                <a:lnTo>
                  <a:pt x="4637" y="72670"/>
                </a:lnTo>
                <a:lnTo>
                  <a:pt x="4637" y="72726"/>
                </a:lnTo>
                <a:cubicBezTo>
                  <a:pt x="4637" y="73787"/>
                  <a:pt x="5497" y="74637"/>
                  <a:pt x="6559" y="74637"/>
                </a:cubicBezTo>
                <a:lnTo>
                  <a:pt x="187919" y="74637"/>
                </a:lnTo>
                <a:cubicBezTo>
                  <a:pt x="188981" y="74637"/>
                  <a:pt x="189830" y="73787"/>
                  <a:pt x="189830" y="72726"/>
                </a:cubicBezTo>
                <a:lnTo>
                  <a:pt x="189830" y="72670"/>
                </a:lnTo>
                <a:cubicBezTo>
                  <a:pt x="190903" y="72648"/>
                  <a:pt x="191774" y="71788"/>
                  <a:pt x="191774" y="70715"/>
                </a:cubicBezTo>
                <a:cubicBezTo>
                  <a:pt x="191774" y="70637"/>
                  <a:pt x="191763" y="70570"/>
                  <a:pt x="191763" y="70503"/>
                </a:cubicBezTo>
                <a:lnTo>
                  <a:pt x="191953" y="70503"/>
                </a:lnTo>
                <a:cubicBezTo>
                  <a:pt x="192545" y="70503"/>
                  <a:pt x="193104" y="70302"/>
                  <a:pt x="193551" y="69989"/>
                </a:cubicBezTo>
                <a:cubicBezTo>
                  <a:pt x="193562" y="69274"/>
                  <a:pt x="193573" y="68547"/>
                  <a:pt x="193573" y="67832"/>
                </a:cubicBezTo>
                <a:cubicBezTo>
                  <a:pt x="193573" y="67475"/>
                  <a:pt x="193573" y="67095"/>
                  <a:pt x="193562" y="66748"/>
                </a:cubicBezTo>
                <a:cubicBezTo>
                  <a:pt x="193562" y="66357"/>
                  <a:pt x="193886" y="65743"/>
                  <a:pt x="193539" y="65575"/>
                </a:cubicBezTo>
                <a:cubicBezTo>
                  <a:pt x="193517" y="65553"/>
                  <a:pt x="186914" y="34380"/>
                  <a:pt x="186970" y="34291"/>
                </a:cubicBezTo>
                <a:cubicBezTo>
                  <a:pt x="187070" y="34123"/>
                  <a:pt x="168422" y="14079"/>
                  <a:pt x="168422" y="14079"/>
                </a:cubicBezTo>
                <a:lnTo>
                  <a:pt x="142490" y="29118"/>
                </a:lnTo>
                <a:lnTo>
                  <a:pt x="86077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-273615" y="4816560"/>
            <a:ext cx="11697540" cy="573900"/>
            <a:chOff x="-273615" y="4816560"/>
            <a:chExt cx="11697540" cy="573900"/>
          </a:xfrm>
        </p:grpSpPr>
        <p:sp>
          <p:nvSpPr>
            <p:cNvPr id="428" name="Google Shape;428;p36"/>
            <p:cNvSpPr/>
            <p:nvPr/>
          </p:nvSpPr>
          <p:spPr>
            <a:xfrm>
              <a:off x="21345" y="5161140"/>
              <a:ext cx="11111580" cy="229320"/>
            </a:xfrm>
            <a:custGeom>
              <a:avLst/>
              <a:gdLst/>
              <a:ahLst/>
              <a:cxnLst/>
              <a:rect l="l" t="t" r="r" b="b"/>
              <a:pathLst>
                <a:path w="185193" h="3822" extrusionOk="0">
                  <a:moveTo>
                    <a:pt x="1922" y="0"/>
                  </a:moveTo>
                  <a:cubicBezTo>
                    <a:pt x="849" y="0"/>
                    <a:pt x="0" y="849"/>
                    <a:pt x="0" y="1911"/>
                  </a:cubicBezTo>
                  <a:cubicBezTo>
                    <a:pt x="0" y="2972"/>
                    <a:pt x="860" y="3821"/>
                    <a:pt x="1922" y="3821"/>
                  </a:cubicBezTo>
                  <a:lnTo>
                    <a:pt x="183282" y="3821"/>
                  </a:lnTo>
                  <a:cubicBezTo>
                    <a:pt x="184344" y="3821"/>
                    <a:pt x="185193" y="2972"/>
                    <a:pt x="185193" y="1911"/>
                  </a:cubicBezTo>
                  <a:cubicBezTo>
                    <a:pt x="185193" y="860"/>
                    <a:pt x="184344" y="0"/>
                    <a:pt x="183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-114075" y="5038440"/>
              <a:ext cx="11362980" cy="234720"/>
            </a:xfrm>
            <a:custGeom>
              <a:avLst/>
              <a:gdLst/>
              <a:ahLst/>
              <a:cxnLst/>
              <a:rect l="l" t="t" r="r" b="b"/>
              <a:pathLst>
                <a:path w="189383" h="3912" extrusionOk="0">
                  <a:moveTo>
                    <a:pt x="1956" y="0"/>
                  </a:moveTo>
                  <a:cubicBezTo>
                    <a:pt x="883" y="0"/>
                    <a:pt x="0" y="883"/>
                    <a:pt x="0" y="1956"/>
                  </a:cubicBezTo>
                  <a:cubicBezTo>
                    <a:pt x="0" y="3028"/>
                    <a:pt x="883" y="3911"/>
                    <a:pt x="1956" y="3911"/>
                  </a:cubicBezTo>
                  <a:lnTo>
                    <a:pt x="187428" y="3911"/>
                  </a:lnTo>
                  <a:cubicBezTo>
                    <a:pt x="188500" y="3911"/>
                    <a:pt x="189383" y="3028"/>
                    <a:pt x="189383" y="1956"/>
                  </a:cubicBezTo>
                  <a:cubicBezTo>
                    <a:pt x="189383" y="872"/>
                    <a:pt x="188511" y="0"/>
                    <a:pt x="18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-273615" y="4816560"/>
              <a:ext cx="11697540" cy="326520"/>
            </a:xfrm>
            <a:custGeom>
              <a:avLst/>
              <a:gdLst/>
              <a:ahLst/>
              <a:cxnLst/>
              <a:rect l="l" t="t" r="r" b="b"/>
              <a:pathLst>
                <a:path w="194959" h="5442" extrusionOk="0">
                  <a:moveTo>
                    <a:pt x="2726" y="0"/>
                  </a:moveTo>
                  <a:cubicBezTo>
                    <a:pt x="1978" y="0"/>
                    <a:pt x="1285" y="302"/>
                    <a:pt x="805" y="793"/>
                  </a:cubicBezTo>
                  <a:cubicBezTo>
                    <a:pt x="313" y="1285"/>
                    <a:pt x="0" y="1967"/>
                    <a:pt x="0" y="2726"/>
                  </a:cubicBezTo>
                  <a:cubicBezTo>
                    <a:pt x="0" y="2916"/>
                    <a:pt x="34" y="3117"/>
                    <a:pt x="78" y="3296"/>
                  </a:cubicBezTo>
                  <a:cubicBezTo>
                    <a:pt x="335" y="4525"/>
                    <a:pt x="1430" y="5441"/>
                    <a:pt x="2737" y="5441"/>
                  </a:cubicBezTo>
                  <a:lnTo>
                    <a:pt x="192232" y="5441"/>
                  </a:lnTo>
                  <a:cubicBezTo>
                    <a:pt x="193550" y="5441"/>
                    <a:pt x="194634" y="4525"/>
                    <a:pt x="194902" y="3296"/>
                  </a:cubicBezTo>
                  <a:cubicBezTo>
                    <a:pt x="194947" y="3106"/>
                    <a:pt x="194958" y="2916"/>
                    <a:pt x="194958" y="2726"/>
                  </a:cubicBezTo>
                  <a:cubicBezTo>
                    <a:pt x="194958" y="1218"/>
                    <a:pt x="193740" y="0"/>
                    <a:pt x="19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-268935" y="4884900"/>
              <a:ext cx="11689500" cy="258180"/>
            </a:xfrm>
            <a:custGeom>
              <a:avLst/>
              <a:gdLst/>
              <a:ahLst/>
              <a:cxnLst/>
              <a:rect l="l" t="t" r="r" b="b"/>
              <a:pathLst>
                <a:path w="194825" h="4303" extrusionOk="0">
                  <a:moveTo>
                    <a:pt x="2648" y="1"/>
                  </a:moveTo>
                  <a:cubicBezTo>
                    <a:pt x="1900" y="1"/>
                    <a:pt x="1207" y="314"/>
                    <a:pt x="727" y="794"/>
                  </a:cubicBezTo>
                  <a:cubicBezTo>
                    <a:pt x="369" y="1163"/>
                    <a:pt x="112" y="1643"/>
                    <a:pt x="0" y="2157"/>
                  </a:cubicBezTo>
                  <a:cubicBezTo>
                    <a:pt x="257" y="3386"/>
                    <a:pt x="1352" y="4302"/>
                    <a:pt x="2659" y="4302"/>
                  </a:cubicBezTo>
                  <a:lnTo>
                    <a:pt x="192154" y="4302"/>
                  </a:lnTo>
                  <a:cubicBezTo>
                    <a:pt x="193472" y="4302"/>
                    <a:pt x="194556" y="3386"/>
                    <a:pt x="194824" y="2157"/>
                  </a:cubicBezTo>
                  <a:cubicBezTo>
                    <a:pt x="194556" y="928"/>
                    <a:pt x="193472" y="1"/>
                    <a:pt x="19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7566233" y="539995"/>
            <a:ext cx="2401739" cy="708699"/>
          </a:xfrm>
          <a:custGeom>
            <a:avLst/>
            <a:gdLst/>
            <a:ahLst/>
            <a:cxnLst/>
            <a:rect l="l" t="t" r="r" b="b"/>
            <a:pathLst>
              <a:path w="39989" h="11822" extrusionOk="0">
                <a:moveTo>
                  <a:pt x="34949" y="1"/>
                </a:moveTo>
                <a:lnTo>
                  <a:pt x="30357" y="5833"/>
                </a:lnTo>
                <a:lnTo>
                  <a:pt x="4290" y="5833"/>
                </a:lnTo>
                <a:cubicBezTo>
                  <a:pt x="3397" y="5889"/>
                  <a:pt x="2626" y="6191"/>
                  <a:pt x="2101" y="6939"/>
                </a:cubicBezTo>
                <a:cubicBezTo>
                  <a:pt x="1885" y="6894"/>
                  <a:pt x="1672" y="6873"/>
                  <a:pt x="1460" y="6873"/>
                </a:cubicBezTo>
                <a:cubicBezTo>
                  <a:pt x="1091" y="6873"/>
                  <a:pt x="727" y="6937"/>
                  <a:pt x="358" y="7051"/>
                </a:cubicBezTo>
                <a:cubicBezTo>
                  <a:pt x="134" y="7118"/>
                  <a:pt x="0" y="7364"/>
                  <a:pt x="34" y="7576"/>
                </a:cubicBezTo>
                <a:cubicBezTo>
                  <a:pt x="223" y="8883"/>
                  <a:pt x="1341" y="9867"/>
                  <a:pt x="2704" y="9867"/>
                </a:cubicBezTo>
                <a:lnTo>
                  <a:pt x="14447" y="9867"/>
                </a:lnTo>
                <a:lnTo>
                  <a:pt x="14436" y="11319"/>
                </a:lnTo>
                <a:cubicBezTo>
                  <a:pt x="14436" y="11487"/>
                  <a:pt x="14547" y="11643"/>
                  <a:pt x="14693" y="11688"/>
                </a:cubicBezTo>
                <a:cubicBezTo>
                  <a:pt x="14972" y="11788"/>
                  <a:pt x="15274" y="11822"/>
                  <a:pt x="15564" y="11822"/>
                </a:cubicBezTo>
                <a:lnTo>
                  <a:pt x="20983" y="11822"/>
                </a:lnTo>
                <a:lnTo>
                  <a:pt x="20983" y="11364"/>
                </a:lnTo>
                <a:lnTo>
                  <a:pt x="21609" y="11364"/>
                </a:lnTo>
                <a:lnTo>
                  <a:pt x="21609" y="9855"/>
                </a:lnTo>
                <a:lnTo>
                  <a:pt x="29016" y="9855"/>
                </a:lnTo>
                <a:lnTo>
                  <a:pt x="38972" y="8247"/>
                </a:lnTo>
                <a:cubicBezTo>
                  <a:pt x="39553" y="8157"/>
                  <a:pt x="39988" y="7654"/>
                  <a:pt x="39988" y="7062"/>
                </a:cubicBezTo>
                <a:lnTo>
                  <a:pt x="39988" y="7051"/>
                </a:lnTo>
                <a:cubicBezTo>
                  <a:pt x="39988" y="6381"/>
                  <a:pt x="39441" y="5833"/>
                  <a:pt x="38793" y="5833"/>
                </a:cubicBezTo>
                <a:lnTo>
                  <a:pt x="38268" y="5833"/>
                </a:lnTo>
                <a:lnTo>
                  <a:pt x="39418" y="1"/>
                </a:lnTo>
                <a:close/>
              </a:path>
            </a:pathLst>
          </a:custGeom>
          <a:solidFill>
            <a:srgbClr val="000000">
              <a:alpha val="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8424005" y="16992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-664447" y="12257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185539" y="-71564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5" r:id="rId5"/>
    <p:sldLayoutId id="2147483666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/>
          <p:nvPr/>
        </p:nvSpPr>
        <p:spPr>
          <a:xfrm>
            <a:off x="8467230" y="5400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40"/>
          <p:cNvGrpSpPr/>
          <p:nvPr/>
        </p:nvGrpSpPr>
        <p:grpSpPr>
          <a:xfrm>
            <a:off x="7855359" y="1825241"/>
            <a:ext cx="953357" cy="2994739"/>
            <a:chOff x="5290975" y="558100"/>
            <a:chExt cx="1241350" cy="3899400"/>
          </a:xfrm>
        </p:grpSpPr>
        <p:sp>
          <p:nvSpPr>
            <p:cNvPr id="448" name="Google Shape;448;p40"/>
            <p:cNvSpPr/>
            <p:nvPr/>
          </p:nvSpPr>
          <p:spPr>
            <a:xfrm>
              <a:off x="5445175" y="3789350"/>
              <a:ext cx="930200" cy="166500"/>
            </a:xfrm>
            <a:custGeom>
              <a:avLst/>
              <a:gdLst/>
              <a:ahLst/>
              <a:cxnLst/>
              <a:rect l="l" t="t" r="r" b="b"/>
              <a:pathLst>
                <a:path w="18604" h="3330" extrusionOk="0">
                  <a:moveTo>
                    <a:pt x="0" y="0"/>
                  </a:moveTo>
                  <a:lnTo>
                    <a:pt x="0" y="3330"/>
                  </a:lnTo>
                  <a:lnTo>
                    <a:pt x="18603" y="3330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344025" y="3941850"/>
              <a:ext cx="1135250" cy="496700"/>
            </a:xfrm>
            <a:custGeom>
              <a:avLst/>
              <a:gdLst/>
              <a:ahLst/>
              <a:cxnLst/>
              <a:rect l="l" t="t" r="r" b="b"/>
              <a:pathLst>
                <a:path w="22705" h="9934" extrusionOk="0">
                  <a:moveTo>
                    <a:pt x="2403" y="0"/>
                  </a:moveTo>
                  <a:cubicBezTo>
                    <a:pt x="1073" y="0"/>
                    <a:pt x="1" y="1084"/>
                    <a:pt x="1" y="2402"/>
                  </a:cubicBezTo>
                  <a:lnTo>
                    <a:pt x="1" y="9933"/>
                  </a:lnTo>
                  <a:lnTo>
                    <a:pt x="22704" y="9933"/>
                  </a:lnTo>
                  <a:lnTo>
                    <a:pt x="22704" y="2402"/>
                  </a:lnTo>
                  <a:cubicBezTo>
                    <a:pt x="22704" y="1095"/>
                    <a:pt x="21632" y="0"/>
                    <a:pt x="203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344025" y="4091550"/>
              <a:ext cx="1135250" cy="42500"/>
            </a:xfrm>
            <a:custGeom>
              <a:avLst/>
              <a:gdLst/>
              <a:ahLst/>
              <a:cxnLst/>
              <a:rect l="l" t="t" r="r" b="b"/>
              <a:pathLst>
                <a:path w="22705" h="850" extrusionOk="0">
                  <a:moveTo>
                    <a:pt x="1" y="1"/>
                  </a:moveTo>
                  <a:lnTo>
                    <a:pt x="1" y="850"/>
                  </a:lnTo>
                  <a:lnTo>
                    <a:pt x="22704" y="850"/>
                  </a:lnTo>
                  <a:lnTo>
                    <a:pt x="22704" y="1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445175" y="3796600"/>
              <a:ext cx="930200" cy="66500"/>
            </a:xfrm>
            <a:custGeom>
              <a:avLst/>
              <a:gdLst/>
              <a:ahLst/>
              <a:cxnLst/>
              <a:rect l="l" t="t" r="r" b="b"/>
              <a:pathLst>
                <a:path w="18604" h="1330" extrusionOk="0">
                  <a:moveTo>
                    <a:pt x="0" y="0"/>
                  </a:moveTo>
                  <a:lnTo>
                    <a:pt x="0" y="615"/>
                  </a:lnTo>
                  <a:lnTo>
                    <a:pt x="18603" y="1330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375325" y="3687100"/>
              <a:ext cx="1069850" cy="117350"/>
            </a:xfrm>
            <a:custGeom>
              <a:avLst/>
              <a:gdLst/>
              <a:ahLst/>
              <a:cxnLst/>
              <a:rect l="l" t="t" r="r" b="b"/>
              <a:pathLst>
                <a:path w="21397" h="2347" extrusionOk="0">
                  <a:moveTo>
                    <a:pt x="1174" y="0"/>
                  </a:moveTo>
                  <a:cubicBezTo>
                    <a:pt x="526" y="0"/>
                    <a:pt x="0" y="537"/>
                    <a:pt x="0" y="1174"/>
                  </a:cubicBezTo>
                  <a:cubicBezTo>
                    <a:pt x="0" y="1822"/>
                    <a:pt x="526" y="2347"/>
                    <a:pt x="1174" y="2347"/>
                  </a:cubicBezTo>
                  <a:lnTo>
                    <a:pt x="20224" y="2347"/>
                  </a:lnTo>
                  <a:cubicBezTo>
                    <a:pt x="20860" y="2347"/>
                    <a:pt x="21397" y="1822"/>
                    <a:pt x="21397" y="1174"/>
                  </a:cubicBezTo>
                  <a:cubicBezTo>
                    <a:pt x="21397" y="537"/>
                    <a:pt x="20883" y="0"/>
                    <a:pt x="20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682025" y="1803300"/>
              <a:ext cx="444750" cy="1754800"/>
            </a:xfrm>
            <a:custGeom>
              <a:avLst/>
              <a:gdLst/>
              <a:ahLst/>
              <a:cxnLst/>
              <a:rect l="l" t="t" r="r" b="b"/>
              <a:pathLst>
                <a:path w="8895" h="35096" extrusionOk="0">
                  <a:moveTo>
                    <a:pt x="861" y="1"/>
                  </a:moveTo>
                  <a:lnTo>
                    <a:pt x="816" y="1990"/>
                  </a:lnTo>
                  <a:lnTo>
                    <a:pt x="749" y="4582"/>
                  </a:lnTo>
                  <a:lnTo>
                    <a:pt x="637" y="9174"/>
                  </a:lnTo>
                  <a:lnTo>
                    <a:pt x="503" y="14593"/>
                  </a:lnTo>
                  <a:lnTo>
                    <a:pt x="392" y="19185"/>
                  </a:lnTo>
                  <a:lnTo>
                    <a:pt x="246" y="24604"/>
                  </a:lnTo>
                  <a:lnTo>
                    <a:pt x="135" y="29196"/>
                  </a:lnTo>
                  <a:lnTo>
                    <a:pt x="0" y="34604"/>
                  </a:lnTo>
                  <a:lnTo>
                    <a:pt x="0" y="35095"/>
                  </a:lnTo>
                  <a:lnTo>
                    <a:pt x="8894" y="35095"/>
                  </a:lnTo>
                  <a:lnTo>
                    <a:pt x="8894" y="34604"/>
                  </a:lnTo>
                  <a:lnTo>
                    <a:pt x="8749" y="29196"/>
                  </a:lnTo>
                  <a:lnTo>
                    <a:pt x="8637" y="24604"/>
                  </a:lnTo>
                  <a:lnTo>
                    <a:pt x="8503" y="19185"/>
                  </a:lnTo>
                  <a:lnTo>
                    <a:pt x="8391" y="14593"/>
                  </a:lnTo>
                  <a:lnTo>
                    <a:pt x="8246" y="9174"/>
                  </a:lnTo>
                  <a:lnTo>
                    <a:pt x="8134" y="4582"/>
                  </a:lnTo>
                  <a:lnTo>
                    <a:pt x="8123" y="3923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682025" y="3263100"/>
              <a:ext cx="444750" cy="270400"/>
            </a:xfrm>
            <a:custGeom>
              <a:avLst/>
              <a:gdLst/>
              <a:ahLst/>
              <a:cxnLst/>
              <a:rect l="l" t="t" r="r" b="b"/>
              <a:pathLst>
                <a:path w="8895" h="5408" extrusionOk="0">
                  <a:moveTo>
                    <a:pt x="135" y="0"/>
                  </a:moveTo>
                  <a:lnTo>
                    <a:pt x="0" y="5408"/>
                  </a:lnTo>
                  <a:lnTo>
                    <a:pt x="8894" y="5408"/>
                  </a:lnTo>
                  <a:lnTo>
                    <a:pt x="87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694325" y="2762500"/>
              <a:ext cx="419600" cy="271000"/>
            </a:xfrm>
            <a:custGeom>
              <a:avLst/>
              <a:gdLst/>
              <a:ahLst/>
              <a:cxnLst/>
              <a:rect l="l" t="t" r="r" b="b"/>
              <a:pathLst>
                <a:path w="8392" h="5420" extrusionOk="0">
                  <a:moveTo>
                    <a:pt x="146" y="1"/>
                  </a:moveTo>
                  <a:lnTo>
                    <a:pt x="0" y="5420"/>
                  </a:lnTo>
                  <a:lnTo>
                    <a:pt x="8391" y="5420"/>
                  </a:lnTo>
                  <a:lnTo>
                    <a:pt x="82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707175" y="2261950"/>
              <a:ext cx="394450" cy="271000"/>
            </a:xfrm>
            <a:custGeom>
              <a:avLst/>
              <a:gdLst/>
              <a:ahLst/>
              <a:cxnLst/>
              <a:rect l="l" t="t" r="r" b="b"/>
              <a:pathLst>
                <a:path w="7889" h="5420" extrusionOk="0">
                  <a:moveTo>
                    <a:pt x="134" y="1"/>
                  </a:moveTo>
                  <a:lnTo>
                    <a:pt x="0" y="5420"/>
                  </a:lnTo>
                  <a:lnTo>
                    <a:pt x="7888" y="5420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719475" y="1803300"/>
              <a:ext cx="369300" cy="229100"/>
            </a:xfrm>
            <a:custGeom>
              <a:avLst/>
              <a:gdLst/>
              <a:ahLst/>
              <a:cxnLst/>
              <a:rect l="l" t="t" r="r" b="b"/>
              <a:pathLst>
                <a:path w="7386" h="4582" extrusionOk="0">
                  <a:moveTo>
                    <a:pt x="112" y="1"/>
                  </a:moveTo>
                  <a:lnTo>
                    <a:pt x="67" y="1990"/>
                  </a:lnTo>
                  <a:lnTo>
                    <a:pt x="0" y="4582"/>
                  </a:lnTo>
                  <a:lnTo>
                    <a:pt x="7385" y="4582"/>
                  </a:lnTo>
                  <a:lnTo>
                    <a:pt x="7374" y="3923"/>
                  </a:lnTo>
                  <a:lnTo>
                    <a:pt x="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722825" y="1803300"/>
              <a:ext cx="365400" cy="196150"/>
            </a:xfrm>
            <a:custGeom>
              <a:avLst/>
              <a:gdLst/>
              <a:ahLst/>
              <a:cxnLst/>
              <a:rect l="l" t="t" r="r" b="b"/>
              <a:pathLst>
                <a:path w="7308" h="3923" extrusionOk="0">
                  <a:moveTo>
                    <a:pt x="56" y="1"/>
                  </a:moveTo>
                  <a:lnTo>
                    <a:pt x="0" y="1990"/>
                  </a:lnTo>
                  <a:lnTo>
                    <a:pt x="7307" y="3923"/>
                  </a:lnTo>
                  <a:lnTo>
                    <a:pt x="7207" y="1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472525" y="3539050"/>
              <a:ext cx="864300" cy="153100"/>
            </a:xfrm>
            <a:custGeom>
              <a:avLst/>
              <a:gdLst/>
              <a:ahLst/>
              <a:cxnLst/>
              <a:rect l="l" t="t" r="r" b="b"/>
              <a:pathLst>
                <a:path w="17286" h="3062" extrusionOk="0">
                  <a:moveTo>
                    <a:pt x="3207" y="0"/>
                  </a:moveTo>
                  <a:cubicBezTo>
                    <a:pt x="1431" y="0"/>
                    <a:pt x="1" y="1352"/>
                    <a:pt x="1" y="3028"/>
                  </a:cubicBezTo>
                  <a:lnTo>
                    <a:pt x="1" y="3062"/>
                  </a:lnTo>
                  <a:lnTo>
                    <a:pt x="17285" y="3062"/>
                  </a:lnTo>
                  <a:lnTo>
                    <a:pt x="17285" y="3028"/>
                  </a:lnTo>
                  <a:cubicBezTo>
                    <a:pt x="17285" y="1352"/>
                    <a:pt x="15844" y="0"/>
                    <a:pt x="14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464125" y="558100"/>
              <a:ext cx="831350" cy="1126300"/>
            </a:xfrm>
            <a:custGeom>
              <a:avLst/>
              <a:gdLst/>
              <a:ahLst/>
              <a:cxnLst/>
              <a:rect l="l" t="t" r="r" b="b"/>
              <a:pathLst>
                <a:path w="16627" h="22526" extrusionOk="0">
                  <a:moveTo>
                    <a:pt x="8805" y="0"/>
                  </a:moveTo>
                  <a:cubicBezTo>
                    <a:pt x="7453" y="0"/>
                    <a:pt x="6336" y="1095"/>
                    <a:pt x="6336" y="2458"/>
                  </a:cubicBezTo>
                  <a:cubicBezTo>
                    <a:pt x="6336" y="2637"/>
                    <a:pt x="6347" y="2805"/>
                    <a:pt x="6392" y="2961"/>
                  </a:cubicBezTo>
                  <a:cubicBezTo>
                    <a:pt x="6269" y="2928"/>
                    <a:pt x="6157" y="2916"/>
                    <a:pt x="6034" y="2916"/>
                  </a:cubicBezTo>
                  <a:cubicBezTo>
                    <a:pt x="5543" y="2916"/>
                    <a:pt x="5085" y="3073"/>
                    <a:pt x="4671" y="3307"/>
                  </a:cubicBezTo>
                  <a:cubicBezTo>
                    <a:pt x="4202" y="2693"/>
                    <a:pt x="3465" y="2302"/>
                    <a:pt x="2627" y="2302"/>
                  </a:cubicBezTo>
                  <a:cubicBezTo>
                    <a:pt x="1174" y="2302"/>
                    <a:pt x="1" y="3486"/>
                    <a:pt x="1" y="4928"/>
                  </a:cubicBezTo>
                  <a:cubicBezTo>
                    <a:pt x="1" y="5564"/>
                    <a:pt x="236" y="6157"/>
                    <a:pt x="627" y="6615"/>
                  </a:cubicBezTo>
                  <a:cubicBezTo>
                    <a:pt x="627" y="6671"/>
                    <a:pt x="615" y="6715"/>
                    <a:pt x="615" y="6771"/>
                  </a:cubicBezTo>
                  <a:cubicBezTo>
                    <a:pt x="615" y="8101"/>
                    <a:pt x="1655" y="9173"/>
                    <a:pt x="2973" y="9229"/>
                  </a:cubicBezTo>
                  <a:cubicBezTo>
                    <a:pt x="2850" y="9564"/>
                    <a:pt x="2761" y="9944"/>
                    <a:pt x="2761" y="10313"/>
                  </a:cubicBezTo>
                  <a:cubicBezTo>
                    <a:pt x="2761" y="11486"/>
                    <a:pt x="3431" y="12514"/>
                    <a:pt x="4392" y="13028"/>
                  </a:cubicBezTo>
                  <a:cubicBezTo>
                    <a:pt x="3867" y="13553"/>
                    <a:pt x="3532" y="14302"/>
                    <a:pt x="3532" y="15106"/>
                  </a:cubicBezTo>
                  <a:cubicBezTo>
                    <a:pt x="3532" y="16503"/>
                    <a:pt x="4526" y="17676"/>
                    <a:pt x="5833" y="17966"/>
                  </a:cubicBezTo>
                  <a:cubicBezTo>
                    <a:pt x="5655" y="18268"/>
                    <a:pt x="5543" y="18603"/>
                    <a:pt x="5543" y="18972"/>
                  </a:cubicBezTo>
                  <a:cubicBezTo>
                    <a:pt x="5543" y="20000"/>
                    <a:pt x="6381" y="20838"/>
                    <a:pt x="7398" y="20838"/>
                  </a:cubicBezTo>
                  <a:cubicBezTo>
                    <a:pt x="7465" y="20838"/>
                    <a:pt x="7520" y="20816"/>
                    <a:pt x="7599" y="20816"/>
                  </a:cubicBezTo>
                  <a:cubicBezTo>
                    <a:pt x="7565" y="20916"/>
                    <a:pt x="7554" y="21028"/>
                    <a:pt x="7554" y="21140"/>
                  </a:cubicBezTo>
                  <a:cubicBezTo>
                    <a:pt x="7554" y="21911"/>
                    <a:pt x="8168" y="22525"/>
                    <a:pt x="8939" y="22525"/>
                  </a:cubicBezTo>
                  <a:cubicBezTo>
                    <a:pt x="9699" y="22525"/>
                    <a:pt x="10314" y="21911"/>
                    <a:pt x="10314" y="21140"/>
                  </a:cubicBezTo>
                  <a:cubicBezTo>
                    <a:pt x="10314" y="21095"/>
                    <a:pt x="10314" y="21061"/>
                    <a:pt x="10302" y="21017"/>
                  </a:cubicBezTo>
                  <a:cubicBezTo>
                    <a:pt x="10951" y="20760"/>
                    <a:pt x="11397" y="20168"/>
                    <a:pt x="11397" y="19441"/>
                  </a:cubicBezTo>
                  <a:cubicBezTo>
                    <a:pt x="11397" y="19229"/>
                    <a:pt x="11342" y="19006"/>
                    <a:pt x="11263" y="18827"/>
                  </a:cubicBezTo>
                  <a:cubicBezTo>
                    <a:pt x="12101" y="18793"/>
                    <a:pt x="12772" y="18112"/>
                    <a:pt x="12772" y="17274"/>
                  </a:cubicBezTo>
                  <a:cubicBezTo>
                    <a:pt x="12772" y="17128"/>
                    <a:pt x="12749" y="16983"/>
                    <a:pt x="12705" y="16838"/>
                  </a:cubicBezTo>
                  <a:cubicBezTo>
                    <a:pt x="13833" y="16324"/>
                    <a:pt x="14615" y="15196"/>
                    <a:pt x="14615" y="13877"/>
                  </a:cubicBezTo>
                  <a:cubicBezTo>
                    <a:pt x="14615" y="13084"/>
                    <a:pt x="14325" y="12380"/>
                    <a:pt x="13878" y="11821"/>
                  </a:cubicBezTo>
                  <a:cubicBezTo>
                    <a:pt x="14671" y="11486"/>
                    <a:pt x="15342" y="10961"/>
                    <a:pt x="15822" y="10257"/>
                  </a:cubicBezTo>
                  <a:cubicBezTo>
                    <a:pt x="15867" y="10201"/>
                    <a:pt x="15900" y="10145"/>
                    <a:pt x="15934" y="10089"/>
                  </a:cubicBezTo>
                  <a:cubicBezTo>
                    <a:pt x="16012" y="9967"/>
                    <a:pt x="16068" y="9844"/>
                    <a:pt x="16146" y="9721"/>
                  </a:cubicBezTo>
                  <a:cubicBezTo>
                    <a:pt x="16180" y="9620"/>
                    <a:pt x="16235" y="9520"/>
                    <a:pt x="16280" y="9419"/>
                  </a:cubicBezTo>
                  <a:cubicBezTo>
                    <a:pt x="16325" y="9341"/>
                    <a:pt x="16369" y="9229"/>
                    <a:pt x="16392" y="9129"/>
                  </a:cubicBezTo>
                  <a:cubicBezTo>
                    <a:pt x="16425" y="9050"/>
                    <a:pt x="16448" y="8983"/>
                    <a:pt x="16459" y="8894"/>
                  </a:cubicBezTo>
                  <a:cubicBezTo>
                    <a:pt x="16537" y="8659"/>
                    <a:pt x="16593" y="8425"/>
                    <a:pt x="16604" y="8168"/>
                  </a:cubicBezTo>
                  <a:cubicBezTo>
                    <a:pt x="16604" y="8090"/>
                    <a:pt x="16615" y="8000"/>
                    <a:pt x="16615" y="7922"/>
                  </a:cubicBezTo>
                  <a:cubicBezTo>
                    <a:pt x="16626" y="7888"/>
                    <a:pt x="16626" y="7877"/>
                    <a:pt x="16626" y="7844"/>
                  </a:cubicBezTo>
                  <a:lnTo>
                    <a:pt x="16626" y="7698"/>
                  </a:lnTo>
                  <a:cubicBezTo>
                    <a:pt x="16626" y="5218"/>
                    <a:pt x="14638" y="3229"/>
                    <a:pt x="12157" y="3207"/>
                  </a:cubicBezTo>
                  <a:cubicBezTo>
                    <a:pt x="11766" y="3207"/>
                    <a:pt x="11397" y="3285"/>
                    <a:pt x="11040" y="3363"/>
                  </a:cubicBezTo>
                  <a:cubicBezTo>
                    <a:pt x="11152" y="3084"/>
                    <a:pt x="11230" y="2782"/>
                    <a:pt x="11230" y="2447"/>
                  </a:cubicBezTo>
                  <a:cubicBezTo>
                    <a:pt x="11230" y="1084"/>
                    <a:pt x="10168" y="0"/>
                    <a:pt x="8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5741225" y="719000"/>
              <a:ext cx="554250" cy="965400"/>
            </a:xfrm>
            <a:custGeom>
              <a:avLst/>
              <a:gdLst/>
              <a:ahLst/>
              <a:cxnLst/>
              <a:rect l="l" t="t" r="r" b="b"/>
              <a:pathLst>
                <a:path w="11085" h="19308" extrusionOk="0">
                  <a:moveTo>
                    <a:pt x="6638" y="0"/>
                  </a:moveTo>
                  <a:cubicBezTo>
                    <a:pt x="6247" y="0"/>
                    <a:pt x="5867" y="78"/>
                    <a:pt x="5520" y="157"/>
                  </a:cubicBezTo>
                  <a:cubicBezTo>
                    <a:pt x="5800" y="313"/>
                    <a:pt x="6057" y="492"/>
                    <a:pt x="6302" y="659"/>
                  </a:cubicBezTo>
                  <a:cubicBezTo>
                    <a:pt x="7487" y="1531"/>
                    <a:pt x="8068" y="2849"/>
                    <a:pt x="8068" y="4156"/>
                  </a:cubicBezTo>
                  <a:cubicBezTo>
                    <a:pt x="8068" y="5777"/>
                    <a:pt x="7196" y="7352"/>
                    <a:pt x="5498" y="8033"/>
                  </a:cubicBezTo>
                  <a:cubicBezTo>
                    <a:pt x="6247" y="8983"/>
                    <a:pt x="6660" y="10078"/>
                    <a:pt x="6503" y="11430"/>
                  </a:cubicBezTo>
                  <a:lnTo>
                    <a:pt x="6503" y="11475"/>
                  </a:lnTo>
                  <a:cubicBezTo>
                    <a:pt x="6363" y="13113"/>
                    <a:pt x="4929" y="14256"/>
                    <a:pt x="3364" y="14256"/>
                  </a:cubicBezTo>
                  <a:cubicBezTo>
                    <a:pt x="3061" y="14256"/>
                    <a:pt x="2752" y="14213"/>
                    <a:pt x="2448" y="14123"/>
                  </a:cubicBezTo>
                  <a:cubicBezTo>
                    <a:pt x="2224" y="14067"/>
                    <a:pt x="2001" y="13966"/>
                    <a:pt x="1777" y="13855"/>
                  </a:cubicBezTo>
                  <a:cubicBezTo>
                    <a:pt x="1652" y="13834"/>
                    <a:pt x="1534" y="13824"/>
                    <a:pt x="1423" y="13824"/>
                  </a:cubicBezTo>
                  <a:cubicBezTo>
                    <a:pt x="818" y="13824"/>
                    <a:pt x="442" y="14134"/>
                    <a:pt x="291" y="14748"/>
                  </a:cubicBezTo>
                  <a:cubicBezTo>
                    <a:pt x="113" y="15050"/>
                    <a:pt x="1" y="15385"/>
                    <a:pt x="1" y="15754"/>
                  </a:cubicBezTo>
                  <a:cubicBezTo>
                    <a:pt x="1" y="16782"/>
                    <a:pt x="839" y="17620"/>
                    <a:pt x="1856" y="17620"/>
                  </a:cubicBezTo>
                  <a:cubicBezTo>
                    <a:pt x="1923" y="17620"/>
                    <a:pt x="1978" y="17598"/>
                    <a:pt x="2057" y="17598"/>
                  </a:cubicBezTo>
                  <a:cubicBezTo>
                    <a:pt x="2023" y="17698"/>
                    <a:pt x="2012" y="17810"/>
                    <a:pt x="2012" y="17922"/>
                  </a:cubicBezTo>
                  <a:cubicBezTo>
                    <a:pt x="2012" y="18693"/>
                    <a:pt x="2626" y="19307"/>
                    <a:pt x="3397" y="19307"/>
                  </a:cubicBezTo>
                  <a:cubicBezTo>
                    <a:pt x="4157" y="19307"/>
                    <a:pt x="4772" y="18693"/>
                    <a:pt x="4772" y="17922"/>
                  </a:cubicBezTo>
                  <a:cubicBezTo>
                    <a:pt x="4772" y="17877"/>
                    <a:pt x="4772" y="17843"/>
                    <a:pt x="4760" y="17799"/>
                  </a:cubicBezTo>
                  <a:cubicBezTo>
                    <a:pt x="5409" y="17542"/>
                    <a:pt x="5855" y="16950"/>
                    <a:pt x="5855" y="16223"/>
                  </a:cubicBezTo>
                  <a:cubicBezTo>
                    <a:pt x="5855" y="16011"/>
                    <a:pt x="5800" y="15788"/>
                    <a:pt x="5721" y="15609"/>
                  </a:cubicBezTo>
                  <a:cubicBezTo>
                    <a:pt x="6559" y="15575"/>
                    <a:pt x="7230" y="14894"/>
                    <a:pt x="7230" y="14056"/>
                  </a:cubicBezTo>
                  <a:cubicBezTo>
                    <a:pt x="7230" y="13910"/>
                    <a:pt x="7207" y="13765"/>
                    <a:pt x="7163" y="13620"/>
                  </a:cubicBezTo>
                  <a:cubicBezTo>
                    <a:pt x="8291" y="13106"/>
                    <a:pt x="9073" y="11978"/>
                    <a:pt x="9073" y="10659"/>
                  </a:cubicBezTo>
                  <a:cubicBezTo>
                    <a:pt x="9073" y="9866"/>
                    <a:pt x="8783" y="9162"/>
                    <a:pt x="8336" y="8603"/>
                  </a:cubicBezTo>
                  <a:cubicBezTo>
                    <a:pt x="9129" y="8268"/>
                    <a:pt x="9800" y="7743"/>
                    <a:pt x="10280" y="7039"/>
                  </a:cubicBezTo>
                  <a:cubicBezTo>
                    <a:pt x="10325" y="6983"/>
                    <a:pt x="10347" y="6927"/>
                    <a:pt x="10392" y="6871"/>
                  </a:cubicBezTo>
                  <a:cubicBezTo>
                    <a:pt x="10470" y="6749"/>
                    <a:pt x="10526" y="6626"/>
                    <a:pt x="10604" y="6503"/>
                  </a:cubicBezTo>
                  <a:cubicBezTo>
                    <a:pt x="10638" y="6402"/>
                    <a:pt x="10693" y="6302"/>
                    <a:pt x="10738" y="6201"/>
                  </a:cubicBezTo>
                  <a:cubicBezTo>
                    <a:pt x="10783" y="6123"/>
                    <a:pt x="10827" y="6011"/>
                    <a:pt x="10850" y="5911"/>
                  </a:cubicBezTo>
                  <a:cubicBezTo>
                    <a:pt x="10883" y="5832"/>
                    <a:pt x="10906" y="5765"/>
                    <a:pt x="10917" y="5676"/>
                  </a:cubicBezTo>
                  <a:cubicBezTo>
                    <a:pt x="10995" y="5441"/>
                    <a:pt x="11051" y="5207"/>
                    <a:pt x="11062" y="4950"/>
                  </a:cubicBezTo>
                  <a:cubicBezTo>
                    <a:pt x="11062" y="4872"/>
                    <a:pt x="11073" y="4782"/>
                    <a:pt x="11073" y="4704"/>
                  </a:cubicBezTo>
                  <a:cubicBezTo>
                    <a:pt x="11084" y="4670"/>
                    <a:pt x="11084" y="4659"/>
                    <a:pt x="11084" y="4626"/>
                  </a:cubicBezTo>
                  <a:lnTo>
                    <a:pt x="11084" y="4480"/>
                  </a:lnTo>
                  <a:cubicBezTo>
                    <a:pt x="11084" y="2000"/>
                    <a:pt x="9096" y="11"/>
                    <a:pt x="6638" y="0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604375" y="1750250"/>
              <a:ext cx="600600" cy="135250"/>
            </a:xfrm>
            <a:custGeom>
              <a:avLst/>
              <a:gdLst/>
              <a:ahLst/>
              <a:cxnLst/>
              <a:rect l="l" t="t" r="r" b="b"/>
              <a:pathLst>
                <a:path w="12012" h="2705" extrusionOk="0">
                  <a:moveTo>
                    <a:pt x="1408" y="0"/>
                  </a:moveTo>
                  <a:cubicBezTo>
                    <a:pt x="626" y="0"/>
                    <a:pt x="0" y="593"/>
                    <a:pt x="0" y="1341"/>
                  </a:cubicBezTo>
                  <a:lnTo>
                    <a:pt x="0" y="1364"/>
                  </a:lnTo>
                  <a:cubicBezTo>
                    <a:pt x="0" y="2101"/>
                    <a:pt x="626" y="2704"/>
                    <a:pt x="1408" y="2704"/>
                  </a:cubicBezTo>
                  <a:lnTo>
                    <a:pt x="10604" y="2704"/>
                  </a:lnTo>
                  <a:cubicBezTo>
                    <a:pt x="11363" y="2704"/>
                    <a:pt x="12011" y="2123"/>
                    <a:pt x="12011" y="1364"/>
                  </a:cubicBezTo>
                  <a:lnTo>
                    <a:pt x="12011" y="1341"/>
                  </a:lnTo>
                  <a:cubicBezTo>
                    <a:pt x="12011" y="593"/>
                    <a:pt x="11386" y="0"/>
                    <a:pt x="10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290975" y="4412800"/>
              <a:ext cx="1241350" cy="44700"/>
            </a:xfrm>
            <a:custGeom>
              <a:avLst/>
              <a:gdLst/>
              <a:ahLst/>
              <a:cxnLst/>
              <a:rect l="l" t="t" r="r" b="b"/>
              <a:pathLst>
                <a:path w="24827" h="894" extrusionOk="0">
                  <a:moveTo>
                    <a:pt x="447" y="0"/>
                  </a:moveTo>
                  <a:cubicBezTo>
                    <a:pt x="190" y="0"/>
                    <a:pt x="0" y="190"/>
                    <a:pt x="0" y="447"/>
                  </a:cubicBezTo>
                  <a:cubicBezTo>
                    <a:pt x="0" y="693"/>
                    <a:pt x="190" y="894"/>
                    <a:pt x="447" y="894"/>
                  </a:cubicBezTo>
                  <a:lnTo>
                    <a:pt x="24380" y="894"/>
                  </a:lnTo>
                  <a:cubicBezTo>
                    <a:pt x="24626" y="894"/>
                    <a:pt x="24827" y="693"/>
                    <a:pt x="24827" y="447"/>
                  </a:cubicBezTo>
                  <a:cubicBezTo>
                    <a:pt x="24827" y="190"/>
                    <a:pt x="24614" y="0"/>
                    <a:pt x="24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344025" y="3941850"/>
              <a:ext cx="1135250" cy="159250"/>
            </a:xfrm>
            <a:custGeom>
              <a:avLst/>
              <a:gdLst/>
              <a:ahLst/>
              <a:cxnLst/>
              <a:rect l="l" t="t" r="r" b="b"/>
              <a:pathLst>
                <a:path w="22705" h="3185" extrusionOk="0">
                  <a:moveTo>
                    <a:pt x="2403" y="0"/>
                  </a:moveTo>
                  <a:cubicBezTo>
                    <a:pt x="1073" y="0"/>
                    <a:pt x="1" y="1084"/>
                    <a:pt x="1" y="2402"/>
                  </a:cubicBezTo>
                  <a:lnTo>
                    <a:pt x="1" y="3185"/>
                  </a:lnTo>
                  <a:lnTo>
                    <a:pt x="22704" y="3185"/>
                  </a:lnTo>
                  <a:lnTo>
                    <a:pt x="22704" y="2402"/>
                  </a:lnTo>
                  <a:cubicBezTo>
                    <a:pt x="22704" y="1095"/>
                    <a:pt x="21632" y="0"/>
                    <a:pt x="20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435075" y="3994350"/>
              <a:ext cx="52050" cy="52000"/>
            </a:xfrm>
            <a:custGeom>
              <a:avLst/>
              <a:gdLst/>
              <a:ahLst/>
              <a:cxnLst/>
              <a:rect l="l" t="t" r="r" b="b"/>
              <a:pathLst>
                <a:path w="1041" h="1040" extrusionOk="0">
                  <a:moveTo>
                    <a:pt x="526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47" y="1040"/>
                    <a:pt x="526" y="1040"/>
                  </a:cubicBezTo>
                  <a:cubicBezTo>
                    <a:pt x="817" y="1040"/>
                    <a:pt x="1040" y="794"/>
                    <a:pt x="1040" y="514"/>
                  </a:cubicBezTo>
                  <a:cubicBezTo>
                    <a:pt x="1040" y="224"/>
                    <a:pt x="817" y="1"/>
                    <a:pt x="52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692625" y="3994350"/>
              <a:ext cx="52000" cy="52000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6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24" y="1040"/>
                    <a:pt x="526" y="1040"/>
                  </a:cubicBezTo>
                  <a:cubicBezTo>
                    <a:pt x="816" y="1040"/>
                    <a:pt x="1040" y="794"/>
                    <a:pt x="1040" y="514"/>
                  </a:cubicBezTo>
                  <a:cubicBezTo>
                    <a:pt x="1040" y="224"/>
                    <a:pt x="816" y="1"/>
                    <a:pt x="52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563575" y="3994350"/>
              <a:ext cx="52000" cy="52000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15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35" y="1040"/>
                    <a:pt x="515" y="1040"/>
                  </a:cubicBezTo>
                  <a:cubicBezTo>
                    <a:pt x="816" y="1040"/>
                    <a:pt x="1040" y="794"/>
                    <a:pt x="1040" y="514"/>
                  </a:cubicBezTo>
                  <a:cubicBezTo>
                    <a:pt x="1040" y="224"/>
                    <a:pt x="816" y="1"/>
                    <a:pt x="51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950175" y="3994350"/>
              <a:ext cx="51450" cy="52000"/>
            </a:xfrm>
            <a:custGeom>
              <a:avLst/>
              <a:gdLst/>
              <a:ahLst/>
              <a:cxnLst/>
              <a:rect l="l" t="t" r="r" b="b"/>
              <a:pathLst>
                <a:path w="1029" h="1040" extrusionOk="0">
                  <a:moveTo>
                    <a:pt x="514" y="1"/>
                  </a:moveTo>
                  <a:cubicBezTo>
                    <a:pt x="224" y="1"/>
                    <a:pt x="0" y="235"/>
                    <a:pt x="0" y="514"/>
                  </a:cubicBezTo>
                  <a:cubicBezTo>
                    <a:pt x="0" y="816"/>
                    <a:pt x="235" y="1040"/>
                    <a:pt x="514" y="1040"/>
                  </a:cubicBezTo>
                  <a:cubicBezTo>
                    <a:pt x="805" y="1040"/>
                    <a:pt x="1028" y="794"/>
                    <a:pt x="1028" y="514"/>
                  </a:cubicBezTo>
                  <a:cubicBezTo>
                    <a:pt x="1028" y="224"/>
                    <a:pt x="794" y="1"/>
                    <a:pt x="51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1675" y="3994350"/>
              <a:ext cx="51450" cy="52000"/>
            </a:xfrm>
            <a:custGeom>
              <a:avLst/>
              <a:gdLst/>
              <a:ahLst/>
              <a:cxnLst/>
              <a:rect l="l" t="t" r="r" b="b"/>
              <a:pathLst>
                <a:path w="1029" h="1040" extrusionOk="0">
                  <a:moveTo>
                    <a:pt x="515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35" y="1040"/>
                    <a:pt x="515" y="1040"/>
                  </a:cubicBezTo>
                  <a:cubicBezTo>
                    <a:pt x="805" y="1040"/>
                    <a:pt x="1029" y="794"/>
                    <a:pt x="1029" y="514"/>
                  </a:cubicBezTo>
                  <a:cubicBezTo>
                    <a:pt x="1029" y="224"/>
                    <a:pt x="794" y="1"/>
                    <a:pt x="51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78125" y="3994350"/>
              <a:ext cx="52000" cy="52000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5" y="1"/>
                  </a:moveTo>
                  <a:cubicBezTo>
                    <a:pt x="235" y="1"/>
                    <a:pt x="0" y="235"/>
                    <a:pt x="0" y="514"/>
                  </a:cubicBezTo>
                  <a:cubicBezTo>
                    <a:pt x="0" y="816"/>
                    <a:pt x="246" y="1040"/>
                    <a:pt x="525" y="1040"/>
                  </a:cubicBezTo>
                  <a:cubicBezTo>
                    <a:pt x="816" y="1040"/>
                    <a:pt x="1039" y="794"/>
                    <a:pt x="1039" y="514"/>
                  </a:cubicBezTo>
                  <a:cubicBezTo>
                    <a:pt x="1039" y="224"/>
                    <a:pt x="805" y="1"/>
                    <a:pt x="52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335075" y="3994350"/>
              <a:ext cx="52000" cy="52000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6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47" y="1040"/>
                    <a:pt x="526" y="1040"/>
                  </a:cubicBezTo>
                  <a:cubicBezTo>
                    <a:pt x="816" y="1040"/>
                    <a:pt x="1040" y="794"/>
                    <a:pt x="1040" y="514"/>
                  </a:cubicBezTo>
                  <a:cubicBezTo>
                    <a:pt x="1040" y="224"/>
                    <a:pt x="805" y="1"/>
                    <a:pt x="52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206575" y="3994350"/>
              <a:ext cx="52000" cy="52000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6" y="1"/>
                  </a:moveTo>
                  <a:cubicBezTo>
                    <a:pt x="224" y="1"/>
                    <a:pt x="1" y="235"/>
                    <a:pt x="1" y="514"/>
                  </a:cubicBezTo>
                  <a:cubicBezTo>
                    <a:pt x="1" y="816"/>
                    <a:pt x="224" y="1040"/>
                    <a:pt x="526" y="1040"/>
                  </a:cubicBezTo>
                  <a:cubicBezTo>
                    <a:pt x="817" y="1040"/>
                    <a:pt x="1040" y="794"/>
                    <a:pt x="1040" y="514"/>
                  </a:cubicBezTo>
                  <a:cubicBezTo>
                    <a:pt x="1040" y="224"/>
                    <a:pt x="817" y="1"/>
                    <a:pt x="52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40"/>
          <p:cNvSpPr txBox="1">
            <a:spLocks noGrp="1"/>
          </p:cNvSpPr>
          <p:nvPr>
            <p:ph type="ctrTitle"/>
          </p:nvPr>
        </p:nvSpPr>
        <p:spPr>
          <a:xfrm>
            <a:off x="1152000" y="759931"/>
            <a:ext cx="6840000" cy="226260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r>
              <a:rPr lang="en-IN" sz="4800" dirty="0"/>
              <a:t>AIR QUALITY INDEX MEASURER</a:t>
            </a:r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1"/>
          </p:nvPr>
        </p:nvSpPr>
        <p:spPr>
          <a:xfrm>
            <a:off x="1000625" y="3012000"/>
            <a:ext cx="6840000" cy="107733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RA2211003010626 – NIPUN DHIMAN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RA2211003010628 – RIFATH HOSSAIN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RA2211003010650 – AMAN SHAW</a:t>
            </a:r>
            <a:endParaRPr dirty="0"/>
          </a:p>
        </p:txBody>
      </p:sp>
      <p:sp>
        <p:nvSpPr>
          <p:cNvPr id="475" name="Google Shape;475;p40"/>
          <p:cNvSpPr/>
          <p:nvPr/>
        </p:nvSpPr>
        <p:spPr>
          <a:xfrm>
            <a:off x="771003" y="5399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-1915200" y="1029540"/>
            <a:ext cx="3829920" cy="3790440"/>
            <a:chOff x="1655275" y="1296050"/>
            <a:chExt cx="3191600" cy="3158700"/>
          </a:xfrm>
        </p:grpSpPr>
        <p:sp>
          <p:nvSpPr>
            <p:cNvPr id="477" name="Google Shape;477;p40"/>
            <p:cNvSpPr/>
            <p:nvPr/>
          </p:nvSpPr>
          <p:spPr>
            <a:xfrm>
              <a:off x="1655275" y="4413900"/>
              <a:ext cx="3191600" cy="40850"/>
            </a:xfrm>
            <a:custGeom>
              <a:avLst/>
              <a:gdLst/>
              <a:ahLst/>
              <a:cxnLst/>
              <a:rect l="l" t="t" r="r" b="b"/>
              <a:pathLst>
                <a:path w="63832" h="817" extrusionOk="0">
                  <a:moveTo>
                    <a:pt x="436" y="0"/>
                  </a:moveTo>
                  <a:cubicBezTo>
                    <a:pt x="201" y="0"/>
                    <a:pt x="0" y="179"/>
                    <a:pt x="0" y="403"/>
                  </a:cubicBezTo>
                  <a:cubicBezTo>
                    <a:pt x="0" y="637"/>
                    <a:pt x="201" y="816"/>
                    <a:pt x="436" y="816"/>
                  </a:cubicBezTo>
                  <a:lnTo>
                    <a:pt x="63396" y="816"/>
                  </a:lnTo>
                  <a:cubicBezTo>
                    <a:pt x="63631" y="816"/>
                    <a:pt x="63832" y="637"/>
                    <a:pt x="63832" y="403"/>
                  </a:cubicBezTo>
                  <a:cubicBezTo>
                    <a:pt x="63832" y="179"/>
                    <a:pt x="63631" y="0"/>
                    <a:pt x="63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1836825" y="3550200"/>
              <a:ext cx="501700" cy="863750"/>
            </a:xfrm>
            <a:custGeom>
              <a:avLst/>
              <a:gdLst/>
              <a:ahLst/>
              <a:cxnLst/>
              <a:rect l="l" t="t" r="r" b="b"/>
              <a:pathLst>
                <a:path w="10034" h="17275" extrusionOk="0">
                  <a:moveTo>
                    <a:pt x="10034" y="1"/>
                  </a:moveTo>
                  <a:lnTo>
                    <a:pt x="1" y="6660"/>
                  </a:lnTo>
                  <a:lnTo>
                    <a:pt x="1" y="17274"/>
                  </a:lnTo>
                  <a:lnTo>
                    <a:pt x="10034" y="17274"/>
                  </a:lnTo>
                  <a:lnTo>
                    <a:pt x="10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345175" y="3854700"/>
              <a:ext cx="320150" cy="559250"/>
            </a:xfrm>
            <a:custGeom>
              <a:avLst/>
              <a:gdLst/>
              <a:ahLst/>
              <a:cxnLst/>
              <a:rect l="l" t="t" r="r" b="b"/>
              <a:pathLst>
                <a:path w="6403" h="11185" extrusionOk="0">
                  <a:moveTo>
                    <a:pt x="0" y="0"/>
                  </a:moveTo>
                  <a:lnTo>
                    <a:pt x="0" y="11184"/>
                  </a:lnTo>
                  <a:lnTo>
                    <a:pt x="6403" y="11184"/>
                  </a:lnTo>
                  <a:lnTo>
                    <a:pt x="6403" y="3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2325625" y="3271450"/>
              <a:ext cx="2032450" cy="1141950"/>
            </a:xfrm>
            <a:custGeom>
              <a:avLst/>
              <a:gdLst/>
              <a:ahLst/>
              <a:cxnLst/>
              <a:rect l="l" t="t" r="r" b="b"/>
              <a:pathLst>
                <a:path w="40649" h="22839" extrusionOk="0">
                  <a:moveTo>
                    <a:pt x="1" y="1"/>
                  </a:moveTo>
                  <a:lnTo>
                    <a:pt x="1" y="22838"/>
                  </a:lnTo>
                  <a:lnTo>
                    <a:pt x="40648" y="22838"/>
                  </a:lnTo>
                  <a:lnTo>
                    <a:pt x="40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895475" y="3907200"/>
              <a:ext cx="119050" cy="165950"/>
            </a:xfrm>
            <a:custGeom>
              <a:avLst/>
              <a:gdLst/>
              <a:ahLst/>
              <a:cxnLst/>
              <a:rect l="l" t="t" r="r" b="b"/>
              <a:pathLst>
                <a:path w="2381" h="3319" extrusionOk="0">
                  <a:moveTo>
                    <a:pt x="1" y="1"/>
                  </a:moveTo>
                  <a:lnTo>
                    <a:pt x="1" y="3319"/>
                  </a:lnTo>
                  <a:lnTo>
                    <a:pt x="2381" y="3319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901075" y="3911100"/>
              <a:ext cx="107300" cy="158150"/>
            </a:xfrm>
            <a:custGeom>
              <a:avLst/>
              <a:gdLst/>
              <a:ahLst/>
              <a:cxnLst/>
              <a:rect l="l" t="t" r="r" b="b"/>
              <a:pathLst>
                <a:path w="2146" h="3163" extrusionOk="0">
                  <a:moveTo>
                    <a:pt x="0" y="1"/>
                  </a:moveTo>
                  <a:lnTo>
                    <a:pt x="0" y="3163"/>
                  </a:lnTo>
                  <a:lnTo>
                    <a:pt x="2146" y="3163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901075" y="3911100"/>
              <a:ext cx="107850" cy="122400"/>
            </a:xfrm>
            <a:custGeom>
              <a:avLst/>
              <a:gdLst/>
              <a:ahLst/>
              <a:cxnLst/>
              <a:rect l="l" t="t" r="r" b="b"/>
              <a:pathLst>
                <a:path w="2157" h="2448" extrusionOk="0">
                  <a:moveTo>
                    <a:pt x="1431" y="1"/>
                  </a:moveTo>
                  <a:lnTo>
                    <a:pt x="0" y="1364"/>
                  </a:lnTo>
                  <a:lnTo>
                    <a:pt x="0" y="2448"/>
                  </a:lnTo>
                  <a:lnTo>
                    <a:pt x="2157" y="425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01075" y="3964200"/>
              <a:ext cx="107850" cy="105050"/>
            </a:xfrm>
            <a:custGeom>
              <a:avLst/>
              <a:gdLst/>
              <a:ahLst/>
              <a:cxnLst/>
              <a:rect l="l" t="t" r="r" b="b"/>
              <a:pathLst>
                <a:path w="2157" h="2101" extrusionOk="0">
                  <a:moveTo>
                    <a:pt x="2157" y="0"/>
                  </a:moveTo>
                  <a:lnTo>
                    <a:pt x="0" y="2034"/>
                  </a:lnTo>
                  <a:lnTo>
                    <a:pt x="0" y="2101"/>
                  </a:lnTo>
                  <a:lnTo>
                    <a:pt x="514" y="2101"/>
                  </a:lnTo>
                  <a:lnTo>
                    <a:pt x="2157" y="548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1895475" y="4125650"/>
              <a:ext cx="119050" cy="165950"/>
            </a:xfrm>
            <a:custGeom>
              <a:avLst/>
              <a:gdLst/>
              <a:ahLst/>
              <a:cxnLst/>
              <a:rect l="l" t="t" r="r" b="b"/>
              <a:pathLst>
                <a:path w="2381" h="3319" extrusionOk="0">
                  <a:moveTo>
                    <a:pt x="1" y="0"/>
                  </a:moveTo>
                  <a:lnTo>
                    <a:pt x="1" y="3319"/>
                  </a:lnTo>
                  <a:lnTo>
                    <a:pt x="2381" y="3319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01075" y="4130100"/>
              <a:ext cx="107300" cy="157600"/>
            </a:xfrm>
            <a:custGeom>
              <a:avLst/>
              <a:gdLst/>
              <a:ahLst/>
              <a:cxnLst/>
              <a:rect l="l" t="t" r="r" b="b"/>
              <a:pathLst>
                <a:path w="2146" h="3152" extrusionOk="0">
                  <a:moveTo>
                    <a:pt x="0" y="1"/>
                  </a:moveTo>
                  <a:lnTo>
                    <a:pt x="0" y="3151"/>
                  </a:lnTo>
                  <a:lnTo>
                    <a:pt x="2146" y="3151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901075" y="4130100"/>
              <a:ext cx="107850" cy="121850"/>
            </a:xfrm>
            <a:custGeom>
              <a:avLst/>
              <a:gdLst/>
              <a:ahLst/>
              <a:cxnLst/>
              <a:rect l="l" t="t" r="r" b="b"/>
              <a:pathLst>
                <a:path w="2157" h="2437" extrusionOk="0">
                  <a:moveTo>
                    <a:pt x="1431" y="1"/>
                  </a:moveTo>
                  <a:lnTo>
                    <a:pt x="0" y="1352"/>
                  </a:lnTo>
                  <a:lnTo>
                    <a:pt x="0" y="2436"/>
                  </a:lnTo>
                  <a:lnTo>
                    <a:pt x="2157" y="414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836825" y="3558600"/>
              <a:ext cx="488850" cy="336900"/>
            </a:xfrm>
            <a:custGeom>
              <a:avLst/>
              <a:gdLst/>
              <a:ahLst/>
              <a:cxnLst/>
              <a:rect l="l" t="t" r="r" b="b"/>
              <a:pathLst>
                <a:path w="9777" h="6738" extrusionOk="0">
                  <a:moveTo>
                    <a:pt x="9777" y="1"/>
                  </a:moveTo>
                  <a:lnTo>
                    <a:pt x="1" y="6492"/>
                  </a:lnTo>
                  <a:lnTo>
                    <a:pt x="1" y="6738"/>
                  </a:lnTo>
                  <a:lnTo>
                    <a:pt x="9777" y="939"/>
                  </a:lnTo>
                  <a:lnTo>
                    <a:pt x="9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4394325" y="4156900"/>
              <a:ext cx="238050" cy="257050"/>
            </a:xfrm>
            <a:custGeom>
              <a:avLst/>
              <a:gdLst/>
              <a:ahLst/>
              <a:cxnLst/>
              <a:rect l="l" t="t" r="r" b="b"/>
              <a:pathLst>
                <a:path w="4761" h="5141" extrusionOk="0">
                  <a:moveTo>
                    <a:pt x="1" y="1"/>
                  </a:moveTo>
                  <a:lnTo>
                    <a:pt x="1" y="5140"/>
                  </a:lnTo>
                  <a:lnTo>
                    <a:pt x="4760" y="5140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358025" y="3863050"/>
              <a:ext cx="307300" cy="202850"/>
            </a:xfrm>
            <a:custGeom>
              <a:avLst/>
              <a:gdLst/>
              <a:ahLst/>
              <a:cxnLst/>
              <a:rect l="l" t="t" r="r" b="b"/>
              <a:pathLst>
                <a:path w="6146" h="4057" extrusionOk="0">
                  <a:moveTo>
                    <a:pt x="0" y="1"/>
                  </a:moveTo>
                  <a:lnTo>
                    <a:pt x="0" y="492"/>
                  </a:lnTo>
                  <a:lnTo>
                    <a:pt x="6146" y="4057"/>
                  </a:lnTo>
                  <a:lnTo>
                    <a:pt x="6146" y="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3774225" y="2094400"/>
              <a:ext cx="285500" cy="1124050"/>
            </a:xfrm>
            <a:custGeom>
              <a:avLst/>
              <a:gdLst/>
              <a:ahLst/>
              <a:cxnLst/>
              <a:rect l="l" t="t" r="r" b="b"/>
              <a:pathLst>
                <a:path w="5710" h="22481" extrusionOk="0">
                  <a:moveTo>
                    <a:pt x="570" y="0"/>
                  </a:moveTo>
                  <a:lnTo>
                    <a:pt x="526" y="1274"/>
                  </a:lnTo>
                  <a:lnTo>
                    <a:pt x="1" y="22480"/>
                  </a:lnTo>
                  <a:lnTo>
                    <a:pt x="5710" y="22480"/>
                  </a:lnTo>
                  <a:lnTo>
                    <a:pt x="5207" y="251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3800475" y="2094400"/>
              <a:ext cx="234150" cy="125700"/>
            </a:xfrm>
            <a:custGeom>
              <a:avLst/>
              <a:gdLst/>
              <a:ahLst/>
              <a:cxnLst/>
              <a:rect l="l" t="t" r="r" b="b"/>
              <a:pathLst>
                <a:path w="4683" h="2514" extrusionOk="0">
                  <a:moveTo>
                    <a:pt x="45" y="0"/>
                  </a:moveTo>
                  <a:lnTo>
                    <a:pt x="1" y="1274"/>
                  </a:lnTo>
                  <a:lnTo>
                    <a:pt x="4682" y="2514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3724525" y="2060850"/>
              <a:ext cx="385500" cy="86650"/>
            </a:xfrm>
            <a:custGeom>
              <a:avLst/>
              <a:gdLst/>
              <a:ahLst/>
              <a:cxnLst/>
              <a:rect l="l" t="t" r="r" b="b"/>
              <a:pathLst>
                <a:path w="7710" h="1733" extrusionOk="0">
                  <a:moveTo>
                    <a:pt x="905" y="1"/>
                  </a:moveTo>
                  <a:cubicBezTo>
                    <a:pt x="402" y="1"/>
                    <a:pt x="0" y="381"/>
                    <a:pt x="0" y="850"/>
                  </a:cubicBezTo>
                  <a:lnTo>
                    <a:pt x="0" y="883"/>
                  </a:lnTo>
                  <a:cubicBezTo>
                    <a:pt x="0" y="1353"/>
                    <a:pt x="402" y="1732"/>
                    <a:pt x="905" y="1732"/>
                  </a:cubicBezTo>
                  <a:lnTo>
                    <a:pt x="6805" y="1732"/>
                  </a:lnTo>
                  <a:cubicBezTo>
                    <a:pt x="7285" y="1732"/>
                    <a:pt x="7698" y="1341"/>
                    <a:pt x="7710" y="861"/>
                  </a:cubicBezTo>
                  <a:lnTo>
                    <a:pt x="7710" y="850"/>
                  </a:lnTo>
                  <a:cubicBezTo>
                    <a:pt x="7710" y="369"/>
                    <a:pt x="7307" y="1"/>
                    <a:pt x="6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2325625" y="3271450"/>
              <a:ext cx="293900" cy="119050"/>
            </a:xfrm>
            <a:custGeom>
              <a:avLst/>
              <a:gdLst/>
              <a:ahLst/>
              <a:cxnLst/>
              <a:rect l="l" t="t" r="r" b="b"/>
              <a:pathLst>
                <a:path w="5878" h="2381" extrusionOk="0">
                  <a:moveTo>
                    <a:pt x="1" y="1"/>
                  </a:moveTo>
                  <a:lnTo>
                    <a:pt x="1" y="2380"/>
                  </a:lnTo>
                  <a:lnTo>
                    <a:pt x="5878" y="2380"/>
                  </a:lnTo>
                  <a:lnTo>
                    <a:pt x="5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406625" y="3271450"/>
              <a:ext cx="951450" cy="119050"/>
            </a:xfrm>
            <a:custGeom>
              <a:avLst/>
              <a:gdLst/>
              <a:ahLst/>
              <a:cxnLst/>
              <a:rect l="l" t="t" r="r" b="b"/>
              <a:pathLst>
                <a:path w="19029" h="2381" extrusionOk="0">
                  <a:moveTo>
                    <a:pt x="1" y="1"/>
                  </a:moveTo>
                  <a:lnTo>
                    <a:pt x="1" y="2380"/>
                  </a:lnTo>
                  <a:lnTo>
                    <a:pt x="19028" y="2380"/>
                  </a:lnTo>
                  <a:lnTo>
                    <a:pt x="1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619475" y="2952450"/>
              <a:ext cx="787200" cy="491100"/>
            </a:xfrm>
            <a:custGeom>
              <a:avLst/>
              <a:gdLst/>
              <a:ahLst/>
              <a:cxnLst/>
              <a:rect l="l" t="t" r="r" b="b"/>
              <a:pathLst>
                <a:path w="15744" h="9822" extrusionOk="0">
                  <a:moveTo>
                    <a:pt x="7766" y="1"/>
                  </a:moveTo>
                  <a:lnTo>
                    <a:pt x="1" y="4917"/>
                  </a:lnTo>
                  <a:lnTo>
                    <a:pt x="1" y="9822"/>
                  </a:lnTo>
                  <a:lnTo>
                    <a:pt x="15744" y="9822"/>
                  </a:lnTo>
                  <a:lnTo>
                    <a:pt x="15744" y="4917"/>
                  </a:lnTo>
                  <a:lnTo>
                    <a:pt x="7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3599925" y="3270900"/>
              <a:ext cx="633550" cy="59900"/>
            </a:xfrm>
            <a:custGeom>
              <a:avLst/>
              <a:gdLst/>
              <a:ahLst/>
              <a:cxnLst/>
              <a:rect l="l" t="t" r="r" b="b"/>
              <a:pathLst>
                <a:path w="12671" h="1198" extrusionOk="0">
                  <a:moveTo>
                    <a:pt x="559" y="0"/>
                  </a:moveTo>
                  <a:lnTo>
                    <a:pt x="559" y="12"/>
                  </a:lnTo>
                  <a:lnTo>
                    <a:pt x="157" y="615"/>
                  </a:lnTo>
                  <a:cubicBezTo>
                    <a:pt x="1" y="838"/>
                    <a:pt x="258" y="1073"/>
                    <a:pt x="637" y="1095"/>
                  </a:cubicBezTo>
                  <a:cubicBezTo>
                    <a:pt x="2278" y="1164"/>
                    <a:pt x="3984" y="1198"/>
                    <a:pt x="5749" y="1198"/>
                  </a:cubicBezTo>
                  <a:cubicBezTo>
                    <a:pt x="7721" y="1198"/>
                    <a:pt x="9767" y="1156"/>
                    <a:pt x="11878" y="1073"/>
                  </a:cubicBezTo>
                  <a:cubicBezTo>
                    <a:pt x="12123" y="1062"/>
                    <a:pt x="12336" y="950"/>
                    <a:pt x="12391" y="794"/>
                  </a:cubicBezTo>
                  <a:lnTo>
                    <a:pt x="1267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3640175" y="3206650"/>
              <a:ext cx="553650" cy="97800"/>
            </a:xfrm>
            <a:custGeom>
              <a:avLst/>
              <a:gdLst/>
              <a:ahLst/>
              <a:cxnLst/>
              <a:rect l="l" t="t" r="r" b="b"/>
              <a:pathLst>
                <a:path w="11073" h="1956" extrusionOk="0">
                  <a:moveTo>
                    <a:pt x="2045" y="1"/>
                  </a:moveTo>
                  <a:cubicBezTo>
                    <a:pt x="916" y="1"/>
                    <a:pt x="0" y="872"/>
                    <a:pt x="0" y="1945"/>
                  </a:cubicBezTo>
                  <a:lnTo>
                    <a:pt x="0" y="1956"/>
                  </a:lnTo>
                  <a:lnTo>
                    <a:pt x="11073" y="1956"/>
                  </a:lnTo>
                  <a:lnTo>
                    <a:pt x="11073" y="1945"/>
                  </a:lnTo>
                  <a:cubicBezTo>
                    <a:pt x="11073" y="872"/>
                    <a:pt x="10145" y="1"/>
                    <a:pt x="9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2344625" y="4264200"/>
              <a:ext cx="2012900" cy="45300"/>
            </a:xfrm>
            <a:custGeom>
              <a:avLst/>
              <a:gdLst/>
              <a:ahLst/>
              <a:cxnLst/>
              <a:rect l="l" t="t" r="r" b="b"/>
              <a:pathLst>
                <a:path w="40258" h="906" extrusionOk="0">
                  <a:moveTo>
                    <a:pt x="1" y="0"/>
                  </a:moveTo>
                  <a:lnTo>
                    <a:pt x="1" y="905"/>
                  </a:lnTo>
                  <a:lnTo>
                    <a:pt x="40257" y="905"/>
                  </a:lnTo>
                  <a:lnTo>
                    <a:pt x="40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525625" y="3767550"/>
              <a:ext cx="380500" cy="542500"/>
            </a:xfrm>
            <a:custGeom>
              <a:avLst/>
              <a:gdLst/>
              <a:ahLst/>
              <a:cxnLst/>
              <a:rect l="l" t="t" r="r" b="b"/>
              <a:pathLst>
                <a:path w="7610" h="10850" extrusionOk="0">
                  <a:moveTo>
                    <a:pt x="3666" y="0"/>
                  </a:moveTo>
                  <a:cubicBezTo>
                    <a:pt x="2962" y="11"/>
                    <a:pt x="2291" y="224"/>
                    <a:pt x="1710" y="570"/>
                  </a:cubicBezTo>
                  <a:lnTo>
                    <a:pt x="1465" y="738"/>
                  </a:lnTo>
                  <a:cubicBezTo>
                    <a:pt x="1040" y="1051"/>
                    <a:pt x="694" y="1419"/>
                    <a:pt x="448" y="1866"/>
                  </a:cubicBezTo>
                  <a:cubicBezTo>
                    <a:pt x="403" y="1944"/>
                    <a:pt x="358" y="2023"/>
                    <a:pt x="314" y="2112"/>
                  </a:cubicBezTo>
                  <a:cubicBezTo>
                    <a:pt x="113" y="2537"/>
                    <a:pt x="1" y="3028"/>
                    <a:pt x="1" y="3542"/>
                  </a:cubicBezTo>
                  <a:lnTo>
                    <a:pt x="1" y="10849"/>
                  </a:lnTo>
                  <a:lnTo>
                    <a:pt x="7610" y="10849"/>
                  </a:lnTo>
                  <a:lnTo>
                    <a:pt x="7610" y="3542"/>
                  </a:lnTo>
                  <a:cubicBezTo>
                    <a:pt x="7610" y="3028"/>
                    <a:pt x="7498" y="2537"/>
                    <a:pt x="7263" y="2112"/>
                  </a:cubicBezTo>
                  <a:cubicBezTo>
                    <a:pt x="7219" y="2023"/>
                    <a:pt x="7174" y="1956"/>
                    <a:pt x="7129" y="1866"/>
                  </a:cubicBezTo>
                  <a:cubicBezTo>
                    <a:pt x="6883" y="1419"/>
                    <a:pt x="6548" y="1051"/>
                    <a:pt x="6124" y="738"/>
                  </a:cubicBezTo>
                  <a:lnTo>
                    <a:pt x="5878" y="570"/>
                  </a:lnTo>
                  <a:cubicBezTo>
                    <a:pt x="5319" y="224"/>
                    <a:pt x="4649" y="11"/>
                    <a:pt x="3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537375" y="3784300"/>
              <a:ext cx="357050" cy="508400"/>
            </a:xfrm>
            <a:custGeom>
              <a:avLst/>
              <a:gdLst/>
              <a:ahLst/>
              <a:cxnLst/>
              <a:rect l="l" t="t" r="r" b="b"/>
              <a:pathLst>
                <a:path w="7141" h="10168" extrusionOk="0">
                  <a:moveTo>
                    <a:pt x="3464" y="0"/>
                  </a:moveTo>
                  <a:cubicBezTo>
                    <a:pt x="2783" y="12"/>
                    <a:pt x="2146" y="202"/>
                    <a:pt x="1621" y="526"/>
                  </a:cubicBezTo>
                  <a:cubicBezTo>
                    <a:pt x="1531" y="570"/>
                    <a:pt x="1453" y="626"/>
                    <a:pt x="1386" y="682"/>
                  </a:cubicBezTo>
                  <a:cubicBezTo>
                    <a:pt x="995" y="961"/>
                    <a:pt x="671" y="1319"/>
                    <a:pt x="436" y="1743"/>
                  </a:cubicBezTo>
                  <a:cubicBezTo>
                    <a:pt x="380" y="1810"/>
                    <a:pt x="347" y="1878"/>
                    <a:pt x="302" y="1967"/>
                  </a:cubicBezTo>
                  <a:cubicBezTo>
                    <a:pt x="112" y="2369"/>
                    <a:pt x="1" y="2838"/>
                    <a:pt x="1" y="3319"/>
                  </a:cubicBezTo>
                  <a:lnTo>
                    <a:pt x="1" y="10168"/>
                  </a:lnTo>
                  <a:lnTo>
                    <a:pt x="7140" y="10168"/>
                  </a:lnTo>
                  <a:lnTo>
                    <a:pt x="7140" y="3319"/>
                  </a:lnTo>
                  <a:cubicBezTo>
                    <a:pt x="7140" y="3073"/>
                    <a:pt x="7107" y="2838"/>
                    <a:pt x="7084" y="2615"/>
                  </a:cubicBezTo>
                  <a:cubicBezTo>
                    <a:pt x="7017" y="2403"/>
                    <a:pt x="6950" y="2179"/>
                    <a:pt x="6861" y="1978"/>
                  </a:cubicBezTo>
                  <a:cubicBezTo>
                    <a:pt x="6816" y="1911"/>
                    <a:pt x="6771" y="1822"/>
                    <a:pt x="6727" y="1755"/>
                  </a:cubicBezTo>
                  <a:cubicBezTo>
                    <a:pt x="6704" y="1721"/>
                    <a:pt x="6693" y="1688"/>
                    <a:pt x="6660" y="1643"/>
                  </a:cubicBezTo>
                  <a:cubicBezTo>
                    <a:pt x="6526" y="1408"/>
                    <a:pt x="6336" y="1196"/>
                    <a:pt x="6146" y="1006"/>
                  </a:cubicBezTo>
                  <a:cubicBezTo>
                    <a:pt x="6034" y="894"/>
                    <a:pt x="5900" y="794"/>
                    <a:pt x="5777" y="693"/>
                  </a:cubicBezTo>
                  <a:cubicBezTo>
                    <a:pt x="5710" y="637"/>
                    <a:pt x="5632" y="593"/>
                    <a:pt x="5542" y="537"/>
                  </a:cubicBezTo>
                  <a:cubicBezTo>
                    <a:pt x="5263" y="380"/>
                    <a:pt x="4973" y="246"/>
                    <a:pt x="4660" y="146"/>
                  </a:cubicBezTo>
                  <a:cubicBezTo>
                    <a:pt x="4358" y="56"/>
                    <a:pt x="4034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2537375" y="3784300"/>
              <a:ext cx="357050" cy="509000"/>
            </a:xfrm>
            <a:custGeom>
              <a:avLst/>
              <a:gdLst/>
              <a:ahLst/>
              <a:cxnLst/>
              <a:rect l="l" t="t" r="r" b="b"/>
              <a:pathLst>
                <a:path w="7141" h="10180" extrusionOk="0">
                  <a:moveTo>
                    <a:pt x="3464" y="1967"/>
                  </a:moveTo>
                  <a:lnTo>
                    <a:pt x="3464" y="3877"/>
                  </a:lnTo>
                  <a:lnTo>
                    <a:pt x="1621" y="3877"/>
                  </a:lnTo>
                  <a:lnTo>
                    <a:pt x="1621" y="1967"/>
                  </a:lnTo>
                  <a:close/>
                  <a:moveTo>
                    <a:pt x="5531" y="1967"/>
                  </a:moveTo>
                  <a:lnTo>
                    <a:pt x="5531" y="3877"/>
                  </a:lnTo>
                  <a:lnTo>
                    <a:pt x="3688" y="3877"/>
                  </a:lnTo>
                  <a:lnTo>
                    <a:pt x="3688" y="1967"/>
                  </a:lnTo>
                  <a:close/>
                  <a:moveTo>
                    <a:pt x="3464" y="4123"/>
                  </a:moveTo>
                  <a:lnTo>
                    <a:pt x="3464" y="6034"/>
                  </a:lnTo>
                  <a:lnTo>
                    <a:pt x="1621" y="6034"/>
                  </a:lnTo>
                  <a:lnTo>
                    <a:pt x="1621" y="4123"/>
                  </a:lnTo>
                  <a:close/>
                  <a:moveTo>
                    <a:pt x="5531" y="4112"/>
                  </a:moveTo>
                  <a:lnTo>
                    <a:pt x="5531" y="6034"/>
                  </a:lnTo>
                  <a:lnTo>
                    <a:pt x="3688" y="6034"/>
                  </a:lnTo>
                  <a:lnTo>
                    <a:pt x="3688" y="4112"/>
                  </a:lnTo>
                  <a:close/>
                  <a:moveTo>
                    <a:pt x="3453" y="6269"/>
                  </a:moveTo>
                  <a:lnTo>
                    <a:pt x="3453" y="8179"/>
                  </a:lnTo>
                  <a:lnTo>
                    <a:pt x="1609" y="8179"/>
                  </a:lnTo>
                  <a:lnTo>
                    <a:pt x="1609" y="6269"/>
                  </a:lnTo>
                  <a:close/>
                  <a:moveTo>
                    <a:pt x="5531" y="6269"/>
                  </a:moveTo>
                  <a:lnTo>
                    <a:pt x="5531" y="8179"/>
                  </a:lnTo>
                  <a:lnTo>
                    <a:pt x="3688" y="8179"/>
                  </a:lnTo>
                  <a:lnTo>
                    <a:pt x="3688" y="6269"/>
                  </a:lnTo>
                  <a:close/>
                  <a:moveTo>
                    <a:pt x="3453" y="0"/>
                  </a:moveTo>
                  <a:lnTo>
                    <a:pt x="3453" y="1755"/>
                  </a:lnTo>
                  <a:lnTo>
                    <a:pt x="1609" y="1755"/>
                  </a:lnTo>
                  <a:lnTo>
                    <a:pt x="1609" y="537"/>
                  </a:lnTo>
                  <a:cubicBezTo>
                    <a:pt x="1520" y="593"/>
                    <a:pt x="1442" y="637"/>
                    <a:pt x="1364" y="693"/>
                  </a:cubicBezTo>
                  <a:lnTo>
                    <a:pt x="1364" y="1755"/>
                  </a:lnTo>
                  <a:lnTo>
                    <a:pt x="414" y="1755"/>
                  </a:lnTo>
                  <a:cubicBezTo>
                    <a:pt x="380" y="1822"/>
                    <a:pt x="336" y="1911"/>
                    <a:pt x="291" y="1978"/>
                  </a:cubicBezTo>
                  <a:lnTo>
                    <a:pt x="1364" y="1978"/>
                  </a:lnTo>
                  <a:lnTo>
                    <a:pt x="1364" y="3900"/>
                  </a:lnTo>
                  <a:lnTo>
                    <a:pt x="1" y="3900"/>
                  </a:lnTo>
                  <a:lnTo>
                    <a:pt x="1" y="4123"/>
                  </a:lnTo>
                  <a:lnTo>
                    <a:pt x="1364" y="4123"/>
                  </a:lnTo>
                  <a:lnTo>
                    <a:pt x="1364" y="6034"/>
                  </a:lnTo>
                  <a:lnTo>
                    <a:pt x="1" y="6034"/>
                  </a:lnTo>
                  <a:lnTo>
                    <a:pt x="1" y="6257"/>
                  </a:lnTo>
                  <a:lnTo>
                    <a:pt x="1364" y="6257"/>
                  </a:lnTo>
                  <a:lnTo>
                    <a:pt x="1364" y="8168"/>
                  </a:lnTo>
                  <a:lnTo>
                    <a:pt x="1" y="8168"/>
                  </a:lnTo>
                  <a:lnTo>
                    <a:pt x="1" y="8391"/>
                  </a:lnTo>
                  <a:lnTo>
                    <a:pt x="1364" y="8391"/>
                  </a:lnTo>
                  <a:lnTo>
                    <a:pt x="1364" y="10157"/>
                  </a:lnTo>
                  <a:lnTo>
                    <a:pt x="1609" y="10157"/>
                  </a:lnTo>
                  <a:lnTo>
                    <a:pt x="1609" y="8391"/>
                  </a:lnTo>
                  <a:lnTo>
                    <a:pt x="3453" y="8391"/>
                  </a:lnTo>
                  <a:lnTo>
                    <a:pt x="3453" y="10157"/>
                  </a:lnTo>
                  <a:lnTo>
                    <a:pt x="3688" y="10157"/>
                  </a:lnTo>
                  <a:lnTo>
                    <a:pt x="3688" y="8425"/>
                  </a:lnTo>
                  <a:lnTo>
                    <a:pt x="5531" y="8425"/>
                  </a:lnTo>
                  <a:lnTo>
                    <a:pt x="5531" y="10179"/>
                  </a:lnTo>
                  <a:lnTo>
                    <a:pt x="5766" y="10179"/>
                  </a:lnTo>
                  <a:lnTo>
                    <a:pt x="5766" y="8425"/>
                  </a:lnTo>
                  <a:lnTo>
                    <a:pt x="7140" y="8425"/>
                  </a:lnTo>
                  <a:lnTo>
                    <a:pt x="7140" y="8201"/>
                  </a:lnTo>
                  <a:lnTo>
                    <a:pt x="5766" y="8201"/>
                  </a:lnTo>
                  <a:lnTo>
                    <a:pt x="5766" y="6280"/>
                  </a:lnTo>
                  <a:lnTo>
                    <a:pt x="7140" y="6280"/>
                  </a:lnTo>
                  <a:lnTo>
                    <a:pt x="7140" y="6056"/>
                  </a:lnTo>
                  <a:lnTo>
                    <a:pt x="5766" y="6056"/>
                  </a:lnTo>
                  <a:lnTo>
                    <a:pt x="5766" y="4123"/>
                  </a:lnTo>
                  <a:lnTo>
                    <a:pt x="7140" y="4123"/>
                  </a:lnTo>
                  <a:lnTo>
                    <a:pt x="7140" y="3900"/>
                  </a:lnTo>
                  <a:lnTo>
                    <a:pt x="5766" y="3900"/>
                  </a:lnTo>
                  <a:lnTo>
                    <a:pt x="5766" y="1978"/>
                  </a:lnTo>
                  <a:lnTo>
                    <a:pt x="6838" y="1978"/>
                  </a:lnTo>
                  <a:cubicBezTo>
                    <a:pt x="6805" y="1900"/>
                    <a:pt x="6771" y="1822"/>
                    <a:pt x="6715" y="1755"/>
                  </a:cubicBezTo>
                  <a:lnTo>
                    <a:pt x="5766" y="1755"/>
                  </a:lnTo>
                  <a:lnTo>
                    <a:pt x="5766" y="693"/>
                  </a:lnTo>
                  <a:cubicBezTo>
                    <a:pt x="5699" y="637"/>
                    <a:pt x="5609" y="581"/>
                    <a:pt x="5531" y="537"/>
                  </a:cubicBezTo>
                  <a:lnTo>
                    <a:pt x="5531" y="1755"/>
                  </a:lnTo>
                  <a:lnTo>
                    <a:pt x="3688" y="1755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578725" y="3865300"/>
              <a:ext cx="311200" cy="427400"/>
            </a:xfrm>
            <a:custGeom>
              <a:avLst/>
              <a:gdLst/>
              <a:ahLst/>
              <a:cxnLst/>
              <a:rect l="l" t="t" r="r" b="b"/>
              <a:pathLst>
                <a:path w="6224" h="8548" extrusionOk="0">
                  <a:moveTo>
                    <a:pt x="5810" y="1"/>
                  </a:moveTo>
                  <a:cubicBezTo>
                    <a:pt x="3911" y="2771"/>
                    <a:pt x="1877" y="5766"/>
                    <a:pt x="0" y="8548"/>
                  </a:cubicBezTo>
                  <a:lnTo>
                    <a:pt x="1073" y="8548"/>
                  </a:lnTo>
                  <a:cubicBezTo>
                    <a:pt x="2749" y="6090"/>
                    <a:pt x="4548" y="3431"/>
                    <a:pt x="6224" y="973"/>
                  </a:cubicBezTo>
                  <a:cubicBezTo>
                    <a:pt x="6179" y="760"/>
                    <a:pt x="6101" y="548"/>
                    <a:pt x="6000" y="347"/>
                  </a:cubicBezTo>
                  <a:cubicBezTo>
                    <a:pt x="5944" y="224"/>
                    <a:pt x="5877" y="112"/>
                    <a:pt x="58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2537375" y="3791000"/>
              <a:ext cx="305650" cy="492800"/>
            </a:xfrm>
            <a:custGeom>
              <a:avLst/>
              <a:gdLst/>
              <a:ahLst/>
              <a:cxnLst/>
              <a:rect l="l" t="t" r="r" b="b"/>
              <a:pathLst>
                <a:path w="6113" h="9856" extrusionOk="0">
                  <a:moveTo>
                    <a:pt x="4648" y="1"/>
                  </a:moveTo>
                  <a:cubicBezTo>
                    <a:pt x="3151" y="2202"/>
                    <a:pt x="1498" y="4637"/>
                    <a:pt x="1" y="6838"/>
                  </a:cubicBezTo>
                  <a:lnTo>
                    <a:pt x="1" y="9855"/>
                  </a:lnTo>
                  <a:cubicBezTo>
                    <a:pt x="2000" y="6905"/>
                    <a:pt x="4123" y="3799"/>
                    <a:pt x="6112" y="861"/>
                  </a:cubicBezTo>
                  <a:cubicBezTo>
                    <a:pt x="6023" y="749"/>
                    <a:pt x="5889" y="637"/>
                    <a:pt x="5766" y="548"/>
                  </a:cubicBezTo>
                  <a:cubicBezTo>
                    <a:pt x="5431" y="302"/>
                    <a:pt x="5051" y="112"/>
                    <a:pt x="46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151325" y="3767550"/>
              <a:ext cx="380500" cy="542500"/>
            </a:xfrm>
            <a:custGeom>
              <a:avLst/>
              <a:gdLst/>
              <a:ahLst/>
              <a:cxnLst/>
              <a:rect l="l" t="t" r="r" b="b"/>
              <a:pathLst>
                <a:path w="7610" h="10850" extrusionOk="0">
                  <a:moveTo>
                    <a:pt x="3665" y="0"/>
                  </a:moveTo>
                  <a:cubicBezTo>
                    <a:pt x="2950" y="11"/>
                    <a:pt x="2280" y="224"/>
                    <a:pt x="1710" y="570"/>
                  </a:cubicBezTo>
                  <a:lnTo>
                    <a:pt x="1464" y="738"/>
                  </a:lnTo>
                  <a:cubicBezTo>
                    <a:pt x="1040" y="1051"/>
                    <a:pt x="693" y="1419"/>
                    <a:pt x="436" y="1866"/>
                  </a:cubicBezTo>
                  <a:cubicBezTo>
                    <a:pt x="403" y="1944"/>
                    <a:pt x="358" y="2023"/>
                    <a:pt x="314" y="2112"/>
                  </a:cubicBezTo>
                  <a:cubicBezTo>
                    <a:pt x="101" y="2537"/>
                    <a:pt x="1" y="3028"/>
                    <a:pt x="1" y="3542"/>
                  </a:cubicBezTo>
                  <a:lnTo>
                    <a:pt x="1" y="10849"/>
                  </a:lnTo>
                  <a:lnTo>
                    <a:pt x="7609" y="10849"/>
                  </a:lnTo>
                  <a:lnTo>
                    <a:pt x="7609" y="3542"/>
                  </a:lnTo>
                  <a:cubicBezTo>
                    <a:pt x="7609" y="3028"/>
                    <a:pt x="7498" y="2537"/>
                    <a:pt x="7252" y="2112"/>
                  </a:cubicBezTo>
                  <a:cubicBezTo>
                    <a:pt x="7218" y="2023"/>
                    <a:pt x="7174" y="1956"/>
                    <a:pt x="7129" y="1866"/>
                  </a:cubicBezTo>
                  <a:cubicBezTo>
                    <a:pt x="6883" y="1419"/>
                    <a:pt x="6548" y="1051"/>
                    <a:pt x="6123" y="738"/>
                  </a:cubicBezTo>
                  <a:lnTo>
                    <a:pt x="5878" y="570"/>
                  </a:lnTo>
                  <a:cubicBezTo>
                    <a:pt x="5319" y="224"/>
                    <a:pt x="4649" y="11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3163625" y="3784300"/>
              <a:ext cx="357050" cy="508400"/>
            </a:xfrm>
            <a:custGeom>
              <a:avLst/>
              <a:gdLst/>
              <a:ahLst/>
              <a:cxnLst/>
              <a:rect l="l" t="t" r="r" b="b"/>
              <a:pathLst>
                <a:path w="7141" h="10168" extrusionOk="0">
                  <a:moveTo>
                    <a:pt x="3464" y="0"/>
                  </a:moveTo>
                  <a:cubicBezTo>
                    <a:pt x="2783" y="12"/>
                    <a:pt x="2146" y="202"/>
                    <a:pt x="1621" y="526"/>
                  </a:cubicBezTo>
                  <a:cubicBezTo>
                    <a:pt x="1531" y="570"/>
                    <a:pt x="1453" y="626"/>
                    <a:pt x="1386" y="682"/>
                  </a:cubicBezTo>
                  <a:cubicBezTo>
                    <a:pt x="995" y="961"/>
                    <a:pt x="671" y="1319"/>
                    <a:pt x="436" y="1743"/>
                  </a:cubicBezTo>
                  <a:cubicBezTo>
                    <a:pt x="380" y="1810"/>
                    <a:pt x="347" y="1878"/>
                    <a:pt x="313" y="1967"/>
                  </a:cubicBezTo>
                  <a:cubicBezTo>
                    <a:pt x="112" y="2369"/>
                    <a:pt x="0" y="2838"/>
                    <a:pt x="0" y="3319"/>
                  </a:cubicBezTo>
                  <a:lnTo>
                    <a:pt x="0" y="10168"/>
                  </a:lnTo>
                  <a:lnTo>
                    <a:pt x="7140" y="10168"/>
                  </a:lnTo>
                  <a:lnTo>
                    <a:pt x="7140" y="3319"/>
                  </a:lnTo>
                  <a:cubicBezTo>
                    <a:pt x="7140" y="3073"/>
                    <a:pt x="7095" y="2838"/>
                    <a:pt x="7084" y="2615"/>
                  </a:cubicBezTo>
                  <a:cubicBezTo>
                    <a:pt x="7028" y="2403"/>
                    <a:pt x="6961" y="2179"/>
                    <a:pt x="6861" y="1978"/>
                  </a:cubicBezTo>
                  <a:cubicBezTo>
                    <a:pt x="6816" y="1911"/>
                    <a:pt x="6771" y="1822"/>
                    <a:pt x="6738" y="1755"/>
                  </a:cubicBezTo>
                  <a:cubicBezTo>
                    <a:pt x="6704" y="1721"/>
                    <a:pt x="6693" y="1688"/>
                    <a:pt x="6660" y="1643"/>
                  </a:cubicBezTo>
                  <a:cubicBezTo>
                    <a:pt x="6526" y="1408"/>
                    <a:pt x="6347" y="1196"/>
                    <a:pt x="6146" y="1006"/>
                  </a:cubicBezTo>
                  <a:cubicBezTo>
                    <a:pt x="6034" y="894"/>
                    <a:pt x="5911" y="794"/>
                    <a:pt x="5788" y="693"/>
                  </a:cubicBezTo>
                  <a:cubicBezTo>
                    <a:pt x="5710" y="637"/>
                    <a:pt x="5632" y="593"/>
                    <a:pt x="5542" y="537"/>
                  </a:cubicBezTo>
                  <a:cubicBezTo>
                    <a:pt x="5263" y="380"/>
                    <a:pt x="4972" y="246"/>
                    <a:pt x="4671" y="146"/>
                  </a:cubicBezTo>
                  <a:cubicBezTo>
                    <a:pt x="4358" y="56"/>
                    <a:pt x="4034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3163075" y="3784300"/>
              <a:ext cx="357000" cy="509000"/>
            </a:xfrm>
            <a:custGeom>
              <a:avLst/>
              <a:gdLst/>
              <a:ahLst/>
              <a:cxnLst/>
              <a:rect l="l" t="t" r="r" b="b"/>
              <a:pathLst>
                <a:path w="7140" h="10180" extrusionOk="0">
                  <a:moveTo>
                    <a:pt x="3464" y="1967"/>
                  </a:moveTo>
                  <a:lnTo>
                    <a:pt x="3464" y="3877"/>
                  </a:lnTo>
                  <a:lnTo>
                    <a:pt x="1620" y="3877"/>
                  </a:lnTo>
                  <a:lnTo>
                    <a:pt x="1620" y="1967"/>
                  </a:lnTo>
                  <a:close/>
                  <a:moveTo>
                    <a:pt x="5542" y="1967"/>
                  </a:moveTo>
                  <a:lnTo>
                    <a:pt x="5542" y="3877"/>
                  </a:lnTo>
                  <a:lnTo>
                    <a:pt x="3699" y="3877"/>
                  </a:lnTo>
                  <a:lnTo>
                    <a:pt x="3699" y="1967"/>
                  </a:lnTo>
                  <a:close/>
                  <a:moveTo>
                    <a:pt x="3464" y="4123"/>
                  </a:moveTo>
                  <a:lnTo>
                    <a:pt x="3464" y="6034"/>
                  </a:lnTo>
                  <a:lnTo>
                    <a:pt x="1620" y="6034"/>
                  </a:lnTo>
                  <a:lnTo>
                    <a:pt x="1620" y="4123"/>
                  </a:lnTo>
                  <a:close/>
                  <a:moveTo>
                    <a:pt x="5531" y="4112"/>
                  </a:moveTo>
                  <a:lnTo>
                    <a:pt x="5531" y="6034"/>
                  </a:lnTo>
                  <a:lnTo>
                    <a:pt x="3687" y="6034"/>
                  </a:lnTo>
                  <a:lnTo>
                    <a:pt x="3687" y="4112"/>
                  </a:lnTo>
                  <a:close/>
                  <a:moveTo>
                    <a:pt x="3464" y="6269"/>
                  </a:moveTo>
                  <a:lnTo>
                    <a:pt x="3464" y="8179"/>
                  </a:lnTo>
                  <a:lnTo>
                    <a:pt x="1620" y="8179"/>
                  </a:lnTo>
                  <a:lnTo>
                    <a:pt x="1620" y="6269"/>
                  </a:lnTo>
                  <a:close/>
                  <a:moveTo>
                    <a:pt x="5531" y="6269"/>
                  </a:moveTo>
                  <a:lnTo>
                    <a:pt x="5531" y="8179"/>
                  </a:lnTo>
                  <a:lnTo>
                    <a:pt x="3687" y="8179"/>
                  </a:lnTo>
                  <a:lnTo>
                    <a:pt x="3687" y="6269"/>
                  </a:lnTo>
                  <a:close/>
                  <a:moveTo>
                    <a:pt x="3442" y="0"/>
                  </a:moveTo>
                  <a:lnTo>
                    <a:pt x="3442" y="1755"/>
                  </a:lnTo>
                  <a:lnTo>
                    <a:pt x="1598" y="1755"/>
                  </a:lnTo>
                  <a:lnTo>
                    <a:pt x="1598" y="537"/>
                  </a:lnTo>
                  <a:cubicBezTo>
                    <a:pt x="1520" y="593"/>
                    <a:pt x="1430" y="637"/>
                    <a:pt x="1363" y="693"/>
                  </a:cubicBezTo>
                  <a:lnTo>
                    <a:pt x="1363" y="1755"/>
                  </a:lnTo>
                  <a:lnTo>
                    <a:pt x="414" y="1755"/>
                  </a:lnTo>
                  <a:cubicBezTo>
                    <a:pt x="369" y="1822"/>
                    <a:pt x="335" y="1911"/>
                    <a:pt x="291" y="1978"/>
                  </a:cubicBezTo>
                  <a:lnTo>
                    <a:pt x="1363" y="1978"/>
                  </a:lnTo>
                  <a:lnTo>
                    <a:pt x="1363" y="3900"/>
                  </a:lnTo>
                  <a:lnTo>
                    <a:pt x="0" y="3900"/>
                  </a:lnTo>
                  <a:lnTo>
                    <a:pt x="0" y="4123"/>
                  </a:lnTo>
                  <a:lnTo>
                    <a:pt x="1363" y="4123"/>
                  </a:lnTo>
                  <a:lnTo>
                    <a:pt x="1363" y="6034"/>
                  </a:lnTo>
                  <a:lnTo>
                    <a:pt x="0" y="6034"/>
                  </a:lnTo>
                  <a:lnTo>
                    <a:pt x="0" y="6257"/>
                  </a:lnTo>
                  <a:lnTo>
                    <a:pt x="1363" y="6257"/>
                  </a:lnTo>
                  <a:lnTo>
                    <a:pt x="1363" y="8168"/>
                  </a:lnTo>
                  <a:lnTo>
                    <a:pt x="0" y="8168"/>
                  </a:lnTo>
                  <a:lnTo>
                    <a:pt x="0" y="8391"/>
                  </a:lnTo>
                  <a:lnTo>
                    <a:pt x="1363" y="8391"/>
                  </a:lnTo>
                  <a:lnTo>
                    <a:pt x="1363" y="10157"/>
                  </a:lnTo>
                  <a:lnTo>
                    <a:pt x="1609" y="10157"/>
                  </a:lnTo>
                  <a:lnTo>
                    <a:pt x="1609" y="8391"/>
                  </a:lnTo>
                  <a:lnTo>
                    <a:pt x="3453" y="8391"/>
                  </a:lnTo>
                  <a:lnTo>
                    <a:pt x="3453" y="10157"/>
                  </a:lnTo>
                  <a:lnTo>
                    <a:pt x="3687" y="10157"/>
                  </a:lnTo>
                  <a:lnTo>
                    <a:pt x="3687" y="8425"/>
                  </a:lnTo>
                  <a:lnTo>
                    <a:pt x="5531" y="8425"/>
                  </a:lnTo>
                  <a:lnTo>
                    <a:pt x="5531" y="10179"/>
                  </a:lnTo>
                  <a:lnTo>
                    <a:pt x="5766" y="10179"/>
                  </a:lnTo>
                  <a:lnTo>
                    <a:pt x="5766" y="8425"/>
                  </a:lnTo>
                  <a:lnTo>
                    <a:pt x="7140" y="8425"/>
                  </a:lnTo>
                  <a:lnTo>
                    <a:pt x="7140" y="8201"/>
                  </a:lnTo>
                  <a:lnTo>
                    <a:pt x="5766" y="8201"/>
                  </a:lnTo>
                  <a:lnTo>
                    <a:pt x="5766" y="6280"/>
                  </a:lnTo>
                  <a:lnTo>
                    <a:pt x="7140" y="6280"/>
                  </a:lnTo>
                  <a:lnTo>
                    <a:pt x="7140" y="6056"/>
                  </a:lnTo>
                  <a:lnTo>
                    <a:pt x="5766" y="6056"/>
                  </a:lnTo>
                  <a:lnTo>
                    <a:pt x="5766" y="4123"/>
                  </a:lnTo>
                  <a:lnTo>
                    <a:pt x="7129" y="4123"/>
                  </a:lnTo>
                  <a:lnTo>
                    <a:pt x="7129" y="3900"/>
                  </a:lnTo>
                  <a:lnTo>
                    <a:pt x="5766" y="3900"/>
                  </a:lnTo>
                  <a:lnTo>
                    <a:pt x="5766" y="1978"/>
                  </a:lnTo>
                  <a:lnTo>
                    <a:pt x="6838" y="1978"/>
                  </a:lnTo>
                  <a:cubicBezTo>
                    <a:pt x="6805" y="1900"/>
                    <a:pt x="6771" y="1822"/>
                    <a:pt x="6715" y="1755"/>
                  </a:cubicBezTo>
                  <a:lnTo>
                    <a:pt x="5766" y="1755"/>
                  </a:lnTo>
                  <a:lnTo>
                    <a:pt x="5766" y="693"/>
                  </a:lnTo>
                  <a:cubicBezTo>
                    <a:pt x="5699" y="637"/>
                    <a:pt x="5609" y="581"/>
                    <a:pt x="5531" y="537"/>
                  </a:cubicBezTo>
                  <a:lnTo>
                    <a:pt x="5531" y="1755"/>
                  </a:lnTo>
                  <a:lnTo>
                    <a:pt x="3687" y="1755"/>
                  </a:lnTo>
                  <a:lnTo>
                    <a:pt x="36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204975" y="3865300"/>
              <a:ext cx="311200" cy="427400"/>
            </a:xfrm>
            <a:custGeom>
              <a:avLst/>
              <a:gdLst/>
              <a:ahLst/>
              <a:cxnLst/>
              <a:rect l="l" t="t" r="r" b="b"/>
              <a:pathLst>
                <a:path w="6224" h="8548" extrusionOk="0">
                  <a:moveTo>
                    <a:pt x="5810" y="1"/>
                  </a:moveTo>
                  <a:cubicBezTo>
                    <a:pt x="3911" y="2771"/>
                    <a:pt x="1889" y="5766"/>
                    <a:pt x="0" y="8548"/>
                  </a:cubicBezTo>
                  <a:lnTo>
                    <a:pt x="1073" y="8548"/>
                  </a:lnTo>
                  <a:cubicBezTo>
                    <a:pt x="2749" y="6090"/>
                    <a:pt x="4548" y="3431"/>
                    <a:pt x="6224" y="973"/>
                  </a:cubicBezTo>
                  <a:cubicBezTo>
                    <a:pt x="6168" y="760"/>
                    <a:pt x="6101" y="548"/>
                    <a:pt x="6000" y="347"/>
                  </a:cubicBezTo>
                  <a:cubicBezTo>
                    <a:pt x="5944" y="224"/>
                    <a:pt x="5877" y="112"/>
                    <a:pt x="58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3163075" y="3791000"/>
              <a:ext cx="305600" cy="492800"/>
            </a:xfrm>
            <a:custGeom>
              <a:avLst/>
              <a:gdLst/>
              <a:ahLst/>
              <a:cxnLst/>
              <a:rect l="l" t="t" r="r" b="b"/>
              <a:pathLst>
                <a:path w="6112" h="9856" extrusionOk="0">
                  <a:moveTo>
                    <a:pt x="4648" y="1"/>
                  </a:moveTo>
                  <a:cubicBezTo>
                    <a:pt x="3151" y="2202"/>
                    <a:pt x="1486" y="4637"/>
                    <a:pt x="0" y="6838"/>
                  </a:cubicBezTo>
                  <a:lnTo>
                    <a:pt x="0" y="9855"/>
                  </a:lnTo>
                  <a:cubicBezTo>
                    <a:pt x="2000" y="6905"/>
                    <a:pt x="4123" y="3799"/>
                    <a:pt x="6112" y="861"/>
                  </a:cubicBezTo>
                  <a:cubicBezTo>
                    <a:pt x="6023" y="749"/>
                    <a:pt x="5888" y="637"/>
                    <a:pt x="5766" y="548"/>
                  </a:cubicBezTo>
                  <a:cubicBezTo>
                    <a:pt x="5430" y="302"/>
                    <a:pt x="5050" y="112"/>
                    <a:pt x="46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3777575" y="3767550"/>
              <a:ext cx="380500" cy="542500"/>
            </a:xfrm>
            <a:custGeom>
              <a:avLst/>
              <a:gdLst/>
              <a:ahLst/>
              <a:cxnLst/>
              <a:rect l="l" t="t" r="r" b="b"/>
              <a:pathLst>
                <a:path w="7610" h="10850" extrusionOk="0">
                  <a:moveTo>
                    <a:pt x="3665" y="0"/>
                  </a:moveTo>
                  <a:cubicBezTo>
                    <a:pt x="2961" y="11"/>
                    <a:pt x="2291" y="224"/>
                    <a:pt x="1710" y="570"/>
                  </a:cubicBezTo>
                  <a:lnTo>
                    <a:pt x="1464" y="738"/>
                  </a:lnTo>
                  <a:cubicBezTo>
                    <a:pt x="1040" y="1051"/>
                    <a:pt x="693" y="1419"/>
                    <a:pt x="448" y="1866"/>
                  </a:cubicBezTo>
                  <a:cubicBezTo>
                    <a:pt x="403" y="1944"/>
                    <a:pt x="358" y="2023"/>
                    <a:pt x="325" y="2112"/>
                  </a:cubicBezTo>
                  <a:cubicBezTo>
                    <a:pt x="112" y="2537"/>
                    <a:pt x="1" y="3028"/>
                    <a:pt x="1" y="3542"/>
                  </a:cubicBezTo>
                  <a:lnTo>
                    <a:pt x="1" y="10849"/>
                  </a:lnTo>
                  <a:lnTo>
                    <a:pt x="7609" y="10849"/>
                  </a:lnTo>
                  <a:lnTo>
                    <a:pt x="7609" y="3542"/>
                  </a:lnTo>
                  <a:cubicBezTo>
                    <a:pt x="7609" y="3028"/>
                    <a:pt x="7487" y="2537"/>
                    <a:pt x="7263" y="2112"/>
                  </a:cubicBezTo>
                  <a:cubicBezTo>
                    <a:pt x="7218" y="2023"/>
                    <a:pt x="7174" y="1956"/>
                    <a:pt x="7140" y="1866"/>
                  </a:cubicBezTo>
                  <a:cubicBezTo>
                    <a:pt x="6883" y="1419"/>
                    <a:pt x="6548" y="1051"/>
                    <a:pt x="6123" y="738"/>
                  </a:cubicBezTo>
                  <a:lnTo>
                    <a:pt x="5878" y="570"/>
                  </a:lnTo>
                  <a:cubicBezTo>
                    <a:pt x="5319" y="224"/>
                    <a:pt x="4649" y="11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3789325" y="3784300"/>
              <a:ext cx="357000" cy="508400"/>
            </a:xfrm>
            <a:custGeom>
              <a:avLst/>
              <a:gdLst/>
              <a:ahLst/>
              <a:cxnLst/>
              <a:rect l="l" t="t" r="r" b="b"/>
              <a:pathLst>
                <a:path w="7140" h="10168" extrusionOk="0">
                  <a:moveTo>
                    <a:pt x="3464" y="0"/>
                  </a:moveTo>
                  <a:cubicBezTo>
                    <a:pt x="2782" y="12"/>
                    <a:pt x="2145" y="202"/>
                    <a:pt x="1620" y="526"/>
                  </a:cubicBezTo>
                  <a:cubicBezTo>
                    <a:pt x="1531" y="570"/>
                    <a:pt x="1453" y="626"/>
                    <a:pt x="1386" y="682"/>
                  </a:cubicBezTo>
                  <a:cubicBezTo>
                    <a:pt x="995" y="961"/>
                    <a:pt x="671" y="1319"/>
                    <a:pt x="436" y="1743"/>
                  </a:cubicBezTo>
                  <a:cubicBezTo>
                    <a:pt x="380" y="1810"/>
                    <a:pt x="347" y="1878"/>
                    <a:pt x="313" y="1967"/>
                  </a:cubicBezTo>
                  <a:cubicBezTo>
                    <a:pt x="112" y="2369"/>
                    <a:pt x="0" y="2838"/>
                    <a:pt x="0" y="3319"/>
                  </a:cubicBezTo>
                  <a:lnTo>
                    <a:pt x="0" y="10168"/>
                  </a:lnTo>
                  <a:lnTo>
                    <a:pt x="7140" y="10168"/>
                  </a:lnTo>
                  <a:lnTo>
                    <a:pt x="7140" y="3319"/>
                  </a:lnTo>
                  <a:cubicBezTo>
                    <a:pt x="7140" y="3073"/>
                    <a:pt x="7106" y="2838"/>
                    <a:pt x="7084" y="2615"/>
                  </a:cubicBezTo>
                  <a:cubicBezTo>
                    <a:pt x="7028" y="2403"/>
                    <a:pt x="6961" y="2179"/>
                    <a:pt x="6860" y="1978"/>
                  </a:cubicBezTo>
                  <a:cubicBezTo>
                    <a:pt x="6816" y="1911"/>
                    <a:pt x="6771" y="1822"/>
                    <a:pt x="6738" y="1755"/>
                  </a:cubicBezTo>
                  <a:cubicBezTo>
                    <a:pt x="6704" y="1721"/>
                    <a:pt x="6693" y="1688"/>
                    <a:pt x="6659" y="1643"/>
                  </a:cubicBezTo>
                  <a:cubicBezTo>
                    <a:pt x="6525" y="1408"/>
                    <a:pt x="6347" y="1196"/>
                    <a:pt x="6145" y="1006"/>
                  </a:cubicBezTo>
                  <a:cubicBezTo>
                    <a:pt x="6034" y="894"/>
                    <a:pt x="5911" y="794"/>
                    <a:pt x="5788" y="693"/>
                  </a:cubicBezTo>
                  <a:cubicBezTo>
                    <a:pt x="5710" y="637"/>
                    <a:pt x="5631" y="593"/>
                    <a:pt x="5542" y="537"/>
                  </a:cubicBezTo>
                  <a:cubicBezTo>
                    <a:pt x="5263" y="380"/>
                    <a:pt x="4972" y="246"/>
                    <a:pt x="4671" y="146"/>
                  </a:cubicBezTo>
                  <a:cubicBezTo>
                    <a:pt x="4358" y="56"/>
                    <a:pt x="4034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3789325" y="3784300"/>
              <a:ext cx="357000" cy="509000"/>
            </a:xfrm>
            <a:custGeom>
              <a:avLst/>
              <a:gdLst/>
              <a:ahLst/>
              <a:cxnLst/>
              <a:rect l="l" t="t" r="r" b="b"/>
              <a:pathLst>
                <a:path w="7140" h="10180" extrusionOk="0">
                  <a:moveTo>
                    <a:pt x="3453" y="1967"/>
                  </a:moveTo>
                  <a:lnTo>
                    <a:pt x="3453" y="3877"/>
                  </a:lnTo>
                  <a:lnTo>
                    <a:pt x="1609" y="3877"/>
                  </a:lnTo>
                  <a:lnTo>
                    <a:pt x="1609" y="1967"/>
                  </a:lnTo>
                  <a:close/>
                  <a:moveTo>
                    <a:pt x="5531" y="1967"/>
                  </a:moveTo>
                  <a:lnTo>
                    <a:pt x="5531" y="3877"/>
                  </a:lnTo>
                  <a:lnTo>
                    <a:pt x="3687" y="3877"/>
                  </a:lnTo>
                  <a:lnTo>
                    <a:pt x="3687" y="1967"/>
                  </a:lnTo>
                  <a:close/>
                  <a:moveTo>
                    <a:pt x="3453" y="4123"/>
                  </a:moveTo>
                  <a:lnTo>
                    <a:pt x="3453" y="6034"/>
                  </a:lnTo>
                  <a:lnTo>
                    <a:pt x="1609" y="6034"/>
                  </a:lnTo>
                  <a:lnTo>
                    <a:pt x="1609" y="4123"/>
                  </a:lnTo>
                  <a:close/>
                  <a:moveTo>
                    <a:pt x="5520" y="4112"/>
                  </a:moveTo>
                  <a:lnTo>
                    <a:pt x="5520" y="6034"/>
                  </a:lnTo>
                  <a:lnTo>
                    <a:pt x="3676" y="6034"/>
                  </a:lnTo>
                  <a:lnTo>
                    <a:pt x="3676" y="4112"/>
                  </a:lnTo>
                  <a:close/>
                  <a:moveTo>
                    <a:pt x="3453" y="6269"/>
                  </a:moveTo>
                  <a:lnTo>
                    <a:pt x="3453" y="8179"/>
                  </a:lnTo>
                  <a:lnTo>
                    <a:pt x="1609" y="8179"/>
                  </a:lnTo>
                  <a:lnTo>
                    <a:pt x="1609" y="6269"/>
                  </a:lnTo>
                  <a:close/>
                  <a:moveTo>
                    <a:pt x="5520" y="6269"/>
                  </a:moveTo>
                  <a:lnTo>
                    <a:pt x="5520" y="8179"/>
                  </a:lnTo>
                  <a:lnTo>
                    <a:pt x="3676" y="8179"/>
                  </a:lnTo>
                  <a:lnTo>
                    <a:pt x="3676" y="6269"/>
                  </a:lnTo>
                  <a:close/>
                  <a:moveTo>
                    <a:pt x="3453" y="0"/>
                  </a:moveTo>
                  <a:lnTo>
                    <a:pt x="3453" y="1755"/>
                  </a:lnTo>
                  <a:lnTo>
                    <a:pt x="1609" y="1755"/>
                  </a:lnTo>
                  <a:lnTo>
                    <a:pt x="1609" y="537"/>
                  </a:lnTo>
                  <a:cubicBezTo>
                    <a:pt x="1520" y="593"/>
                    <a:pt x="1442" y="637"/>
                    <a:pt x="1363" y="693"/>
                  </a:cubicBezTo>
                  <a:lnTo>
                    <a:pt x="1363" y="1755"/>
                  </a:lnTo>
                  <a:lnTo>
                    <a:pt x="414" y="1755"/>
                  </a:lnTo>
                  <a:cubicBezTo>
                    <a:pt x="380" y="1822"/>
                    <a:pt x="335" y="1911"/>
                    <a:pt x="291" y="1978"/>
                  </a:cubicBezTo>
                  <a:lnTo>
                    <a:pt x="1375" y="1978"/>
                  </a:lnTo>
                  <a:lnTo>
                    <a:pt x="1375" y="3900"/>
                  </a:lnTo>
                  <a:lnTo>
                    <a:pt x="0" y="3900"/>
                  </a:lnTo>
                  <a:lnTo>
                    <a:pt x="0" y="4123"/>
                  </a:lnTo>
                  <a:lnTo>
                    <a:pt x="1375" y="4123"/>
                  </a:lnTo>
                  <a:lnTo>
                    <a:pt x="1375" y="6034"/>
                  </a:lnTo>
                  <a:lnTo>
                    <a:pt x="0" y="6034"/>
                  </a:lnTo>
                  <a:lnTo>
                    <a:pt x="0" y="6257"/>
                  </a:lnTo>
                  <a:lnTo>
                    <a:pt x="1375" y="6257"/>
                  </a:lnTo>
                  <a:lnTo>
                    <a:pt x="1375" y="8168"/>
                  </a:lnTo>
                  <a:lnTo>
                    <a:pt x="0" y="8168"/>
                  </a:lnTo>
                  <a:lnTo>
                    <a:pt x="0" y="8391"/>
                  </a:lnTo>
                  <a:lnTo>
                    <a:pt x="1375" y="8391"/>
                  </a:lnTo>
                  <a:lnTo>
                    <a:pt x="1375" y="10157"/>
                  </a:lnTo>
                  <a:lnTo>
                    <a:pt x="1609" y="10157"/>
                  </a:lnTo>
                  <a:lnTo>
                    <a:pt x="1609" y="8391"/>
                  </a:lnTo>
                  <a:lnTo>
                    <a:pt x="3453" y="8391"/>
                  </a:lnTo>
                  <a:lnTo>
                    <a:pt x="3453" y="10157"/>
                  </a:lnTo>
                  <a:lnTo>
                    <a:pt x="3687" y="10157"/>
                  </a:lnTo>
                  <a:lnTo>
                    <a:pt x="3687" y="8425"/>
                  </a:lnTo>
                  <a:lnTo>
                    <a:pt x="5531" y="8425"/>
                  </a:lnTo>
                  <a:lnTo>
                    <a:pt x="5531" y="10179"/>
                  </a:lnTo>
                  <a:lnTo>
                    <a:pt x="5766" y="10179"/>
                  </a:lnTo>
                  <a:lnTo>
                    <a:pt x="5766" y="8425"/>
                  </a:lnTo>
                  <a:lnTo>
                    <a:pt x="7140" y="8425"/>
                  </a:lnTo>
                  <a:lnTo>
                    <a:pt x="7140" y="8201"/>
                  </a:lnTo>
                  <a:lnTo>
                    <a:pt x="5766" y="8201"/>
                  </a:lnTo>
                  <a:lnTo>
                    <a:pt x="5766" y="6280"/>
                  </a:lnTo>
                  <a:lnTo>
                    <a:pt x="7140" y="6280"/>
                  </a:lnTo>
                  <a:lnTo>
                    <a:pt x="7140" y="6056"/>
                  </a:lnTo>
                  <a:lnTo>
                    <a:pt x="5766" y="6056"/>
                  </a:lnTo>
                  <a:lnTo>
                    <a:pt x="5766" y="4123"/>
                  </a:lnTo>
                  <a:lnTo>
                    <a:pt x="7140" y="4123"/>
                  </a:lnTo>
                  <a:lnTo>
                    <a:pt x="7140" y="3900"/>
                  </a:lnTo>
                  <a:lnTo>
                    <a:pt x="5766" y="3900"/>
                  </a:lnTo>
                  <a:lnTo>
                    <a:pt x="5766" y="1978"/>
                  </a:lnTo>
                  <a:lnTo>
                    <a:pt x="6849" y="1978"/>
                  </a:lnTo>
                  <a:cubicBezTo>
                    <a:pt x="6805" y="1900"/>
                    <a:pt x="6771" y="1822"/>
                    <a:pt x="6715" y="1755"/>
                  </a:cubicBezTo>
                  <a:lnTo>
                    <a:pt x="5766" y="1755"/>
                  </a:lnTo>
                  <a:lnTo>
                    <a:pt x="5766" y="693"/>
                  </a:lnTo>
                  <a:cubicBezTo>
                    <a:pt x="5698" y="637"/>
                    <a:pt x="5620" y="581"/>
                    <a:pt x="5531" y="537"/>
                  </a:cubicBezTo>
                  <a:lnTo>
                    <a:pt x="5531" y="1755"/>
                  </a:lnTo>
                  <a:lnTo>
                    <a:pt x="3687" y="1755"/>
                  </a:lnTo>
                  <a:lnTo>
                    <a:pt x="36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3830675" y="3865300"/>
              <a:ext cx="311200" cy="427400"/>
            </a:xfrm>
            <a:custGeom>
              <a:avLst/>
              <a:gdLst/>
              <a:ahLst/>
              <a:cxnLst/>
              <a:rect l="l" t="t" r="r" b="b"/>
              <a:pathLst>
                <a:path w="6224" h="8548" extrusionOk="0">
                  <a:moveTo>
                    <a:pt x="5810" y="1"/>
                  </a:moveTo>
                  <a:cubicBezTo>
                    <a:pt x="3911" y="2771"/>
                    <a:pt x="1888" y="5766"/>
                    <a:pt x="0" y="8548"/>
                  </a:cubicBezTo>
                  <a:lnTo>
                    <a:pt x="1073" y="8548"/>
                  </a:lnTo>
                  <a:cubicBezTo>
                    <a:pt x="2749" y="6090"/>
                    <a:pt x="4547" y="3431"/>
                    <a:pt x="6223" y="973"/>
                  </a:cubicBezTo>
                  <a:cubicBezTo>
                    <a:pt x="6168" y="760"/>
                    <a:pt x="6101" y="548"/>
                    <a:pt x="6000" y="347"/>
                  </a:cubicBezTo>
                  <a:cubicBezTo>
                    <a:pt x="5944" y="224"/>
                    <a:pt x="5877" y="112"/>
                    <a:pt x="5810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789325" y="3791000"/>
              <a:ext cx="306200" cy="492800"/>
            </a:xfrm>
            <a:custGeom>
              <a:avLst/>
              <a:gdLst/>
              <a:ahLst/>
              <a:cxnLst/>
              <a:rect l="l" t="t" r="r" b="b"/>
              <a:pathLst>
                <a:path w="6124" h="9856" extrusionOk="0">
                  <a:moveTo>
                    <a:pt x="4648" y="1"/>
                  </a:moveTo>
                  <a:cubicBezTo>
                    <a:pt x="3162" y="2202"/>
                    <a:pt x="1497" y="4637"/>
                    <a:pt x="0" y="6838"/>
                  </a:cubicBezTo>
                  <a:lnTo>
                    <a:pt x="0" y="9855"/>
                  </a:lnTo>
                  <a:cubicBezTo>
                    <a:pt x="2000" y="6905"/>
                    <a:pt x="4123" y="3799"/>
                    <a:pt x="6123" y="861"/>
                  </a:cubicBezTo>
                  <a:cubicBezTo>
                    <a:pt x="6011" y="749"/>
                    <a:pt x="5900" y="637"/>
                    <a:pt x="5766" y="548"/>
                  </a:cubicBezTo>
                  <a:cubicBezTo>
                    <a:pt x="5430" y="302"/>
                    <a:pt x="5062" y="112"/>
                    <a:pt x="4648" y="1"/>
                  </a:cubicBez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694925" y="3020050"/>
              <a:ext cx="636350" cy="396700"/>
            </a:xfrm>
            <a:custGeom>
              <a:avLst/>
              <a:gdLst/>
              <a:ahLst/>
              <a:cxnLst/>
              <a:rect l="l" t="t" r="r" b="b"/>
              <a:pathLst>
                <a:path w="12727" h="7934" extrusionOk="0">
                  <a:moveTo>
                    <a:pt x="6280" y="1"/>
                  </a:moveTo>
                  <a:lnTo>
                    <a:pt x="0" y="3967"/>
                  </a:lnTo>
                  <a:lnTo>
                    <a:pt x="0" y="7934"/>
                  </a:lnTo>
                  <a:lnTo>
                    <a:pt x="12726" y="7934"/>
                  </a:lnTo>
                  <a:lnTo>
                    <a:pt x="12726" y="3967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710575" y="3040750"/>
              <a:ext cx="603950" cy="360350"/>
            </a:xfrm>
            <a:custGeom>
              <a:avLst/>
              <a:gdLst/>
              <a:ahLst/>
              <a:cxnLst/>
              <a:rect l="l" t="t" r="r" b="b"/>
              <a:pathLst>
                <a:path w="12079" h="7207" extrusionOk="0">
                  <a:moveTo>
                    <a:pt x="5944" y="0"/>
                  </a:moveTo>
                  <a:lnTo>
                    <a:pt x="5877" y="34"/>
                  </a:lnTo>
                  <a:lnTo>
                    <a:pt x="4626" y="838"/>
                  </a:lnTo>
                  <a:lnTo>
                    <a:pt x="3989" y="1240"/>
                  </a:lnTo>
                  <a:lnTo>
                    <a:pt x="3654" y="1453"/>
                  </a:lnTo>
                  <a:lnTo>
                    <a:pt x="1777" y="2637"/>
                  </a:lnTo>
                  <a:lnTo>
                    <a:pt x="1453" y="2849"/>
                  </a:lnTo>
                  <a:lnTo>
                    <a:pt x="0" y="3765"/>
                  </a:lnTo>
                  <a:lnTo>
                    <a:pt x="0" y="7207"/>
                  </a:lnTo>
                  <a:lnTo>
                    <a:pt x="12078" y="7207"/>
                  </a:lnTo>
                  <a:lnTo>
                    <a:pt x="12078" y="3765"/>
                  </a:lnTo>
                  <a:lnTo>
                    <a:pt x="10637" y="2872"/>
                  </a:lnTo>
                  <a:lnTo>
                    <a:pt x="10302" y="2682"/>
                  </a:lnTo>
                  <a:lnTo>
                    <a:pt x="8425" y="1520"/>
                  </a:lnTo>
                  <a:lnTo>
                    <a:pt x="8101" y="1319"/>
                  </a:lnTo>
                  <a:lnTo>
                    <a:pt x="7922" y="1207"/>
                  </a:lnTo>
                  <a:lnTo>
                    <a:pt x="7162" y="749"/>
                  </a:lnTo>
                  <a:lnTo>
                    <a:pt x="6536" y="358"/>
                  </a:lnTo>
                  <a:lnTo>
                    <a:pt x="6201" y="168"/>
                  </a:lnTo>
                  <a:lnTo>
                    <a:pt x="59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783175" y="3172550"/>
              <a:ext cx="16250" cy="228550"/>
            </a:xfrm>
            <a:custGeom>
              <a:avLst/>
              <a:gdLst/>
              <a:ahLst/>
              <a:cxnLst/>
              <a:rect l="l" t="t" r="r" b="b"/>
              <a:pathLst>
                <a:path w="325" h="4571" extrusionOk="0">
                  <a:moveTo>
                    <a:pt x="325" y="1"/>
                  </a:moveTo>
                  <a:lnTo>
                    <a:pt x="1" y="213"/>
                  </a:lnTo>
                  <a:lnTo>
                    <a:pt x="1" y="4571"/>
                  </a:lnTo>
                  <a:lnTo>
                    <a:pt x="325" y="4571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893225" y="3102750"/>
              <a:ext cx="16800" cy="298350"/>
            </a:xfrm>
            <a:custGeom>
              <a:avLst/>
              <a:gdLst/>
              <a:ahLst/>
              <a:cxnLst/>
              <a:rect l="l" t="t" r="r" b="b"/>
              <a:pathLst>
                <a:path w="336" h="5967" extrusionOk="0">
                  <a:moveTo>
                    <a:pt x="336" y="0"/>
                  </a:moveTo>
                  <a:lnTo>
                    <a:pt x="1" y="213"/>
                  </a:lnTo>
                  <a:lnTo>
                    <a:pt x="1" y="1587"/>
                  </a:lnTo>
                  <a:lnTo>
                    <a:pt x="1" y="5051"/>
                  </a:lnTo>
                  <a:lnTo>
                    <a:pt x="1" y="5967"/>
                  </a:lnTo>
                  <a:lnTo>
                    <a:pt x="336" y="5967"/>
                  </a:lnTo>
                  <a:lnTo>
                    <a:pt x="336" y="4380"/>
                  </a:lnTo>
                  <a:lnTo>
                    <a:pt x="336" y="90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115575" y="3106650"/>
              <a:ext cx="16250" cy="294450"/>
            </a:xfrm>
            <a:custGeom>
              <a:avLst/>
              <a:gdLst/>
              <a:ahLst/>
              <a:cxnLst/>
              <a:rect l="l" t="t" r="r" b="b"/>
              <a:pathLst>
                <a:path w="325" h="5889" extrusionOk="0">
                  <a:moveTo>
                    <a:pt x="1" y="1"/>
                  </a:moveTo>
                  <a:lnTo>
                    <a:pt x="1" y="5889"/>
                  </a:lnTo>
                  <a:lnTo>
                    <a:pt x="325" y="5889"/>
                  </a:lnTo>
                  <a:lnTo>
                    <a:pt x="325" y="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3225625" y="3174800"/>
              <a:ext cx="16800" cy="226300"/>
            </a:xfrm>
            <a:custGeom>
              <a:avLst/>
              <a:gdLst/>
              <a:ahLst/>
              <a:cxnLst/>
              <a:rect l="l" t="t" r="r" b="b"/>
              <a:pathLst>
                <a:path w="336" h="4526" extrusionOk="0">
                  <a:moveTo>
                    <a:pt x="1" y="1"/>
                  </a:moveTo>
                  <a:lnTo>
                    <a:pt x="1" y="4526"/>
                  </a:lnTo>
                  <a:lnTo>
                    <a:pt x="336" y="4526"/>
                  </a:lnTo>
                  <a:lnTo>
                    <a:pt x="336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3004425" y="3040750"/>
              <a:ext cx="16250" cy="360350"/>
            </a:xfrm>
            <a:custGeom>
              <a:avLst/>
              <a:gdLst/>
              <a:ahLst/>
              <a:cxnLst/>
              <a:rect l="l" t="t" r="r" b="b"/>
              <a:pathLst>
                <a:path w="325" h="7207" extrusionOk="0">
                  <a:moveTo>
                    <a:pt x="67" y="0"/>
                  </a:moveTo>
                  <a:lnTo>
                    <a:pt x="0" y="34"/>
                  </a:lnTo>
                  <a:lnTo>
                    <a:pt x="0" y="1710"/>
                  </a:lnTo>
                  <a:lnTo>
                    <a:pt x="0" y="3408"/>
                  </a:lnTo>
                  <a:lnTo>
                    <a:pt x="0" y="5441"/>
                  </a:lnTo>
                  <a:lnTo>
                    <a:pt x="0" y="7207"/>
                  </a:lnTo>
                  <a:lnTo>
                    <a:pt x="324" y="7207"/>
                  </a:lnTo>
                  <a:lnTo>
                    <a:pt x="324" y="4760"/>
                  </a:lnTo>
                  <a:lnTo>
                    <a:pt x="324" y="2715"/>
                  </a:lnTo>
                  <a:lnTo>
                    <a:pt x="324" y="1028"/>
                  </a:lnTo>
                  <a:lnTo>
                    <a:pt x="324" y="1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3406625" y="3271450"/>
              <a:ext cx="55950" cy="172100"/>
            </a:xfrm>
            <a:custGeom>
              <a:avLst/>
              <a:gdLst/>
              <a:ahLst/>
              <a:cxnLst/>
              <a:rect l="l" t="t" r="r" b="b"/>
              <a:pathLst>
                <a:path w="1119" h="3442" extrusionOk="0">
                  <a:moveTo>
                    <a:pt x="1" y="1"/>
                  </a:moveTo>
                  <a:lnTo>
                    <a:pt x="1" y="2380"/>
                  </a:lnTo>
                  <a:lnTo>
                    <a:pt x="1" y="3442"/>
                  </a:lnTo>
                  <a:lnTo>
                    <a:pt x="347" y="2380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563075" y="3271450"/>
              <a:ext cx="56450" cy="172100"/>
            </a:xfrm>
            <a:custGeom>
              <a:avLst/>
              <a:gdLst/>
              <a:ahLst/>
              <a:cxnLst/>
              <a:rect l="l" t="t" r="r" b="b"/>
              <a:pathLst>
                <a:path w="1129" h="3442" extrusionOk="0">
                  <a:moveTo>
                    <a:pt x="0" y="1"/>
                  </a:moveTo>
                  <a:lnTo>
                    <a:pt x="783" y="2380"/>
                  </a:lnTo>
                  <a:lnTo>
                    <a:pt x="1129" y="3442"/>
                  </a:lnTo>
                  <a:lnTo>
                    <a:pt x="1129" y="2380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619475" y="2952450"/>
              <a:ext cx="787200" cy="245850"/>
            </a:xfrm>
            <a:custGeom>
              <a:avLst/>
              <a:gdLst/>
              <a:ahLst/>
              <a:cxnLst/>
              <a:rect l="l" t="t" r="r" b="b"/>
              <a:pathLst>
                <a:path w="15744" h="4917" extrusionOk="0">
                  <a:moveTo>
                    <a:pt x="7766" y="1"/>
                  </a:moveTo>
                  <a:lnTo>
                    <a:pt x="1" y="4917"/>
                  </a:lnTo>
                  <a:lnTo>
                    <a:pt x="7766" y="280"/>
                  </a:lnTo>
                  <a:lnTo>
                    <a:pt x="15744" y="4917"/>
                  </a:lnTo>
                  <a:lnTo>
                    <a:pt x="77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325625" y="3550200"/>
              <a:ext cx="2032450" cy="141400"/>
            </a:xfrm>
            <a:custGeom>
              <a:avLst/>
              <a:gdLst/>
              <a:ahLst/>
              <a:cxnLst/>
              <a:rect l="l" t="t" r="r" b="b"/>
              <a:pathLst>
                <a:path w="40649" h="2828" extrusionOk="0">
                  <a:moveTo>
                    <a:pt x="1" y="1"/>
                  </a:moveTo>
                  <a:lnTo>
                    <a:pt x="1" y="2828"/>
                  </a:lnTo>
                  <a:lnTo>
                    <a:pt x="40648" y="2828"/>
                  </a:lnTo>
                  <a:lnTo>
                    <a:pt x="40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572025" y="3550200"/>
              <a:ext cx="183850" cy="141400"/>
            </a:xfrm>
            <a:custGeom>
              <a:avLst/>
              <a:gdLst/>
              <a:ahLst/>
              <a:cxnLst/>
              <a:rect l="l" t="t" r="r" b="b"/>
              <a:pathLst>
                <a:path w="3677" h="2828" extrusionOk="0">
                  <a:moveTo>
                    <a:pt x="2034" y="1"/>
                  </a:moveTo>
                  <a:lnTo>
                    <a:pt x="0" y="2828"/>
                  </a:lnTo>
                  <a:lnTo>
                    <a:pt x="1654" y="2828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677575" y="3550200"/>
              <a:ext cx="142550" cy="141400"/>
            </a:xfrm>
            <a:custGeom>
              <a:avLst/>
              <a:gdLst/>
              <a:ahLst/>
              <a:cxnLst/>
              <a:rect l="l" t="t" r="r" b="b"/>
              <a:pathLst>
                <a:path w="2851" h="2828" extrusionOk="0">
                  <a:moveTo>
                    <a:pt x="2023" y="1"/>
                  </a:moveTo>
                  <a:lnTo>
                    <a:pt x="1" y="2828"/>
                  </a:lnTo>
                  <a:lnTo>
                    <a:pt x="828" y="2828"/>
                  </a:lnTo>
                  <a:lnTo>
                    <a:pt x="2850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3002175" y="3550200"/>
              <a:ext cx="183300" cy="141400"/>
            </a:xfrm>
            <a:custGeom>
              <a:avLst/>
              <a:gdLst/>
              <a:ahLst/>
              <a:cxnLst/>
              <a:rect l="l" t="t" r="r" b="b"/>
              <a:pathLst>
                <a:path w="3666" h="2828" extrusionOk="0">
                  <a:moveTo>
                    <a:pt x="2034" y="1"/>
                  </a:moveTo>
                  <a:lnTo>
                    <a:pt x="0" y="2828"/>
                  </a:lnTo>
                  <a:lnTo>
                    <a:pt x="1654" y="2828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3107775" y="3550200"/>
              <a:ext cx="142500" cy="141400"/>
            </a:xfrm>
            <a:custGeom>
              <a:avLst/>
              <a:gdLst/>
              <a:ahLst/>
              <a:cxnLst/>
              <a:rect l="l" t="t" r="r" b="b"/>
              <a:pathLst>
                <a:path w="2850" h="2828" extrusionOk="0">
                  <a:moveTo>
                    <a:pt x="2022" y="1"/>
                  </a:moveTo>
                  <a:lnTo>
                    <a:pt x="0" y="2828"/>
                  </a:lnTo>
                  <a:lnTo>
                    <a:pt x="827" y="2828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3435125" y="3550200"/>
              <a:ext cx="183300" cy="141400"/>
            </a:xfrm>
            <a:custGeom>
              <a:avLst/>
              <a:gdLst/>
              <a:ahLst/>
              <a:cxnLst/>
              <a:rect l="l" t="t" r="r" b="b"/>
              <a:pathLst>
                <a:path w="3666" h="2828" extrusionOk="0">
                  <a:moveTo>
                    <a:pt x="2034" y="1"/>
                  </a:moveTo>
                  <a:lnTo>
                    <a:pt x="1" y="2828"/>
                  </a:lnTo>
                  <a:lnTo>
                    <a:pt x="1632" y="2828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3540725" y="3550200"/>
              <a:ext cx="141950" cy="141400"/>
            </a:xfrm>
            <a:custGeom>
              <a:avLst/>
              <a:gdLst/>
              <a:ahLst/>
              <a:cxnLst/>
              <a:rect l="l" t="t" r="r" b="b"/>
              <a:pathLst>
                <a:path w="2839" h="2828" extrusionOk="0">
                  <a:moveTo>
                    <a:pt x="2023" y="1"/>
                  </a:moveTo>
                  <a:lnTo>
                    <a:pt x="0" y="2828"/>
                  </a:lnTo>
                  <a:lnTo>
                    <a:pt x="827" y="2828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3947975" y="3550200"/>
              <a:ext cx="182700" cy="141400"/>
            </a:xfrm>
            <a:custGeom>
              <a:avLst/>
              <a:gdLst/>
              <a:ahLst/>
              <a:cxnLst/>
              <a:rect l="l" t="t" r="r" b="b"/>
              <a:pathLst>
                <a:path w="3654" h="2828" extrusionOk="0">
                  <a:moveTo>
                    <a:pt x="2023" y="1"/>
                  </a:moveTo>
                  <a:lnTo>
                    <a:pt x="0" y="2828"/>
                  </a:lnTo>
                  <a:lnTo>
                    <a:pt x="1632" y="2828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053575" y="3550200"/>
              <a:ext cx="141350" cy="14140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2022" y="1"/>
                  </a:moveTo>
                  <a:lnTo>
                    <a:pt x="0" y="2828"/>
                  </a:lnTo>
                  <a:lnTo>
                    <a:pt x="816" y="2828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rgbClr val="FFFFFF">
                <a:alpha val="6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358025" y="3863050"/>
              <a:ext cx="307300" cy="550900"/>
            </a:xfrm>
            <a:custGeom>
              <a:avLst/>
              <a:gdLst/>
              <a:ahLst/>
              <a:cxnLst/>
              <a:rect l="l" t="t" r="r" b="b"/>
              <a:pathLst>
                <a:path w="6146" h="11018" extrusionOk="0">
                  <a:moveTo>
                    <a:pt x="0" y="1"/>
                  </a:moveTo>
                  <a:lnTo>
                    <a:pt x="0" y="11017"/>
                  </a:lnTo>
                  <a:lnTo>
                    <a:pt x="6146" y="11017"/>
                  </a:lnTo>
                  <a:lnTo>
                    <a:pt x="3810" y="23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3635125" y="1296050"/>
              <a:ext cx="533000" cy="722400"/>
            </a:xfrm>
            <a:custGeom>
              <a:avLst/>
              <a:gdLst/>
              <a:ahLst/>
              <a:cxnLst/>
              <a:rect l="l" t="t" r="r" b="b"/>
              <a:pathLst>
                <a:path w="10660" h="14448" extrusionOk="0">
                  <a:moveTo>
                    <a:pt x="5632" y="1"/>
                  </a:moveTo>
                  <a:cubicBezTo>
                    <a:pt x="4760" y="1"/>
                    <a:pt x="4045" y="716"/>
                    <a:pt x="4045" y="1576"/>
                  </a:cubicBezTo>
                  <a:cubicBezTo>
                    <a:pt x="4045" y="1688"/>
                    <a:pt x="4067" y="1800"/>
                    <a:pt x="4090" y="1900"/>
                  </a:cubicBezTo>
                  <a:cubicBezTo>
                    <a:pt x="4012" y="1889"/>
                    <a:pt x="3933" y="1878"/>
                    <a:pt x="3855" y="1878"/>
                  </a:cubicBezTo>
                  <a:cubicBezTo>
                    <a:pt x="3542" y="1878"/>
                    <a:pt x="3241" y="1967"/>
                    <a:pt x="2984" y="2124"/>
                  </a:cubicBezTo>
                  <a:cubicBezTo>
                    <a:pt x="2682" y="1733"/>
                    <a:pt x="2202" y="1487"/>
                    <a:pt x="1676" y="1487"/>
                  </a:cubicBezTo>
                  <a:cubicBezTo>
                    <a:pt x="749" y="1487"/>
                    <a:pt x="0" y="2235"/>
                    <a:pt x="0" y="3163"/>
                  </a:cubicBezTo>
                  <a:cubicBezTo>
                    <a:pt x="0" y="3576"/>
                    <a:pt x="157" y="3956"/>
                    <a:pt x="403" y="4247"/>
                  </a:cubicBezTo>
                  <a:lnTo>
                    <a:pt x="403" y="4347"/>
                  </a:lnTo>
                  <a:cubicBezTo>
                    <a:pt x="403" y="5196"/>
                    <a:pt x="1073" y="5878"/>
                    <a:pt x="1911" y="5923"/>
                  </a:cubicBezTo>
                  <a:cubicBezTo>
                    <a:pt x="1844" y="6146"/>
                    <a:pt x="1788" y="6381"/>
                    <a:pt x="1788" y="6626"/>
                  </a:cubicBezTo>
                  <a:cubicBezTo>
                    <a:pt x="1788" y="7375"/>
                    <a:pt x="2224" y="8034"/>
                    <a:pt x="2838" y="8369"/>
                  </a:cubicBezTo>
                  <a:cubicBezTo>
                    <a:pt x="2481" y="8705"/>
                    <a:pt x="2280" y="9174"/>
                    <a:pt x="2280" y="9699"/>
                  </a:cubicBezTo>
                  <a:cubicBezTo>
                    <a:pt x="2280" y="10593"/>
                    <a:pt x="2917" y="11341"/>
                    <a:pt x="3755" y="11520"/>
                  </a:cubicBezTo>
                  <a:cubicBezTo>
                    <a:pt x="3632" y="11710"/>
                    <a:pt x="3565" y="11934"/>
                    <a:pt x="3565" y="12168"/>
                  </a:cubicBezTo>
                  <a:cubicBezTo>
                    <a:pt x="3565" y="12827"/>
                    <a:pt x="4090" y="13353"/>
                    <a:pt x="4749" y="13353"/>
                  </a:cubicBezTo>
                  <a:cubicBezTo>
                    <a:pt x="4794" y="13353"/>
                    <a:pt x="4827" y="13341"/>
                    <a:pt x="4872" y="13341"/>
                  </a:cubicBezTo>
                  <a:cubicBezTo>
                    <a:pt x="4861" y="13408"/>
                    <a:pt x="4850" y="13475"/>
                    <a:pt x="4850" y="13554"/>
                  </a:cubicBezTo>
                  <a:cubicBezTo>
                    <a:pt x="4850" y="14056"/>
                    <a:pt x="5241" y="14448"/>
                    <a:pt x="5743" y="14448"/>
                  </a:cubicBezTo>
                  <a:cubicBezTo>
                    <a:pt x="6246" y="14448"/>
                    <a:pt x="6637" y="14034"/>
                    <a:pt x="6637" y="13554"/>
                  </a:cubicBezTo>
                  <a:cubicBezTo>
                    <a:pt x="6637" y="13520"/>
                    <a:pt x="6615" y="13498"/>
                    <a:pt x="6615" y="13464"/>
                  </a:cubicBezTo>
                  <a:cubicBezTo>
                    <a:pt x="7028" y="13308"/>
                    <a:pt x="7319" y="12917"/>
                    <a:pt x="7319" y="12459"/>
                  </a:cubicBezTo>
                  <a:cubicBezTo>
                    <a:pt x="7319" y="12325"/>
                    <a:pt x="7274" y="12179"/>
                    <a:pt x="7229" y="12068"/>
                  </a:cubicBezTo>
                  <a:cubicBezTo>
                    <a:pt x="7766" y="12057"/>
                    <a:pt x="8201" y="11621"/>
                    <a:pt x="8201" y="11073"/>
                  </a:cubicBezTo>
                  <a:cubicBezTo>
                    <a:pt x="8201" y="10984"/>
                    <a:pt x="8179" y="10883"/>
                    <a:pt x="8157" y="10794"/>
                  </a:cubicBezTo>
                  <a:cubicBezTo>
                    <a:pt x="8883" y="10459"/>
                    <a:pt x="9386" y="9733"/>
                    <a:pt x="9386" y="8895"/>
                  </a:cubicBezTo>
                  <a:cubicBezTo>
                    <a:pt x="9386" y="8392"/>
                    <a:pt x="9207" y="7934"/>
                    <a:pt x="8905" y="7587"/>
                  </a:cubicBezTo>
                  <a:cubicBezTo>
                    <a:pt x="9408" y="7375"/>
                    <a:pt x="9844" y="7029"/>
                    <a:pt x="10157" y="6582"/>
                  </a:cubicBezTo>
                  <a:cubicBezTo>
                    <a:pt x="10179" y="6537"/>
                    <a:pt x="10213" y="6515"/>
                    <a:pt x="10224" y="6470"/>
                  </a:cubicBezTo>
                  <a:cubicBezTo>
                    <a:pt x="10280" y="6381"/>
                    <a:pt x="10324" y="6314"/>
                    <a:pt x="10358" y="6235"/>
                  </a:cubicBezTo>
                  <a:cubicBezTo>
                    <a:pt x="10391" y="6157"/>
                    <a:pt x="10414" y="6101"/>
                    <a:pt x="10447" y="6034"/>
                  </a:cubicBezTo>
                  <a:cubicBezTo>
                    <a:pt x="10470" y="5967"/>
                    <a:pt x="10503" y="5911"/>
                    <a:pt x="10514" y="5844"/>
                  </a:cubicBezTo>
                  <a:cubicBezTo>
                    <a:pt x="10525" y="5788"/>
                    <a:pt x="10548" y="5744"/>
                    <a:pt x="10559" y="5688"/>
                  </a:cubicBezTo>
                  <a:cubicBezTo>
                    <a:pt x="10604" y="5543"/>
                    <a:pt x="10626" y="5375"/>
                    <a:pt x="10637" y="5230"/>
                  </a:cubicBezTo>
                  <a:cubicBezTo>
                    <a:pt x="10660" y="5185"/>
                    <a:pt x="10660" y="5129"/>
                    <a:pt x="10660" y="5073"/>
                  </a:cubicBezTo>
                  <a:lnTo>
                    <a:pt x="10660" y="5029"/>
                  </a:lnTo>
                  <a:lnTo>
                    <a:pt x="10660" y="4928"/>
                  </a:lnTo>
                  <a:cubicBezTo>
                    <a:pt x="10660" y="3353"/>
                    <a:pt x="9375" y="2068"/>
                    <a:pt x="7810" y="2068"/>
                  </a:cubicBezTo>
                  <a:cubicBezTo>
                    <a:pt x="7553" y="2068"/>
                    <a:pt x="7319" y="2113"/>
                    <a:pt x="7095" y="2168"/>
                  </a:cubicBezTo>
                  <a:cubicBezTo>
                    <a:pt x="7162" y="1990"/>
                    <a:pt x="7207" y="1788"/>
                    <a:pt x="7207" y="1576"/>
                  </a:cubicBezTo>
                  <a:cubicBezTo>
                    <a:pt x="7207" y="716"/>
                    <a:pt x="6492" y="1"/>
                    <a:pt x="5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3813325" y="1399400"/>
              <a:ext cx="354800" cy="619050"/>
            </a:xfrm>
            <a:custGeom>
              <a:avLst/>
              <a:gdLst/>
              <a:ahLst/>
              <a:cxnLst/>
              <a:rect l="l" t="t" r="r" b="b"/>
              <a:pathLst>
                <a:path w="7096" h="12381" extrusionOk="0">
                  <a:moveTo>
                    <a:pt x="4258" y="1"/>
                  </a:moveTo>
                  <a:cubicBezTo>
                    <a:pt x="4001" y="1"/>
                    <a:pt x="3766" y="46"/>
                    <a:pt x="3543" y="101"/>
                  </a:cubicBezTo>
                  <a:cubicBezTo>
                    <a:pt x="3721" y="202"/>
                    <a:pt x="3889" y="314"/>
                    <a:pt x="4045" y="425"/>
                  </a:cubicBezTo>
                  <a:cubicBezTo>
                    <a:pt x="4816" y="962"/>
                    <a:pt x="5196" y="1822"/>
                    <a:pt x="5196" y="2660"/>
                  </a:cubicBezTo>
                  <a:cubicBezTo>
                    <a:pt x="5196" y="3688"/>
                    <a:pt x="4615" y="4705"/>
                    <a:pt x="3543" y="5140"/>
                  </a:cubicBezTo>
                  <a:cubicBezTo>
                    <a:pt x="4023" y="5755"/>
                    <a:pt x="4280" y="6459"/>
                    <a:pt x="4191" y="7319"/>
                  </a:cubicBezTo>
                  <a:lnTo>
                    <a:pt x="4191" y="7353"/>
                  </a:lnTo>
                  <a:cubicBezTo>
                    <a:pt x="4097" y="8399"/>
                    <a:pt x="3169" y="9140"/>
                    <a:pt x="2168" y="9140"/>
                  </a:cubicBezTo>
                  <a:cubicBezTo>
                    <a:pt x="1972" y="9140"/>
                    <a:pt x="1772" y="9112"/>
                    <a:pt x="1576" y="9051"/>
                  </a:cubicBezTo>
                  <a:cubicBezTo>
                    <a:pt x="1431" y="9006"/>
                    <a:pt x="1286" y="8950"/>
                    <a:pt x="1140" y="8883"/>
                  </a:cubicBezTo>
                  <a:cubicBezTo>
                    <a:pt x="1054" y="8866"/>
                    <a:pt x="973" y="8858"/>
                    <a:pt x="897" y="8858"/>
                  </a:cubicBezTo>
                  <a:cubicBezTo>
                    <a:pt x="523" y="8858"/>
                    <a:pt x="284" y="9063"/>
                    <a:pt x="191" y="9453"/>
                  </a:cubicBezTo>
                  <a:cubicBezTo>
                    <a:pt x="68" y="9643"/>
                    <a:pt x="1" y="9867"/>
                    <a:pt x="1" y="10101"/>
                  </a:cubicBezTo>
                  <a:cubicBezTo>
                    <a:pt x="1" y="10760"/>
                    <a:pt x="526" y="11286"/>
                    <a:pt x="1185" y="11286"/>
                  </a:cubicBezTo>
                  <a:cubicBezTo>
                    <a:pt x="1230" y="11286"/>
                    <a:pt x="1263" y="11274"/>
                    <a:pt x="1308" y="11274"/>
                  </a:cubicBezTo>
                  <a:cubicBezTo>
                    <a:pt x="1297" y="11341"/>
                    <a:pt x="1286" y="11408"/>
                    <a:pt x="1286" y="11487"/>
                  </a:cubicBezTo>
                  <a:cubicBezTo>
                    <a:pt x="1286" y="11989"/>
                    <a:pt x="1677" y="12381"/>
                    <a:pt x="2179" y="12381"/>
                  </a:cubicBezTo>
                  <a:cubicBezTo>
                    <a:pt x="2682" y="12381"/>
                    <a:pt x="3073" y="11967"/>
                    <a:pt x="3073" y="11487"/>
                  </a:cubicBezTo>
                  <a:cubicBezTo>
                    <a:pt x="3073" y="11453"/>
                    <a:pt x="3051" y="11431"/>
                    <a:pt x="3051" y="11397"/>
                  </a:cubicBezTo>
                  <a:cubicBezTo>
                    <a:pt x="3464" y="11241"/>
                    <a:pt x="3755" y="10850"/>
                    <a:pt x="3755" y="10392"/>
                  </a:cubicBezTo>
                  <a:cubicBezTo>
                    <a:pt x="3755" y="10258"/>
                    <a:pt x="3710" y="10112"/>
                    <a:pt x="3665" y="10001"/>
                  </a:cubicBezTo>
                  <a:cubicBezTo>
                    <a:pt x="4202" y="9990"/>
                    <a:pt x="4637" y="9554"/>
                    <a:pt x="4637" y="9006"/>
                  </a:cubicBezTo>
                  <a:cubicBezTo>
                    <a:pt x="4637" y="8917"/>
                    <a:pt x="4615" y="8816"/>
                    <a:pt x="4593" y="8727"/>
                  </a:cubicBezTo>
                  <a:cubicBezTo>
                    <a:pt x="5319" y="8392"/>
                    <a:pt x="5822" y="7666"/>
                    <a:pt x="5822" y="6828"/>
                  </a:cubicBezTo>
                  <a:cubicBezTo>
                    <a:pt x="5822" y="6325"/>
                    <a:pt x="5643" y="5867"/>
                    <a:pt x="5341" y="5520"/>
                  </a:cubicBezTo>
                  <a:cubicBezTo>
                    <a:pt x="5844" y="5308"/>
                    <a:pt x="6280" y="4962"/>
                    <a:pt x="6593" y="4515"/>
                  </a:cubicBezTo>
                  <a:cubicBezTo>
                    <a:pt x="6615" y="4470"/>
                    <a:pt x="6626" y="4448"/>
                    <a:pt x="6660" y="4403"/>
                  </a:cubicBezTo>
                  <a:cubicBezTo>
                    <a:pt x="6716" y="4314"/>
                    <a:pt x="6760" y="4247"/>
                    <a:pt x="6794" y="4168"/>
                  </a:cubicBezTo>
                  <a:cubicBezTo>
                    <a:pt x="6827" y="4090"/>
                    <a:pt x="6850" y="4034"/>
                    <a:pt x="6883" y="3967"/>
                  </a:cubicBezTo>
                  <a:cubicBezTo>
                    <a:pt x="6906" y="3900"/>
                    <a:pt x="6939" y="3844"/>
                    <a:pt x="6950" y="3777"/>
                  </a:cubicBezTo>
                  <a:cubicBezTo>
                    <a:pt x="6961" y="3721"/>
                    <a:pt x="6984" y="3677"/>
                    <a:pt x="6995" y="3621"/>
                  </a:cubicBezTo>
                  <a:cubicBezTo>
                    <a:pt x="7040" y="3476"/>
                    <a:pt x="7062" y="3308"/>
                    <a:pt x="7073" y="3163"/>
                  </a:cubicBezTo>
                  <a:cubicBezTo>
                    <a:pt x="7096" y="3118"/>
                    <a:pt x="7096" y="3062"/>
                    <a:pt x="7096" y="3006"/>
                  </a:cubicBezTo>
                  <a:lnTo>
                    <a:pt x="7096" y="2962"/>
                  </a:lnTo>
                  <a:lnTo>
                    <a:pt x="7096" y="2861"/>
                  </a:lnTo>
                  <a:cubicBezTo>
                    <a:pt x="7096" y="1286"/>
                    <a:pt x="5811" y="1"/>
                    <a:pt x="4258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912225" y="3078150"/>
              <a:ext cx="194450" cy="322950"/>
            </a:xfrm>
            <a:custGeom>
              <a:avLst/>
              <a:gdLst/>
              <a:ahLst/>
              <a:cxnLst/>
              <a:rect l="l" t="t" r="r" b="b"/>
              <a:pathLst>
                <a:path w="3889" h="6459" extrusionOk="0">
                  <a:moveTo>
                    <a:pt x="3129" y="1"/>
                  </a:moveTo>
                  <a:lnTo>
                    <a:pt x="2168" y="1967"/>
                  </a:lnTo>
                  <a:lnTo>
                    <a:pt x="1844" y="2660"/>
                  </a:lnTo>
                  <a:lnTo>
                    <a:pt x="1" y="6459"/>
                  </a:lnTo>
                  <a:lnTo>
                    <a:pt x="995" y="6459"/>
                  </a:lnTo>
                  <a:lnTo>
                    <a:pt x="1844" y="4693"/>
                  </a:lnTo>
                  <a:lnTo>
                    <a:pt x="2168" y="4012"/>
                  </a:lnTo>
                  <a:lnTo>
                    <a:pt x="3889" y="459"/>
                  </a:lnTo>
                  <a:lnTo>
                    <a:pt x="312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788225" y="3040750"/>
              <a:ext cx="249200" cy="360350"/>
            </a:xfrm>
            <a:custGeom>
              <a:avLst/>
              <a:gdLst/>
              <a:ahLst/>
              <a:cxnLst/>
              <a:rect l="l" t="t" r="r" b="b"/>
              <a:pathLst>
                <a:path w="4984" h="7207" extrusionOk="0">
                  <a:moveTo>
                    <a:pt x="4391" y="0"/>
                  </a:moveTo>
                  <a:lnTo>
                    <a:pt x="4324" y="34"/>
                  </a:lnTo>
                  <a:lnTo>
                    <a:pt x="3073" y="838"/>
                  </a:lnTo>
                  <a:lnTo>
                    <a:pt x="2436" y="2145"/>
                  </a:lnTo>
                  <a:lnTo>
                    <a:pt x="2101" y="2827"/>
                  </a:lnTo>
                  <a:lnTo>
                    <a:pt x="224" y="6726"/>
                  </a:lnTo>
                  <a:lnTo>
                    <a:pt x="0" y="7207"/>
                  </a:lnTo>
                  <a:lnTo>
                    <a:pt x="1676" y="7207"/>
                  </a:lnTo>
                  <a:lnTo>
                    <a:pt x="2101" y="6291"/>
                  </a:lnTo>
                  <a:lnTo>
                    <a:pt x="2436" y="5620"/>
                  </a:lnTo>
                  <a:lnTo>
                    <a:pt x="4324" y="1710"/>
                  </a:lnTo>
                  <a:lnTo>
                    <a:pt x="4648" y="1028"/>
                  </a:lnTo>
                  <a:lnTo>
                    <a:pt x="4983" y="358"/>
                  </a:lnTo>
                  <a:lnTo>
                    <a:pt x="4648" y="168"/>
                  </a:lnTo>
                  <a:lnTo>
                    <a:pt x="4391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54675" y="3907200"/>
              <a:ext cx="118500" cy="165950"/>
            </a:xfrm>
            <a:custGeom>
              <a:avLst/>
              <a:gdLst/>
              <a:ahLst/>
              <a:cxnLst/>
              <a:rect l="l" t="t" r="r" b="b"/>
              <a:pathLst>
                <a:path w="2370" h="3319" extrusionOk="0">
                  <a:moveTo>
                    <a:pt x="1" y="1"/>
                  </a:moveTo>
                  <a:lnTo>
                    <a:pt x="1" y="3319"/>
                  </a:lnTo>
                  <a:lnTo>
                    <a:pt x="2370" y="331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60275" y="3911100"/>
              <a:ext cx="107300" cy="158150"/>
            </a:xfrm>
            <a:custGeom>
              <a:avLst/>
              <a:gdLst/>
              <a:ahLst/>
              <a:cxnLst/>
              <a:rect l="l" t="t" r="r" b="b"/>
              <a:pathLst>
                <a:path w="2146" h="3163" extrusionOk="0">
                  <a:moveTo>
                    <a:pt x="1" y="1"/>
                  </a:moveTo>
                  <a:lnTo>
                    <a:pt x="1" y="3163"/>
                  </a:lnTo>
                  <a:lnTo>
                    <a:pt x="2146" y="3163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60275" y="3911100"/>
              <a:ext cx="107300" cy="122400"/>
            </a:xfrm>
            <a:custGeom>
              <a:avLst/>
              <a:gdLst/>
              <a:ahLst/>
              <a:cxnLst/>
              <a:rect l="l" t="t" r="r" b="b"/>
              <a:pathLst>
                <a:path w="2146" h="2448" extrusionOk="0">
                  <a:moveTo>
                    <a:pt x="1442" y="1"/>
                  </a:moveTo>
                  <a:lnTo>
                    <a:pt x="1" y="1364"/>
                  </a:lnTo>
                  <a:lnTo>
                    <a:pt x="1" y="2448"/>
                  </a:lnTo>
                  <a:lnTo>
                    <a:pt x="2146" y="425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160275" y="3964200"/>
              <a:ext cx="107300" cy="105050"/>
            </a:xfrm>
            <a:custGeom>
              <a:avLst/>
              <a:gdLst/>
              <a:ahLst/>
              <a:cxnLst/>
              <a:rect l="l" t="t" r="r" b="b"/>
              <a:pathLst>
                <a:path w="2146" h="2101" extrusionOk="0">
                  <a:moveTo>
                    <a:pt x="2146" y="0"/>
                  </a:moveTo>
                  <a:lnTo>
                    <a:pt x="1" y="2034"/>
                  </a:lnTo>
                  <a:lnTo>
                    <a:pt x="1" y="2101"/>
                  </a:lnTo>
                  <a:lnTo>
                    <a:pt x="515" y="2101"/>
                  </a:lnTo>
                  <a:lnTo>
                    <a:pt x="2146" y="54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154675" y="4125650"/>
              <a:ext cx="118500" cy="165950"/>
            </a:xfrm>
            <a:custGeom>
              <a:avLst/>
              <a:gdLst/>
              <a:ahLst/>
              <a:cxnLst/>
              <a:rect l="l" t="t" r="r" b="b"/>
              <a:pathLst>
                <a:path w="2370" h="3319" extrusionOk="0">
                  <a:moveTo>
                    <a:pt x="1" y="0"/>
                  </a:moveTo>
                  <a:lnTo>
                    <a:pt x="1" y="3319"/>
                  </a:lnTo>
                  <a:lnTo>
                    <a:pt x="2370" y="3319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160275" y="4130100"/>
              <a:ext cx="107300" cy="157600"/>
            </a:xfrm>
            <a:custGeom>
              <a:avLst/>
              <a:gdLst/>
              <a:ahLst/>
              <a:cxnLst/>
              <a:rect l="l" t="t" r="r" b="b"/>
              <a:pathLst>
                <a:path w="2146" h="3152" extrusionOk="0">
                  <a:moveTo>
                    <a:pt x="1" y="1"/>
                  </a:moveTo>
                  <a:lnTo>
                    <a:pt x="1" y="3151"/>
                  </a:lnTo>
                  <a:lnTo>
                    <a:pt x="2146" y="3151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160275" y="4130100"/>
              <a:ext cx="107300" cy="121850"/>
            </a:xfrm>
            <a:custGeom>
              <a:avLst/>
              <a:gdLst/>
              <a:ahLst/>
              <a:cxnLst/>
              <a:rect l="l" t="t" r="r" b="b"/>
              <a:pathLst>
                <a:path w="2146" h="2437" extrusionOk="0">
                  <a:moveTo>
                    <a:pt x="1442" y="1"/>
                  </a:moveTo>
                  <a:lnTo>
                    <a:pt x="1" y="1352"/>
                  </a:lnTo>
                  <a:lnTo>
                    <a:pt x="1" y="2436"/>
                  </a:lnTo>
                  <a:lnTo>
                    <a:pt x="2146" y="414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160275" y="4182600"/>
              <a:ext cx="107300" cy="105100"/>
            </a:xfrm>
            <a:custGeom>
              <a:avLst/>
              <a:gdLst/>
              <a:ahLst/>
              <a:cxnLst/>
              <a:rect l="l" t="t" r="r" b="b"/>
              <a:pathLst>
                <a:path w="2146" h="2102" extrusionOk="0">
                  <a:moveTo>
                    <a:pt x="2146" y="1"/>
                  </a:moveTo>
                  <a:lnTo>
                    <a:pt x="1" y="2034"/>
                  </a:lnTo>
                  <a:lnTo>
                    <a:pt x="1" y="2101"/>
                  </a:lnTo>
                  <a:lnTo>
                    <a:pt x="515" y="2101"/>
                  </a:lnTo>
                  <a:lnTo>
                    <a:pt x="2146" y="548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901075" y="4182600"/>
              <a:ext cx="107850" cy="105100"/>
            </a:xfrm>
            <a:custGeom>
              <a:avLst/>
              <a:gdLst/>
              <a:ahLst/>
              <a:cxnLst/>
              <a:rect l="l" t="t" r="r" b="b"/>
              <a:pathLst>
                <a:path w="2157" h="2102" extrusionOk="0">
                  <a:moveTo>
                    <a:pt x="2157" y="1"/>
                  </a:moveTo>
                  <a:lnTo>
                    <a:pt x="0" y="2034"/>
                  </a:lnTo>
                  <a:lnTo>
                    <a:pt x="0" y="2101"/>
                  </a:lnTo>
                  <a:lnTo>
                    <a:pt x="514" y="2101"/>
                  </a:lnTo>
                  <a:lnTo>
                    <a:pt x="2157" y="54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1836825" y="3558600"/>
              <a:ext cx="488850" cy="855350"/>
            </a:xfrm>
            <a:custGeom>
              <a:avLst/>
              <a:gdLst/>
              <a:ahLst/>
              <a:cxnLst/>
              <a:rect l="l" t="t" r="r" b="b"/>
              <a:pathLst>
                <a:path w="9777" h="17107" extrusionOk="0">
                  <a:moveTo>
                    <a:pt x="9777" y="1"/>
                  </a:moveTo>
                  <a:lnTo>
                    <a:pt x="6816" y="1967"/>
                  </a:lnTo>
                  <a:lnTo>
                    <a:pt x="1" y="17106"/>
                  </a:lnTo>
                  <a:lnTo>
                    <a:pt x="9777" y="17106"/>
                  </a:lnTo>
                  <a:lnTo>
                    <a:pt x="977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5566539" y="92686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/>
          <p:nvPr/>
        </p:nvSpPr>
        <p:spPr>
          <a:xfrm>
            <a:off x="5876430" y="5400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3"/>
          <p:cNvSpPr txBox="1">
            <a:spLocks noGrp="1"/>
          </p:cNvSpPr>
          <p:nvPr>
            <p:ph type="title"/>
          </p:nvPr>
        </p:nvSpPr>
        <p:spPr>
          <a:xfrm>
            <a:off x="1424836" y="680965"/>
            <a:ext cx="5778000" cy="798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  WHAT DOES IT DO? </a:t>
            </a:r>
            <a:endParaRPr sz="3600" dirty="0"/>
          </a:p>
        </p:txBody>
      </p:sp>
      <p:sp>
        <p:nvSpPr>
          <p:cNvPr id="620" name="Google Shape;620;p43"/>
          <p:cNvSpPr txBox="1">
            <a:spLocks noGrp="1"/>
          </p:cNvSpPr>
          <p:nvPr>
            <p:ph type="subTitle" idx="1"/>
          </p:nvPr>
        </p:nvSpPr>
        <p:spPr>
          <a:xfrm>
            <a:off x="1546277" y="1602577"/>
            <a:ext cx="5714597" cy="3187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/>
              <a:t>An Air Quality Index (AQI) is a number used to measure the air pollution levels and communicate it to the population.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model calculate the air quality index and predicts whether the conditions are good or bad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model also gives steps to stop the pollution depending upon the condition and also provides the location of the areas on the map with higher rates of AQI.</a:t>
            </a:r>
            <a:endParaRPr lang="en-IN" dirty="0"/>
          </a:p>
        </p:txBody>
      </p:sp>
      <p:grpSp>
        <p:nvGrpSpPr>
          <p:cNvPr id="621" name="Google Shape;621;p43"/>
          <p:cNvGrpSpPr/>
          <p:nvPr/>
        </p:nvGrpSpPr>
        <p:grpSpPr>
          <a:xfrm>
            <a:off x="-38106" y="1975703"/>
            <a:ext cx="2469547" cy="2847577"/>
            <a:chOff x="3231105" y="8351260"/>
            <a:chExt cx="2467080" cy="2843880"/>
          </a:xfrm>
        </p:grpSpPr>
        <p:sp>
          <p:nvSpPr>
            <p:cNvPr id="622" name="Google Shape;622;p43"/>
            <p:cNvSpPr/>
            <p:nvPr/>
          </p:nvSpPr>
          <p:spPr>
            <a:xfrm>
              <a:off x="3346425" y="9242200"/>
              <a:ext cx="1971000" cy="1904640"/>
            </a:xfrm>
            <a:custGeom>
              <a:avLst/>
              <a:gdLst/>
              <a:ahLst/>
              <a:cxnLst/>
              <a:rect l="l" t="t" r="r" b="b"/>
              <a:pathLst>
                <a:path w="32850" h="31744" extrusionOk="0">
                  <a:moveTo>
                    <a:pt x="5241" y="1"/>
                  </a:moveTo>
                  <a:lnTo>
                    <a:pt x="5241" y="1744"/>
                  </a:lnTo>
                  <a:cubicBezTo>
                    <a:pt x="4738" y="12470"/>
                    <a:pt x="3151" y="22302"/>
                    <a:pt x="246" y="31039"/>
                  </a:cubicBezTo>
                  <a:cubicBezTo>
                    <a:pt x="201" y="31162"/>
                    <a:pt x="157" y="31274"/>
                    <a:pt x="112" y="31408"/>
                  </a:cubicBezTo>
                  <a:cubicBezTo>
                    <a:pt x="79" y="31520"/>
                    <a:pt x="45" y="31631"/>
                    <a:pt x="0" y="31743"/>
                  </a:cubicBezTo>
                  <a:lnTo>
                    <a:pt x="32849" y="31743"/>
                  </a:lnTo>
                  <a:cubicBezTo>
                    <a:pt x="30000" y="23710"/>
                    <a:pt x="28525" y="13486"/>
                    <a:pt x="27631" y="2302"/>
                  </a:cubicBezTo>
                  <a:cubicBezTo>
                    <a:pt x="27620" y="2146"/>
                    <a:pt x="27598" y="2001"/>
                    <a:pt x="27587" y="1855"/>
                  </a:cubicBezTo>
                  <a:lnTo>
                    <a:pt x="27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3346425" y="9242860"/>
              <a:ext cx="2351760" cy="1903980"/>
            </a:xfrm>
            <a:custGeom>
              <a:avLst/>
              <a:gdLst/>
              <a:ahLst/>
              <a:cxnLst/>
              <a:rect l="l" t="t" r="r" b="b"/>
              <a:pathLst>
                <a:path w="39196" h="31733" extrusionOk="0">
                  <a:moveTo>
                    <a:pt x="5241" y="1"/>
                  </a:moveTo>
                  <a:lnTo>
                    <a:pt x="5241" y="805"/>
                  </a:lnTo>
                  <a:cubicBezTo>
                    <a:pt x="11833" y="1688"/>
                    <a:pt x="18436" y="2213"/>
                    <a:pt x="25017" y="2302"/>
                  </a:cubicBezTo>
                  <a:cubicBezTo>
                    <a:pt x="26704" y="29609"/>
                    <a:pt x="39195" y="30313"/>
                    <a:pt x="0" y="31062"/>
                  </a:cubicBezTo>
                  <a:lnTo>
                    <a:pt x="224" y="31732"/>
                  </a:lnTo>
                  <a:lnTo>
                    <a:pt x="32849" y="31732"/>
                  </a:lnTo>
                  <a:cubicBezTo>
                    <a:pt x="30000" y="23699"/>
                    <a:pt x="28525" y="13475"/>
                    <a:pt x="27631" y="2302"/>
                  </a:cubicBezTo>
                  <a:cubicBezTo>
                    <a:pt x="27564" y="1688"/>
                    <a:pt x="27598" y="615"/>
                    <a:pt x="27587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3525405" y="9173140"/>
              <a:ext cx="1613700" cy="80520"/>
            </a:xfrm>
            <a:custGeom>
              <a:avLst/>
              <a:gdLst/>
              <a:ahLst/>
              <a:cxnLst/>
              <a:rect l="l" t="t" r="r" b="b"/>
              <a:pathLst>
                <a:path w="26895" h="1342" extrusionOk="0">
                  <a:moveTo>
                    <a:pt x="671" y="1"/>
                  </a:moveTo>
                  <a:cubicBezTo>
                    <a:pt x="291" y="1"/>
                    <a:pt x="1" y="314"/>
                    <a:pt x="1" y="671"/>
                  </a:cubicBezTo>
                  <a:cubicBezTo>
                    <a:pt x="1" y="1051"/>
                    <a:pt x="302" y="1342"/>
                    <a:pt x="671" y="1342"/>
                  </a:cubicBezTo>
                  <a:lnTo>
                    <a:pt x="26224" y="1342"/>
                  </a:lnTo>
                  <a:cubicBezTo>
                    <a:pt x="26604" y="1342"/>
                    <a:pt x="26894" y="1029"/>
                    <a:pt x="26894" y="671"/>
                  </a:cubicBezTo>
                  <a:cubicBezTo>
                    <a:pt x="26894" y="526"/>
                    <a:pt x="26849" y="392"/>
                    <a:pt x="26771" y="280"/>
                  </a:cubicBezTo>
                  <a:cubicBezTo>
                    <a:pt x="26659" y="112"/>
                    <a:pt x="26458" y="1"/>
                    <a:pt x="26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3971865" y="9816040"/>
              <a:ext cx="720720" cy="720720"/>
            </a:xfrm>
            <a:custGeom>
              <a:avLst/>
              <a:gdLst/>
              <a:ahLst/>
              <a:cxnLst/>
              <a:rect l="l" t="t" r="r" b="b"/>
              <a:pathLst>
                <a:path w="12012" h="12012" extrusionOk="0">
                  <a:moveTo>
                    <a:pt x="6001" y="1"/>
                  </a:moveTo>
                  <a:cubicBezTo>
                    <a:pt x="3900" y="1"/>
                    <a:pt x="2057" y="1084"/>
                    <a:pt x="973" y="2727"/>
                  </a:cubicBezTo>
                  <a:cubicBezTo>
                    <a:pt x="358" y="3677"/>
                    <a:pt x="1" y="4794"/>
                    <a:pt x="1" y="6001"/>
                  </a:cubicBezTo>
                  <a:cubicBezTo>
                    <a:pt x="1" y="7218"/>
                    <a:pt x="358" y="8336"/>
                    <a:pt x="973" y="9285"/>
                  </a:cubicBezTo>
                  <a:cubicBezTo>
                    <a:pt x="2057" y="10917"/>
                    <a:pt x="3900" y="12012"/>
                    <a:pt x="6001" y="12012"/>
                  </a:cubicBezTo>
                  <a:cubicBezTo>
                    <a:pt x="7431" y="12012"/>
                    <a:pt x="8738" y="11520"/>
                    <a:pt x="9766" y="10682"/>
                  </a:cubicBezTo>
                  <a:cubicBezTo>
                    <a:pt x="11129" y="9576"/>
                    <a:pt x="12012" y="7889"/>
                    <a:pt x="12012" y="6001"/>
                  </a:cubicBezTo>
                  <a:cubicBezTo>
                    <a:pt x="12012" y="4124"/>
                    <a:pt x="11129" y="2414"/>
                    <a:pt x="9766" y="1330"/>
                  </a:cubicBezTo>
                  <a:cubicBezTo>
                    <a:pt x="8727" y="503"/>
                    <a:pt x="7431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3570345" y="8351260"/>
              <a:ext cx="1463460" cy="730140"/>
            </a:xfrm>
            <a:custGeom>
              <a:avLst/>
              <a:gdLst/>
              <a:ahLst/>
              <a:cxnLst/>
              <a:rect l="l" t="t" r="r" b="b"/>
              <a:pathLst>
                <a:path w="24391" h="12169" extrusionOk="0">
                  <a:moveTo>
                    <a:pt x="13531" y="1"/>
                  </a:moveTo>
                  <a:cubicBezTo>
                    <a:pt x="12570" y="1"/>
                    <a:pt x="11732" y="503"/>
                    <a:pt x="11263" y="1274"/>
                  </a:cubicBezTo>
                  <a:cubicBezTo>
                    <a:pt x="11218" y="1274"/>
                    <a:pt x="11173" y="1286"/>
                    <a:pt x="11128" y="1286"/>
                  </a:cubicBezTo>
                  <a:cubicBezTo>
                    <a:pt x="10682" y="660"/>
                    <a:pt x="9944" y="246"/>
                    <a:pt x="9106" y="246"/>
                  </a:cubicBezTo>
                  <a:cubicBezTo>
                    <a:pt x="8156" y="246"/>
                    <a:pt x="7352" y="772"/>
                    <a:pt x="6916" y="1520"/>
                  </a:cubicBezTo>
                  <a:cubicBezTo>
                    <a:pt x="6659" y="1442"/>
                    <a:pt x="6402" y="1386"/>
                    <a:pt x="6123" y="1386"/>
                  </a:cubicBezTo>
                  <a:cubicBezTo>
                    <a:pt x="5173" y="1386"/>
                    <a:pt x="4346" y="1922"/>
                    <a:pt x="3922" y="2704"/>
                  </a:cubicBezTo>
                  <a:cubicBezTo>
                    <a:pt x="3531" y="2135"/>
                    <a:pt x="2883" y="1777"/>
                    <a:pt x="2157" y="1777"/>
                  </a:cubicBezTo>
                  <a:cubicBezTo>
                    <a:pt x="961" y="1777"/>
                    <a:pt x="0" y="2738"/>
                    <a:pt x="0" y="3922"/>
                  </a:cubicBezTo>
                  <a:cubicBezTo>
                    <a:pt x="0" y="4749"/>
                    <a:pt x="458" y="5464"/>
                    <a:pt x="1140" y="5822"/>
                  </a:cubicBezTo>
                  <a:cubicBezTo>
                    <a:pt x="514" y="6313"/>
                    <a:pt x="112" y="7062"/>
                    <a:pt x="112" y="7922"/>
                  </a:cubicBezTo>
                  <a:cubicBezTo>
                    <a:pt x="112" y="8671"/>
                    <a:pt x="436" y="9341"/>
                    <a:pt x="939" y="9833"/>
                  </a:cubicBezTo>
                  <a:cubicBezTo>
                    <a:pt x="1408" y="10280"/>
                    <a:pt x="2056" y="10559"/>
                    <a:pt x="2771" y="10559"/>
                  </a:cubicBezTo>
                  <a:cubicBezTo>
                    <a:pt x="3050" y="10559"/>
                    <a:pt x="3307" y="10514"/>
                    <a:pt x="3564" y="10436"/>
                  </a:cubicBezTo>
                  <a:cubicBezTo>
                    <a:pt x="3810" y="10771"/>
                    <a:pt x="4190" y="11017"/>
                    <a:pt x="4615" y="11107"/>
                  </a:cubicBezTo>
                  <a:cubicBezTo>
                    <a:pt x="4983" y="11408"/>
                    <a:pt x="5464" y="11609"/>
                    <a:pt x="5989" y="11609"/>
                  </a:cubicBezTo>
                  <a:cubicBezTo>
                    <a:pt x="6156" y="11609"/>
                    <a:pt x="6324" y="11576"/>
                    <a:pt x="6480" y="11554"/>
                  </a:cubicBezTo>
                  <a:cubicBezTo>
                    <a:pt x="6548" y="11811"/>
                    <a:pt x="6805" y="12000"/>
                    <a:pt x="7084" y="12000"/>
                  </a:cubicBezTo>
                  <a:cubicBezTo>
                    <a:pt x="7196" y="12000"/>
                    <a:pt x="7285" y="11967"/>
                    <a:pt x="7374" y="11922"/>
                  </a:cubicBezTo>
                  <a:cubicBezTo>
                    <a:pt x="7475" y="11978"/>
                    <a:pt x="7598" y="12023"/>
                    <a:pt x="7721" y="12023"/>
                  </a:cubicBezTo>
                  <a:cubicBezTo>
                    <a:pt x="7967" y="12023"/>
                    <a:pt x="8168" y="11900"/>
                    <a:pt x="8279" y="11721"/>
                  </a:cubicBezTo>
                  <a:lnTo>
                    <a:pt x="8313" y="11721"/>
                  </a:lnTo>
                  <a:cubicBezTo>
                    <a:pt x="8536" y="11721"/>
                    <a:pt x="8715" y="11621"/>
                    <a:pt x="8860" y="11464"/>
                  </a:cubicBezTo>
                  <a:lnTo>
                    <a:pt x="8838" y="11464"/>
                  </a:lnTo>
                  <a:cubicBezTo>
                    <a:pt x="8972" y="11464"/>
                    <a:pt x="9095" y="11442"/>
                    <a:pt x="9196" y="11386"/>
                  </a:cubicBezTo>
                  <a:cubicBezTo>
                    <a:pt x="9330" y="11531"/>
                    <a:pt x="9508" y="11632"/>
                    <a:pt x="9732" y="11632"/>
                  </a:cubicBezTo>
                  <a:cubicBezTo>
                    <a:pt x="9844" y="11632"/>
                    <a:pt x="9944" y="11609"/>
                    <a:pt x="10034" y="11565"/>
                  </a:cubicBezTo>
                  <a:cubicBezTo>
                    <a:pt x="10067" y="11732"/>
                    <a:pt x="10212" y="11855"/>
                    <a:pt x="10380" y="11855"/>
                  </a:cubicBezTo>
                  <a:cubicBezTo>
                    <a:pt x="10402" y="11855"/>
                    <a:pt x="10447" y="11844"/>
                    <a:pt x="10480" y="11844"/>
                  </a:cubicBezTo>
                  <a:cubicBezTo>
                    <a:pt x="10648" y="12034"/>
                    <a:pt x="10883" y="12168"/>
                    <a:pt x="11162" y="12168"/>
                  </a:cubicBezTo>
                  <a:cubicBezTo>
                    <a:pt x="11553" y="12168"/>
                    <a:pt x="11888" y="11900"/>
                    <a:pt x="12000" y="11554"/>
                  </a:cubicBezTo>
                  <a:cubicBezTo>
                    <a:pt x="12179" y="11788"/>
                    <a:pt x="12458" y="11945"/>
                    <a:pt x="12782" y="11945"/>
                  </a:cubicBezTo>
                  <a:cubicBezTo>
                    <a:pt x="13050" y="11945"/>
                    <a:pt x="13285" y="11833"/>
                    <a:pt x="13452" y="11665"/>
                  </a:cubicBezTo>
                  <a:cubicBezTo>
                    <a:pt x="13553" y="11699"/>
                    <a:pt x="13665" y="11721"/>
                    <a:pt x="13754" y="11721"/>
                  </a:cubicBezTo>
                  <a:cubicBezTo>
                    <a:pt x="13922" y="11721"/>
                    <a:pt x="14089" y="11676"/>
                    <a:pt x="14246" y="11587"/>
                  </a:cubicBezTo>
                  <a:cubicBezTo>
                    <a:pt x="14391" y="11688"/>
                    <a:pt x="14559" y="11743"/>
                    <a:pt x="14737" y="11743"/>
                  </a:cubicBezTo>
                  <a:cubicBezTo>
                    <a:pt x="14894" y="11743"/>
                    <a:pt x="15017" y="11699"/>
                    <a:pt x="15140" y="11632"/>
                  </a:cubicBezTo>
                  <a:cubicBezTo>
                    <a:pt x="15240" y="11665"/>
                    <a:pt x="15341" y="11688"/>
                    <a:pt x="15430" y="11688"/>
                  </a:cubicBezTo>
                  <a:cubicBezTo>
                    <a:pt x="15542" y="11688"/>
                    <a:pt x="15654" y="11665"/>
                    <a:pt x="15754" y="11621"/>
                  </a:cubicBezTo>
                  <a:cubicBezTo>
                    <a:pt x="15899" y="11710"/>
                    <a:pt x="16067" y="11777"/>
                    <a:pt x="16246" y="11777"/>
                  </a:cubicBezTo>
                  <a:cubicBezTo>
                    <a:pt x="16603" y="11777"/>
                    <a:pt x="16916" y="11565"/>
                    <a:pt x="17050" y="11252"/>
                  </a:cubicBezTo>
                  <a:cubicBezTo>
                    <a:pt x="17084" y="11263"/>
                    <a:pt x="17106" y="11263"/>
                    <a:pt x="17140" y="11263"/>
                  </a:cubicBezTo>
                  <a:cubicBezTo>
                    <a:pt x="17553" y="11263"/>
                    <a:pt x="17888" y="10928"/>
                    <a:pt x="17888" y="10514"/>
                  </a:cubicBezTo>
                  <a:lnTo>
                    <a:pt x="17888" y="10503"/>
                  </a:lnTo>
                  <a:cubicBezTo>
                    <a:pt x="18056" y="10559"/>
                    <a:pt x="18246" y="10593"/>
                    <a:pt x="18424" y="10593"/>
                  </a:cubicBezTo>
                  <a:cubicBezTo>
                    <a:pt x="18827" y="10593"/>
                    <a:pt x="19195" y="10459"/>
                    <a:pt x="19486" y="10224"/>
                  </a:cubicBezTo>
                  <a:cubicBezTo>
                    <a:pt x="19698" y="10347"/>
                    <a:pt x="19933" y="10414"/>
                    <a:pt x="20179" y="10414"/>
                  </a:cubicBezTo>
                  <a:cubicBezTo>
                    <a:pt x="20905" y="10414"/>
                    <a:pt x="21497" y="9866"/>
                    <a:pt x="21553" y="9163"/>
                  </a:cubicBezTo>
                  <a:lnTo>
                    <a:pt x="21687" y="9163"/>
                  </a:lnTo>
                  <a:cubicBezTo>
                    <a:pt x="22894" y="9163"/>
                    <a:pt x="23866" y="8190"/>
                    <a:pt x="23866" y="6995"/>
                  </a:cubicBezTo>
                  <a:cubicBezTo>
                    <a:pt x="23866" y="6704"/>
                    <a:pt x="23810" y="6414"/>
                    <a:pt x="23698" y="6146"/>
                  </a:cubicBezTo>
                  <a:cubicBezTo>
                    <a:pt x="24123" y="5643"/>
                    <a:pt x="24391" y="4984"/>
                    <a:pt x="24346" y="4291"/>
                  </a:cubicBezTo>
                  <a:cubicBezTo>
                    <a:pt x="24346" y="3397"/>
                    <a:pt x="23944" y="2582"/>
                    <a:pt x="23296" y="2056"/>
                  </a:cubicBezTo>
                  <a:cubicBezTo>
                    <a:pt x="22793" y="1610"/>
                    <a:pt x="22123" y="1353"/>
                    <a:pt x="21408" y="1353"/>
                  </a:cubicBezTo>
                  <a:cubicBezTo>
                    <a:pt x="20771" y="1353"/>
                    <a:pt x="20167" y="1565"/>
                    <a:pt x="19676" y="1922"/>
                  </a:cubicBezTo>
                  <a:cubicBezTo>
                    <a:pt x="19195" y="1420"/>
                    <a:pt x="18503" y="1107"/>
                    <a:pt x="17743" y="1107"/>
                  </a:cubicBezTo>
                  <a:cubicBezTo>
                    <a:pt x="17095" y="1107"/>
                    <a:pt x="16492" y="1341"/>
                    <a:pt x="16033" y="1721"/>
                  </a:cubicBezTo>
                  <a:cubicBezTo>
                    <a:pt x="15642" y="716"/>
                    <a:pt x="14681" y="1"/>
                    <a:pt x="13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3626625" y="8475280"/>
              <a:ext cx="1407180" cy="606120"/>
            </a:xfrm>
            <a:custGeom>
              <a:avLst/>
              <a:gdLst/>
              <a:ahLst/>
              <a:cxnLst/>
              <a:rect l="l" t="t" r="r" b="b"/>
              <a:pathLst>
                <a:path w="23453" h="10102" extrusionOk="0">
                  <a:moveTo>
                    <a:pt x="22391" y="1"/>
                  </a:moveTo>
                  <a:lnTo>
                    <a:pt x="22391" y="12"/>
                  </a:lnTo>
                  <a:cubicBezTo>
                    <a:pt x="22391" y="23"/>
                    <a:pt x="22369" y="56"/>
                    <a:pt x="22369" y="68"/>
                  </a:cubicBezTo>
                  <a:cubicBezTo>
                    <a:pt x="21777" y="2917"/>
                    <a:pt x="19799" y="5308"/>
                    <a:pt x="17140" y="6470"/>
                  </a:cubicBezTo>
                  <a:cubicBezTo>
                    <a:pt x="16213" y="6861"/>
                    <a:pt x="15274" y="7207"/>
                    <a:pt x="14313" y="7475"/>
                  </a:cubicBezTo>
                  <a:cubicBezTo>
                    <a:pt x="13847" y="7594"/>
                    <a:pt x="13368" y="7654"/>
                    <a:pt x="12889" y="7654"/>
                  </a:cubicBezTo>
                  <a:cubicBezTo>
                    <a:pt x="12555" y="7654"/>
                    <a:pt x="12220" y="7625"/>
                    <a:pt x="11889" y="7565"/>
                  </a:cubicBezTo>
                  <a:cubicBezTo>
                    <a:pt x="10358" y="7285"/>
                    <a:pt x="8883" y="7107"/>
                    <a:pt x="7442" y="7006"/>
                  </a:cubicBezTo>
                  <a:cubicBezTo>
                    <a:pt x="7280" y="7001"/>
                    <a:pt x="7123" y="6998"/>
                    <a:pt x="6968" y="6998"/>
                  </a:cubicBezTo>
                  <a:cubicBezTo>
                    <a:pt x="6813" y="6998"/>
                    <a:pt x="6660" y="7001"/>
                    <a:pt x="6503" y="7006"/>
                  </a:cubicBezTo>
                  <a:cubicBezTo>
                    <a:pt x="4425" y="7118"/>
                    <a:pt x="2246" y="7386"/>
                    <a:pt x="1" y="7766"/>
                  </a:cubicBezTo>
                  <a:cubicBezTo>
                    <a:pt x="470" y="8213"/>
                    <a:pt x="1118" y="8492"/>
                    <a:pt x="1833" y="8492"/>
                  </a:cubicBezTo>
                  <a:cubicBezTo>
                    <a:pt x="2112" y="8492"/>
                    <a:pt x="2369" y="8447"/>
                    <a:pt x="2626" y="8369"/>
                  </a:cubicBezTo>
                  <a:cubicBezTo>
                    <a:pt x="2872" y="8704"/>
                    <a:pt x="3252" y="8950"/>
                    <a:pt x="3677" y="9040"/>
                  </a:cubicBezTo>
                  <a:cubicBezTo>
                    <a:pt x="4045" y="9341"/>
                    <a:pt x="4526" y="9542"/>
                    <a:pt x="5051" y="9542"/>
                  </a:cubicBezTo>
                  <a:cubicBezTo>
                    <a:pt x="5218" y="9542"/>
                    <a:pt x="5386" y="9509"/>
                    <a:pt x="5542" y="9487"/>
                  </a:cubicBezTo>
                  <a:cubicBezTo>
                    <a:pt x="5610" y="9744"/>
                    <a:pt x="5867" y="9933"/>
                    <a:pt x="6146" y="9933"/>
                  </a:cubicBezTo>
                  <a:cubicBezTo>
                    <a:pt x="6258" y="9933"/>
                    <a:pt x="6347" y="9900"/>
                    <a:pt x="6436" y="9855"/>
                  </a:cubicBezTo>
                  <a:cubicBezTo>
                    <a:pt x="6537" y="9911"/>
                    <a:pt x="6660" y="9956"/>
                    <a:pt x="6783" y="9956"/>
                  </a:cubicBezTo>
                  <a:cubicBezTo>
                    <a:pt x="7029" y="9956"/>
                    <a:pt x="7230" y="9833"/>
                    <a:pt x="7341" y="9654"/>
                  </a:cubicBezTo>
                  <a:lnTo>
                    <a:pt x="7375" y="9654"/>
                  </a:lnTo>
                  <a:cubicBezTo>
                    <a:pt x="7598" y="9654"/>
                    <a:pt x="7777" y="9554"/>
                    <a:pt x="7922" y="9397"/>
                  </a:cubicBezTo>
                  <a:lnTo>
                    <a:pt x="7900" y="9397"/>
                  </a:lnTo>
                  <a:cubicBezTo>
                    <a:pt x="8034" y="9397"/>
                    <a:pt x="8157" y="9375"/>
                    <a:pt x="8258" y="9319"/>
                  </a:cubicBezTo>
                  <a:cubicBezTo>
                    <a:pt x="8392" y="9464"/>
                    <a:pt x="8570" y="9565"/>
                    <a:pt x="8794" y="9565"/>
                  </a:cubicBezTo>
                  <a:cubicBezTo>
                    <a:pt x="8906" y="9565"/>
                    <a:pt x="9006" y="9542"/>
                    <a:pt x="9096" y="9498"/>
                  </a:cubicBezTo>
                  <a:cubicBezTo>
                    <a:pt x="9129" y="9665"/>
                    <a:pt x="9274" y="9788"/>
                    <a:pt x="9442" y="9788"/>
                  </a:cubicBezTo>
                  <a:cubicBezTo>
                    <a:pt x="9464" y="9788"/>
                    <a:pt x="9509" y="9777"/>
                    <a:pt x="9542" y="9777"/>
                  </a:cubicBezTo>
                  <a:cubicBezTo>
                    <a:pt x="9710" y="9967"/>
                    <a:pt x="9945" y="10101"/>
                    <a:pt x="10224" y="10101"/>
                  </a:cubicBezTo>
                  <a:cubicBezTo>
                    <a:pt x="10615" y="10101"/>
                    <a:pt x="10950" y="9833"/>
                    <a:pt x="11062" y="9487"/>
                  </a:cubicBezTo>
                  <a:cubicBezTo>
                    <a:pt x="11241" y="9721"/>
                    <a:pt x="11520" y="9878"/>
                    <a:pt x="11844" y="9878"/>
                  </a:cubicBezTo>
                  <a:cubicBezTo>
                    <a:pt x="12112" y="9878"/>
                    <a:pt x="12347" y="9766"/>
                    <a:pt x="12514" y="9598"/>
                  </a:cubicBezTo>
                  <a:cubicBezTo>
                    <a:pt x="12615" y="9632"/>
                    <a:pt x="12727" y="9654"/>
                    <a:pt x="12816" y="9654"/>
                  </a:cubicBezTo>
                  <a:cubicBezTo>
                    <a:pt x="12984" y="9654"/>
                    <a:pt x="13151" y="9609"/>
                    <a:pt x="13308" y="9520"/>
                  </a:cubicBezTo>
                  <a:cubicBezTo>
                    <a:pt x="13453" y="9621"/>
                    <a:pt x="13621" y="9676"/>
                    <a:pt x="13799" y="9676"/>
                  </a:cubicBezTo>
                  <a:cubicBezTo>
                    <a:pt x="13956" y="9676"/>
                    <a:pt x="14079" y="9632"/>
                    <a:pt x="14202" y="9565"/>
                  </a:cubicBezTo>
                  <a:cubicBezTo>
                    <a:pt x="14302" y="9598"/>
                    <a:pt x="14403" y="9621"/>
                    <a:pt x="14492" y="9621"/>
                  </a:cubicBezTo>
                  <a:cubicBezTo>
                    <a:pt x="14604" y="9621"/>
                    <a:pt x="14716" y="9598"/>
                    <a:pt x="14816" y="9554"/>
                  </a:cubicBezTo>
                  <a:cubicBezTo>
                    <a:pt x="14961" y="9643"/>
                    <a:pt x="15129" y="9710"/>
                    <a:pt x="15308" y="9710"/>
                  </a:cubicBezTo>
                  <a:cubicBezTo>
                    <a:pt x="15665" y="9710"/>
                    <a:pt x="15978" y="9498"/>
                    <a:pt x="16112" y="9185"/>
                  </a:cubicBezTo>
                  <a:cubicBezTo>
                    <a:pt x="16146" y="9196"/>
                    <a:pt x="16168" y="9196"/>
                    <a:pt x="16202" y="9196"/>
                  </a:cubicBezTo>
                  <a:cubicBezTo>
                    <a:pt x="16615" y="9196"/>
                    <a:pt x="16950" y="8861"/>
                    <a:pt x="16950" y="8447"/>
                  </a:cubicBezTo>
                  <a:lnTo>
                    <a:pt x="16950" y="8436"/>
                  </a:lnTo>
                  <a:cubicBezTo>
                    <a:pt x="17118" y="8492"/>
                    <a:pt x="17308" y="8526"/>
                    <a:pt x="17486" y="8526"/>
                  </a:cubicBezTo>
                  <a:cubicBezTo>
                    <a:pt x="17889" y="8526"/>
                    <a:pt x="18257" y="8392"/>
                    <a:pt x="18548" y="8157"/>
                  </a:cubicBezTo>
                  <a:cubicBezTo>
                    <a:pt x="18760" y="8280"/>
                    <a:pt x="18995" y="8347"/>
                    <a:pt x="19241" y="8347"/>
                  </a:cubicBezTo>
                  <a:cubicBezTo>
                    <a:pt x="19967" y="8347"/>
                    <a:pt x="20559" y="7799"/>
                    <a:pt x="20615" y="7096"/>
                  </a:cubicBezTo>
                  <a:lnTo>
                    <a:pt x="20749" y="7096"/>
                  </a:lnTo>
                  <a:cubicBezTo>
                    <a:pt x="21956" y="7096"/>
                    <a:pt x="22928" y="6123"/>
                    <a:pt x="22928" y="4928"/>
                  </a:cubicBezTo>
                  <a:cubicBezTo>
                    <a:pt x="22928" y="4637"/>
                    <a:pt x="22872" y="4347"/>
                    <a:pt x="22760" y="4079"/>
                  </a:cubicBezTo>
                  <a:cubicBezTo>
                    <a:pt x="23185" y="3576"/>
                    <a:pt x="23453" y="2917"/>
                    <a:pt x="23431" y="2235"/>
                  </a:cubicBezTo>
                  <a:cubicBezTo>
                    <a:pt x="23431" y="1341"/>
                    <a:pt x="23028" y="526"/>
                    <a:pt x="22391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012125" y="9850720"/>
              <a:ext cx="641580" cy="619020"/>
            </a:xfrm>
            <a:custGeom>
              <a:avLst/>
              <a:gdLst/>
              <a:ahLst/>
              <a:cxnLst/>
              <a:rect l="l" t="t" r="r" b="b"/>
              <a:pathLst>
                <a:path w="10693" h="10317" extrusionOk="0">
                  <a:moveTo>
                    <a:pt x="5363" y="4439"/>
                  </a:moveTo>
                  <a:cubicBezTo>
                    <a:pt x="5911" y="4439"/>
                    <a:pt x="6358" y="4886"/>
                    <a:pt x="6358" y="5423"/>
                  </a:cubicBezTo>
                  <a:cubicBezTo>
                    <a:pt x="6358" y="5970"/>
                    <a:pt x="5911" y="6417"/>
                    <a:pt x="5363" y="6417"/>
                  </a:cubicBezTo>
                  <a:cubicBezTo>
                    <a:pt x="4816" y="6417"/>
                    <a:pt x="4369" y="5970"/>
                    <a:pt x="4369" y="5423"/>
                  </a:cubicBezTo>
                  <a:cubicBezTo>
                    <a:pt x="4369" y="4886"/>
                    <a:pt x="4816" y="4439"/>
                    <a:pt x="5363" y="4439"/>
                  </a:cubicBezTo>
                  <a:close/>
                  <a:moveTo>
                    <a:pt x="5280" y="1"/>
                  </a:moveTo>
                  <a:cubicBezTo>
                    <a:pt x="4816" y="1"/>
                    <a:pt x="4353" y="76"/>
                    <a:pt x="3911" y="227"/>
                  </a:cubicBezTo>
                  <a:cubicBezTo>
                    <a:pt x="3397" y="406"/>
                    <a:pt x="2950" y="618"/>
                    <a:pt x="2536" y="875"/>
                  </a:cubicBezTo>
                  <a:cubicBezTo>
                    <a:pt x="2983" y="2004"/>
                    <a:pt x="3676" y="3166"/>
                    <a:pt x="4414" y="4339"/>
                  </a:cubicBezTo>
                  <a:cubicBezTo>
                    <a:pt x="4157" y="4562"/>
                    <a:pt x="3989" y="4864"/>
                    <a:pt x="3933" y="5210"/>
                  </a:cubicBezTo>
                  <a:cubicBezTo>
                    <a:pt x="2671" y="5255"/>
                    <a:pt x="1441" y="5344"/>
                    <a:pt x="324" y="5545"/>
                  </a:cubicBezTo>
                  <a:cubicBezTo>
                    <a:pt x="212" y="5568"/>
                    <a:pt x="101" y="5590"/>
                    <a:pt x="0" y="5624"/>
                  </a:cubicBezTo>
                  <a:cubicBezTo>
                    <a:pt x="11" y="6093"/>
                    <a:pt x="101" y="6596"/>
                    <a:pt x="235" y="7110"/>
                  </a:cubicBezTo>
                  <a:cubicBezTo>
                    <a:pt x="268" y="7199"/>
                    <a:pt x="291" y="7300"/>
                    <a:pt x="324" y="7378"/>
                  </a:cubicBezTo>
                  <a:cubicBezTo>
                    <a:pt x="604" y="8205"/>
                    <a:pt x="1129" y="8931"/>
                    <a:pt x="1844" y="9434"/>
                  </a:cubicBezTo>
                  <a:cubicBezTo>
                    <a:pt x="2246" y="9724"/>
                    <a:pt x="2693" y="10026"/>
                    <a:pt x="3173" y="10305"/>
                  </a:cubicBezTo>
                  <a:cubicBezTo>
                    <a:pt x="3698" y="9210"/>
                    <a:pt x="4302" y="8048"/>
                    <a:pt x="4983" y="6808"/>
                  </a:cubicBezTo>
                  <a:cubicBezTo>
                    <a:pt x="5106" y="6842"/>
                    <a:pt x="5240" y="6864"/>
                    <a:pt x="5374" y="6864"/>
                  </a:cubicBezTo>
                  <a:cubicBezTo>
                    <a:pt x="5486" y="6864"/>
                    <a:pt x="5598" y="6853"/>
                    <a:pt x="5710" y="6819"/>
                  </a:cubicBezTo>
                  <a:cubicBezTo>
                    <a:pt x="6391" y="8071"/>
                    <a:pt x="6994" y="9244"/>
                    <a:pt x="7531" y="10316"/>
                  </a:cubicBezTo>
                  <a:cubicBezTo>
                    <a:pt x="8000" y="10037"/>
                    <a:pt x="8447" y="9747"/>
                    <a:pt x="8849" y="9445"/>
                  </a:cubicBezTo>
                  <a:cubicBezTo>
                    <a:pt x="8939" y="9378"/>
                    <a:pt x="9039" y="9322"/>
                    <a:pt x="9106" y="9255"/>
                  </a:cubicBezTo>
                  <a:cubicBezTo>
                    <a:pt x="9765" y="8696"/>
                    <a:pt x="10235" y="7959"/>
                    <a:pt x="10458" y="7132"/>
                  </a:cubicBezTo>
                  <a:cubicBezTo>
                    <a:pt x="10603" y="6618"/>
                    <a:pt x="10682" y="6115"/>
                    <a:pt x="10693" y="5635"/>
                  </a:cubicBezTo>
                  <a:cubicBezTo>
                    <a:pt x="10179" y="5534"/>
                    <a:pt x="9654" y="5456"/>
                    <a:pt x="9095" y="5400"/>
                  </a:cubicBezTo>
                  <a:cubicBezTo>
                    <a:pt x="8346" y="5311"/>
                    <a:pt x="7587" y="5266"/>
                    <a:pt x="6805" y="5244"/>
                  </a:cubicBezTo>
                  <a:cubicBezTo>
                    <a:pt x="6760" y="4886"/>
                    <a:pt x="6581" y="4573"/>
                    <a:pt x="6324" y="4339"/>
                  </a:cubicBezTo>
                  <a:cubicBezTo>
                    <a:pt x="6972" y="3076"/>
                    <a:pt x="7598" y="1925"/>
                    <a:pt x="8201" y="875"/>
                  </a:cubicBezTo>
                  <a:cubicBezTo>
                    <a:pt x="7698" y="641"/>
                    <a:pt x="7218" y="428"/>
                    <a:pt x="6749" y="261"/>
                  </a:cubicBezTo>
                  <a:cubicBezTo>
                    <a:pt x="6275" y="87"/>
                    <a:pt x="5777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231105" y="11106520"/>
              <a:ext cx="2202240" cy="88620"/>
            </a:xfrm>
            <a:custGeom>
              <a:avLst/>
              <a:gdLst/>
              <a:ahLst/>
              <a:cxnLst/>
              <a:rect l="l" t="t" r="r" b="b"/>
              <a:pathLst>
                <a:path w="36704" h="1477" extrusionOk="0">
                  <a:moveTo>
                    <a:pt x="604" y="1"/>
                  </a:moveTo>
                  <a:cubicBezTo>
                    <a:pt x="269" y="1"/>
                    <a:pt x="1" y="336"/>
                    <a:pt x="1" y="738"/>
                  </a:cubicBezTo>
                  <a:cubicBezTo>
                    <a:pt x="1" y="1149"/>
                    <a:pt x="252" y="1477"/>
                    <a:pt x="572" y="1477"/>
                  </a:cubicBezTo>
                  <a:cubicBezTo>
                    <a:pt x="583" y="1477"/>
                    <a:pt x="593" y="1476"/>
                    <a:pt x="604" y="1476"/>
                  </a:cubicBezTo>
                  <a:lnTo>
                    <a:pt x="36101" y="1476"/>
                  </a:lnTo>
                  <a:cubicBezTo>
                    <a:pt x="36436" y="1476"/>
                    <a:pt x="36704" y="1140"/>
                    <a:pt x="36704" y="738"/>
                  </a:cubicBezTo>
                  <a:cubicBezTo>
                    <a:pt x="36704" y="336"/>
                    <a:pt x="36436" y="1"/>
                    <a:pt x="3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3"/>
          <p:cNvGrpSpPr/>
          <p:nvPr/>
        </p:nvGrpSpPr>
        <p:grpSpPr>
          <a:xfrm>
            <a:off x="7140600" y="2874590"/>
            <a:ext cx="1678377" cy="1948690"/>
            <a:chOff x="4921125" y="9250240"/>
            <a:chExt cx="1676700" cy="1946160"/>
          </a:xfrm>
        </p:grpSpPr>
        <p:sp>
          <p:nvSpPr>
            <p:cNvPr id="631" name="Google Shape;631;p43"/>
            <p:cNvSpPr/>
            <p:nvPr/>
          </p:nvSpPr>
          <p:spPr>
            <a:xfrm>
              <a:off x="5000265" y="9860320"/>
              <a:ext cx="1348200" cy="1302600"/>
            </a:xfrm>
            <a:custGeom>
              <a:avLst/>
              <a:gdLst/>
              <a:ahLst/>
              <a:cxnLst/>
              <a:rect l="l" t="t" r="r" b="b"/>
              <a:pathLst>
                <a:path w="22470" h="21710" extrusionOk="0">
                  <a:moveTo>
                    <a:pt x="3576" y="0"/>
                  </a:moveTo>
                  <a:lnTo>
                    <a:pt x="3576" y="1184"/>
                  </a:lnTo>
                  <a:cubicBezTo>
                    <a:pt x="3218" y="8525"/>
                    <a:pt x="2134" y="15251"/>
                    <a:pt x="145" y="21229"/>
                  </a:cubicBezTo>
                  <a:lnTo>
                    <a:pt x="67" y="21486"/>
                  </a:lnTo>
                  <a:cubicBezTo>
                    <a:pt x="56" y="21553"/>
                    <a:pt x="23" y="21631"/>
                    <a:pt x="0" y="21709"/>
                  </a:cubicBezTo>
                  <a:lnTo>
                    <a:pt x="22469" y="21709"/>
                  </a:lnTo>
                  <a:cubicBezTo>
                    <a:pt x="20525" y="16201"/>
                    <a:pt x="19508" y="9207"/>
                    <a:pt x="18883" y="1575"/>
                  </a:cubicBezTo>
                  <a:cubicBezTo>
                    <a:pt x="18860" y="1486"/>
                    <a:pt x="18860" y="1374"/>
                    <a:pt x="18849" y="1274"/>
                  </a:cubicBezTo>
                  <a:lnTo>
                    <a:pt x="18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122245" y="9812680"/>
              <a:ext cx="1104840" cy="55020"/>
            </a:xfrm>
            <a:custGeom>
              <a:avLst/>
              <a:gdLst/>
              <a:ahLst/>
              <a:cxnLst/>
              <a:rect l="l" t="t" r="r" b="b"/>
              <a:pathLst>
                <a:path w="18414" h="917" extrusionOk="0">
                  <a:moveTo>
                    <a:pt x="459" y="1"/>
                  </a:moveTo>
                  <a:cubicBezTo>
                    <a:pt x="213" y="1"/>
                    <a:pt x="1" y="213"/>
                    <a:pt x="1" y="459"/>
                  </a:cubicBezTo>
                  <a:cubicBezTo>
                    <a:pt x="1" y="716"/>
                    <a:pt x="213" y="917"/>
                    <a:pt x="459" y="917"/>
                  </a:cubicBezTo>
                  <a:lnTo>
                    <a:pt x="17945" y="917"/>
                  </a:lnTo>
                  <a:cubicBezTo>
                    <a:pt x="18202" y="917"/>
                    <a:pt x="18414" y="716"/>
                    <a:pt x="18414" y="459"/>
                  </a:cubicBezTo>
                  <a:cubicBezTo>
                    <a:pt x="18414" y="358"/>
                    <a:pt x="18369" y="269"/>
                    <a:pt x="18313" y="191"/>
                  </a:cubicBezTo>
                  <a:cubicBezTo>
                    <a:pt x="18224" y="68"/>
                    <a:pt x="18101" y="1"/>
                    <a:pt x="17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27945" y="10251820"/>
              <a:ext cx="492780" cy="492780"/>
            </a:xfrm>
            <a:custGeom>
              <a:avLst/>
              <a:gdLst/>
              <a:ahLst/>
              <a:cxnLst/>
              <a:rect l="l" t="t" r="r" b="b"/>
              <a:pathLst>
                <a:path w="8213" h="8213" extrusionOk="0">
                  <a:moveTo>
                    <a:pt x="4112" y="0"/>
                  </a:moveTo>
                  <a:cubicBezTo>
                    <a:pt x="2671" y="0"/>
                    <a:pt x="1397" y="738"/>
                    <a:pt x="671" y="1855"/>
                  </a:cubicBezTo>
                  <a:cubicBezTo>
                    <a:pt x="258" y="2492"/>
                    <a:pt x="1" y="3263"/>
                    <a:pt x="1" y="4101"/>
                  </a:cubicBezTo>
                  <a:cubicBezTo>
                    <a:pt x="1" y="4927"/>
                    <a:pt x="258" y="5710"/>
                    <a:pt x="671" y="6346"/>
                  </a:cubicBezTo>
                  <a:cubicBezTo>
                    <a:pt x="1420" y="7464"/>
                    <a:pt x="2671" y="8212"/>
                    <a:pt x="4112" y="8212"/>
                  </a:cubicBezTo>
                  <a:cubicBezTo>
                    <a:pt x="5084" y="8212"/>
                    <a:pt x="5978" y="7877"/>
                    <a:pt x="6682" y="7296"/>
                  </a:cubicBezTo>
                  <a:cubicBezTo>
                    <a:pt x="7621" y="6548"/>
                    <a:pt x="8213" y="5386"/>
                    <a:pt x="8213" y="4101"/>
                  </a:cubicBezTo>
                  <a:cubicBezTo>
                    <a:pt x="8213" y="2816"/>
                    <a:pt x="7621" y="1665"/>
                    <a:pt x="6682" y="905"/>
                  </a:cubicBezTo>
                  <a:cubicBezTo>
                    <a:pt x="5978" y="335"/>
                    <a:pt x="5084" y="0"/>
                    <a:pt x="4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000925" y="9860320"/>
              <a:ext cx="1596900" cy="1303260"/>
            </a:xfrm>
            <a:custGeom>
              <a:avLst/>
              <a:gdLst/>
              <a:ahLst/>
              <a:cxnLst/>
              <a:rect l="l" t="t" r="r" b="b"/>
              <a:pathLst>
                <a:path w="26615" h="21721" extrusionOk="0">
                  <a:moveTo>
                    <a:pt x="3576" y="0"/>
                  </a:moveTo>
                  <a:lnTo>
                    <a:pt x="3576" y="559"/>
                  </a:lnTo>
                  <a:cubicBezTo>
                    <a:pt x="8090" y="1162"/>
                    <a:pt x="12592" y="1520"/>
                    <a:pt x="17106" y="1575"/>
                  </a:cubicBezTo>
                  <a:cubicBezTo>
                    <a:pt x="18346" y="20447"/>
                    <a:pt x="26615" y="20704"/>
                    <a:pt x="0" y="21262"/>
                  </a:cubicBezTo>
                  <a:cubicBezTo>
                    <a:pt x="34" y="21374"/>
                    <a:pt x="112" y="21609"/>
                    <a:pt x="157" y="21720"/>
                  </a:cubicBezTo>
                  <a:lnTo>
                    <a:pt x="22469" y="21720"/>
                  </a:lnTo>
                  <a:cubicBezTo>
                    <a:pt x="20514" y="16201"/>
                    <a:pt x="19497" y="9207"/>
                    <a:pt x="18883" y="1575"/>
                  </a:cubicBezTo>
                  <a:cubicBezTo>
                    <a:pt x="18838" y="1162"/>
                    <a:pt x="18872" y="425"/>
                    <a:pt x="18849" y="0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4921125" y="11134000"/>
              <a:ext cx="1506420" cy="62400"/>
            </a:xfrm>
            <a:custGeom>
              <a:avLst/>
              <a:gdLst/>
              <a:ahLst/>
              <a:cxnLst/>
              <a:rect l="l" t="t" r="r" b="b"/>
              <a:pathLst>
                <a:path w="25107" h="1040" extrusionOk="0">
                  <a:moveTo>
                    <a:pt x="425" y="1"/>
                  </a:moveTo>
                  <a:cubicBezTo>
                    <a:pt x="180" y="1"/>
                    <a:pt x="1" y="235"/>
                    <a:pt x="1" y="515"/>
                  </a:cubicBezTo>
                  <a:cubicBezTo>
                    <a:pt x="1" y="794"/>
                    <a:pt x="180" y="1040"/>
                    <a:pt x="425" y="1040"/>
                  </a:cubicBezTo>
                  <a:lnTo>
                    <a:pt x="24693" y="1040"/>
                  </a:lnTo>
                  <a:cubicBezTo>
                    <a:pt x="24928" y="1040"/>
                    <a:pt x="25107" y="794"/>
                    <a:pt x="25107" y="515"/>
                  </a:cubicBezTo>
                  <a:cubicBezTo>
                    <a:pt x="25107" y="224"/>
                    <a:pt x="24917" y="1"/>
                    <a:pt x="2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153085" y="9250240"/>
              <a:ext cx="1000920" cy="498840"/>
            </a:xfrm>
            <a:custGeom>
              <a:avLst/>
              <a:gdLst/>
              <a:ahLst/>
              <a:cxnLst/>
              <a:rect l="l" t="t" r="r" b="b"/>
              <a:pathLst>
                <a:path w="16682" h="8314" extrusionOk="0">
                  <a:moveTo>
                    <a:pt x="9252" y="1"/>
                  </a:moveTo>
                  <a:cubicBezTo>
                    <a:pt x="8593" y="1"/>
                    <a:pt x="8023" y="347"/>
                    <a:pt x="7699" y="861"/>
                  </a:cubicBezTo>
                  <a:cubicBezTo>
                    <a:pt x="7665" y="861"/>
                    <a:pt x="7643" y="883"/>
                    <a:pt x="7609" y="883"/>
                  </a:cubicBezTo>
                  <a:cubicBezTo>
                    <a:pt x="7297" y="448"/>
                    <a:pt x="6794" y="168"/>
                    <a:pt x="6213" y="168"/>
                  </a:cubicBezTo>
                  <a:cubicBezTo>
                    <a:pt x="5576" y="168"/>
                    <a:pt x="5017" y="515"/>
                    <a:pt x="4727" y="1029"/>
                  </a:cubicBezTo>
                  <a:cubicBezTo>
                    <a:pt x="4559" y="962"/>
                    <a:pt x="4369" y="939"/>
                    <a:pt x="4179" y="939"/>
                  </a:cubicBezTo>
                  <a:cubicBezTo>
                    <a:pt x="3531" y="939"/>
                    <a:pt x="2962" y="1297"/>
                    <a:pt x="2682" y="1844"/>
                  </a:cubicBezTo>
                  <a:cubicBezTo>
                    <a:pt x="2414" y="1453"/>
                    <a:pt x="1967" y="1196"/>
                    <a:pt x="1464" y="1196"/>
                  </a:cubicBezTo>
                  <a:cubicBezTo>
                    <a:pt x="660" y="1196"/>
                    <a:pt x="1" y="1855"/>
                    <a:pt x="1" y="2671"/>
                  </a:cubicBezTo>
                  <a:cubicBezTo>
                    <a:pt x="1" y="3230"/>
                    <a:pt x="325" y="3710"/>
                    <a:pt x="783" y="3967"/>
                  </a:cubicBezTo>
                  <a:cubicBezTo>
                    <a:pt x="369" y="4291"/>
                    <a:pt x="90" y="4805"/>
                    <a:pt x="90" y="5386"/>
                  </a:cubicBezTo>
                  <a:cubicBezTo>
                    <a:pt x="90" y="5911"/>
                    <a:pt x="291" y="6369"/>
                    <a:pt x="649" y="6704"/>
                  </a:cubicBezTo>
                  <a:cubicBezTo>
                    <a:pt x="984" y="7006"/>
                    <a:pt x="1408" y="7207"/>
                    <a:pt x="1900" y="7207"/>
                  </a:cubicBezTo>
                  <a:cubicBezTo>
                    <a:pt x="2101" y="7207"/>
                    <a:pt x="2280" y="7174"/>
                    <a:pt x="2448" y="7118"/>
                  </a:cubicBezTo>
                  <a:cubicBezTo>
                    <a:pt x="2615" y="7364"/>
                    <a:pt x="2861" y="7531"/>
                    <a:pt x="3163" y="7587"/>
                  </a:cubicBezTo>
                  <a:cubicBezTo>
                    <a:pt x="3408" y="7788"/>
                    <a:pt x="3732" y="7933"/>
                    <a:pt x="4090" y="7933"/>
                  </a:cubicBezTo>
                  <a:cubicBezTo>
                    <a:pt x="4224" y="7933"/>
                    <a:pt x="4313" y="7922"/>
                    <a:pt x="4425" y="7889"/>
                  </a:cubicBezTo>
                  <a:cubicBezTo>
                    <a:pt x="4481" y="8068"/>
                    <a:pt x="4649" y="8202"/>
                    <a:pt x="4850" y="8202"/>
                  </a:cubicBezTo>
                  <a:cubicBezTo>
                    <a:pt x="4917" y="8202"/>
                    <a:pt x="4984" y="8168"/>
                    <a:pt x="5040" y="8146"/>
                  </a:cubicBezTo>
                  <a:cubicBezTo>
                    <a:pt x="5118" y="8179"/>
                    <a:pt x="5196" y="8213"/>
                    <a:pt x="5285" y="8213"/>
                  </a:cubicBezTo>
                  <a:cubicBezTo>
                    <a:pt x="5453" y="8213"/>
                    <a:pt x="5587" y="8123"/>
                    <a:pt x="5677" y="8001"/>
                  </a:cubicBezTo>
                  <a:lnTo>
                    <a:pt x="5688" y="8001"/>
                  </a:lnTo>
                  <a:cubicBezTo>
                    <a:pt x="5844" y="8001"/>
                    <a:pt x="5967" y="7933"/>
                    <a:pt x="6068" y="7833"/>
                  </a:cubicBezTo>
                  <a:lnTo>
                    <a:pt x="6079" y="7833"/>
                  </a:lnTo>
                  <a:cubicBezTo>
                    <a:pt x="6157" y="7833"/>
                    <a:pt x="6246" y="7811"/>
                    <a:pt x="6313" y="7777"/>
                  </a:cubicBezTo>
                  <a:cubicBezTo>
                    <a:pt x="6414" y="7878"/>
                    <a:pt x="6537" y="7945"/>
                    <a:pt x="6693" y="7945"/>
                  </a:cubicBezTo>
                  <a:cubicBezTo>
                    <a:pt x="6760" y="7945"/>
                    <a:pt x="6839" y="7933"/>
                    <a:pt x="6894" y="7900"/>
                  </a:cubicBezTo>
                  <a:cubicBezTo>
                    <a:pt x="6917" y="8012"/>
                    <a:pt x="7006" y="8101"/>
                    <a:pt x="7129" y="8101"/>
                  </a:cubicBezTo>
                  <a:cubicBezTo>
                    <a:pt x="7151" y="8101"/>
                    <a:pt x="7174" y="8090"/>
                    <a:pt x="7196" y="8090"/>
                  </a:cubicBezTo>
                  <a:cubicBezTo>
                    <a:pt x="7308" y="8224"/>
                    <a:pt x="7475" y="8313"/>
                    <a:pt x="7654" y="8313"/>
                  </a:cubicBezTo>
                  <a:cubicBezTo>
                    <a:pt x="7922" y="8313"/>
                    <a:pt x="8146" y="8123"/>
                    <a:pt x="8235" y="7889"/>
                  </a:cubicBezTo>
                  <a:cubicBezTo>
                    <a:pt x="8358" y="8045"/>
                    <a:pt x="8537" y="8157"/>
                    <a:pt x="8760" y="8157"/>
                  </a:cubicBezTo>
                  <a:cubicBezTo>
                    <a:pt x="8939" y="8157"/>
                    <a:pt x="9095" y="8090"/>
                    <a:pt x="9218" y="7978"/>
                  </a:cubicBezTo>
                  <a:cubicBezTo>
                    <a:pt x="9285" y="7989"/>
                    <a:pt x="9364" y="8001"/>
                    <a:pt x="9431" y="8001"/>
                  </a:cubicBezTo>
                  <a:cubicBezTo>
                    <a:pt x="9554" y="8001"/>
                    <a:pt x="9665" y="7978"/>
                    <a:pt x="9766" y="7922"/>
                  </a:cubicBezTo>
                  <a:cubicBezTo>
                    <a:pt x="9866" y="7989"/>
                    <a:pt x="9978" y="8034"/>
                    <a:pt x="10101" y="8034"/>
                  </a:cubicBezTo>
                  <a:cubicBezTo>
                    <a:pt x="10202" y="8034"/>
                    <a:pt x="10291" y="8001"/>
                    <a:pt x="10380" y="7956"/>
                  </a:cubicBezTo>
                  <a:cubicBezTo>
                    <a:pt x="10436" y="7989"/>
                    <a:pt x="10503" y="8001"/>
                    <a:pt x="10570" y="8001"/>
                  </a:cubicBezTo>
                  <a:cubicBezTo>
                    <a:pt x="10660" y="8001"/>
                    <a:pt x="10727" y="7989"/>
                    <a:pt x="10794" y="7956"/>
                  </a:cubicBezTo>
                  <a:cubicBezTo>
                    <a:pt x="10894" y="8012"/>
                    <a:pt x="11006" y="8056"/>
                    <a:pt x="11129" y="8056"/>
                  </a:cubicBezTo>
                  <a:cubicBezTo>
                    <a:pt x="11375" y="8056"/>
                    <a:pt x="11576" y="7922"/>
                    <a:pt x="11676" y="7710"/>
                  </a:cubicBezTo>
                  <a:lnTo>
                    <a:pt x="11732" y="7710"/>
                  </a:lnTo>
                  <a:cubicBezTo>
                    <a:pt x="12012" y="7710"/>
                    <a:pt x="12246" y="7475"/>
                    <a:pt x="12246" y="7196"/>
                  </a:cubicBezTo>
                  <a:cubicBezTo>
                    <a:pt x="12358" y="7230"/>
                    <a:pt x="12492" y="7263"/>
                    <a:pt x="12615" y="7263"/>
                  </a:cubicBezTo>
                  <a:cubicBezTo>
                    <a:pt x="12894" y="7263"/>
                    <a:pt x="13140" y="7163"/>
                    <a:pt x="13341" y="7006"/>
                  </a:cubicBezTo>
                  <a:cubicBezTo>
                    <a:pt x="13475" y="7096"/>
                    <a:pt x="13643" y="7140"/>
                    <a:pt x="13811" y="7140"/>
                  </a:cubicBezTo>
                  <a:cubicBezTo>
                    <a:pt x="14302" y="7140"/>
                    <a:pt x="14716" y="6760"/>
                    <a:pt x="14749" y="6269"/>
                  </a:cubicBezTo>
                  <a:lnTo>
                    <a:pt x="14850" y="6269"/>
                  </a:lnTo>
                  <a:cubicBezTo>
                    <a:pt x="15676" y="6269"/>
                    <a:pt x="16347" y="5621"/>
                    <a:pt x="16347" y="4794"/>
                  </a:cubicBezTo>
                  <a:cubicBezTo>
                    <a:pt x="16347" y="4582"/>
                    <a:pt x="16302" y="4380"/>
                    <a:pt x="16224" y="4202"/>
                  </a:cubicBezTo>
                  <a:cubicBezTo>
                    <a:pt x="16503" y="3855"/>
                    <a:pt x="16682" y="3408"/>
                    <a:pt x="16637" y="2928"/>
                  </a:cubicBezTo>
                  <a:cubicBezTo>
                    <a:pt x="16637" y="2313"/>
                    <a:pt x="16358" y="1755"/>
                    <a:pt x="15922" y="1397"/>
                  </a:cubicBezTo>
                  <a:cubicBezTo>
                    <a:pt x="15576" y="1107"/>
                    <a:pt x="15129" y="917"/>
                    <a:pt x="14637" y="917"/>
                  </a:cubicBezTo>
                  <a:cubicBezTo>
                    <a:pt x="14190" y="917"/>
                    <a:pt x="13788" y="1062"/>
                    <a:pt x="13453" y="1308"/>
                  </a:cubicBezTo>
                  <a:cubicBezTo>
                    <a:pt x="13118" y="973"/>
                    <a:pt x="12649" y="749"/>
                    <a:pt x="12123" y="749"/>
                  </a:cubicBezTo>
                  <a:cubicBezTo>
                    <a:pt x="11676" y="749"/>
                    <a:pt x="11274" y="906"/>
                    <a:pt x="10950" y="1174"/>
                  </a:cubicBezTo>
                  <a:cubicBezTo>
                    <a:pt x="10704" y="492"/>
                    <a:pt x="10034" y="1"/>
                    <a:pt x="9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5191965" y="9332020"/>
              <a:ext cx="962040" cy="417060"/>
            </a:xfrm>
            <a:custGeom>
              <a:avLst/>
              <a:gdLst/>
              <a:ahLst/>
              <a:cxnLst/>
              <a:rect l="l" t="t" r="r" b="b"/>
              <a:pathLst>
                <a:path w="16034" h="6951" extrusionOk="0">
                  <a:moveTo>
                    <a:pt x="15319" y="1"/>
                  </a:moveTo>
                  <a:lnTo>
                    <a:pt x="15319" y="23"/>
                  </a:lnTo>
                  <a:cubicBezTo>
                    <a:pt x="15308" y="34"/>
                    <a:pt x="15308" y="45"/>
                    <a:pt x="15308" y="57"/>
                  </a:cubicBezTo>
                  <a:cubicBezTo>
                    <a:pt x="14883" y="2001"/>
                    <a:pt x="13542" y="3632"/>
                    <a:pt x="11710" y="4436"/>
                  </a:cubicBezTo>
                  <a:cubicBezTo>
                    <a:pt x="11084" y="4716"/>
                    <a:pt x="10447" y="4950"/>
                    <a:pt x="9788" y="5129"/>
                  </a:cubicBezTo>
                  <a:cubicBezTo>
                    <a:pt x="9472" y="5219"/>
                    <a:pt x="9153" y="5261"/>
                    <a:pt x="8832" y="5261"/>
                  </a:cubicBezTo>
                  <a:cubicBezTo>
                    <a:pt x="8596" y="5261"/>
                    <a:pt x="8360" y="5239"/>
                    <a:pt x="8123" y="5196"/>
                  </a:cubicBezTo>
                  <a:cubicBezTo>
                    <a:pt x="7096" y="5017"/>
                    <a:pt x="6068" y="4895"/>
                    <a:pt x="5096" y="4827"/>
                  </a:cubicBezTo>
                  <a:cubicBezTo>
                    <a:pt x="4984" y="4816"/>
                    <a:pt x="4875" y="4811"/>
                    <a:pt x="4767" y="4811"/>
                  </a:cubicBezTo>
                  <a:cubicBezTo>
                    <a:pt x="4660" y="4811"/>
                    <a:pt x="4554" y="4816"/>
                    <a:pt x="4448" y="4827"/>
                  </a:cubicBezTo>
                  <a:cubicBezTo>
                    <a:pt x="3029" y="4895"/>
                    <a:pt x="1531" y="5084"/>
                    <a:pt x="1" y="5341"/>
                  </a:cubicBezTo>
                  <a:cubicBezTo>
                    <a:pt x="336" y="5643"/>
                    <a:pt x="760" y="5844"/>
                    <a:pt x="1252" y="5844"/>
                  </a:cubicBezTo>
                  <a:cubicBezTo>
                    <a:pt x="1453" y="5844"/>
                    <a:pt x="1632" y="5811"/>
                    <a:pt x="1800" y="5755"/>
                  </a:cubicBezTo>
                  <a:cubicBezTo>
                    <a:pt x="1967" y="6001"/>
                    <a:pt x="2213" y="6168"/>
                    <a:pt x="2515" y="6224"/>
                  </a:cubicBezTo>
                  <a:cubicBezTo>
                    <a:pt x="2760" y="6425"/>
                    <a:pt x="3084" y="6570"/>
                    <a:pt x="3442" y="6570"/>
                  </a:cubicBezTo>
                  <a:cubicBezTo>
                    <a:pt x="3576" y="6570"/>
                    <a:pt x="3665" y="6559"/>
                    <a:pt x="3777" y="6526"/>
                  </a:cubicBezTo>
                  <a:cubicBezTo>
                    <a:pt x="3833" y="6705"/>
                    <a:pt x="4001" y="6839"/>
                    <a:pt x="4202" y="6839"/>
                  </a:cubicBezTo>
                  <a:cubicBezTo>
                    <a:pt x="4269" y="6839"/>
                    <a:pt x="4336" y="6805"/>
                    <a:pt x="4392" y="6783"/>
                  </a:cubicBezTo>
                  <a:cubicBezTo>
                    <a:pt x="4470" y="6816"/>
                    <a:pt x="4548" y="6850"/>
                    <a:pt x="4637" y="6850"/>
                  </a:cubicBezTo>
                  <a:cubicBezTo>
                    <a:pt x="4805" y="6850"/>
                    <a:pt x="4939" y="6760"/>
                    <a:pt x="5029" y="6638"/>
                  </a:cubicBezTo>
                  <a:lnTo>
                    <a:pt x="5040" y="6638"/>
                  </a:lnTo>
                  <a:cubicBezTo>
                    <a:pt x="5196" y="6638"/>
                    <a:pt x="5319" y="6570"/>
                    <a:pt x="5420" y="6470"/>
                  </a:cubicBezTo>
                  <a:lnTo>
                    <a:pt x="5431" y="6470"/>
                  </a:lnTo>
                  <a:cubicBezTo>
                    <a:pt x="5509" y="6470"/>
                    <a:pt x="5598" y="6448"/>
                    <a:pt x="5665" y="6414"/>
                  </a:cubicBezTo>
                  <a:cubicBezTo>
                    <a:pt x="5766" y="6515"/>
                    <a:pt x="5889" y="6582"/>
                    <a:pt x="6045" y="6582"/>
                  </a:cubicBezTo>
                  <a:cubicBezTo>
                    <a:pt x="6112" y="6582"/>
                    <a:pt x="6191" y="6570"/>
                    <a:pt x="6246" y="6537"/>
                  </a:cubicBezTo>
                  <a:cubicBezTo>
                    <a:pt x="6269" y="6649"/>
                    <a:pt x="6358" y="6738"/>
                    <a:pt x="6481" y="6738"/>
                  </a:cubicBezTo>
                  <a:cubicBezTo>
                    <a:pt x="6503" y="6738"/>
                    <a:pt x="6526" y="6727"/>
                    <a:pt x="6548" y="6727"/>
                  </a:cubicBezTo>
                  <a:cubicBezTo>
                    <a:pt x="6660" y="6861"/>
                    <a:pt x="6827" y="6950"/>
                    <a:pt x="7006" y="6950"/>
                  </a:cubicBezTo>
                  <a:cubicBezTo>
                    <a:pt x="7274" y="6950"/>
                    <a:pt x="7498" y="6760"/>
                    <a:pt x="7587" y="6526"/>
                  </a:cubicBezTo>
                  <a:cubicBezTo>
                    <a:pt x="7710" y="6682"/>
                    <a:pt x="7889" y="6794"/>
                    <a:pt x="8112" y="6794"/>
                  </a:cubicBezTo>
                  <a:cubicBezTo>
                    <a:pt x="8291" y="6794"/>
                    <a:pt x="8447" y="6727"/>
                    <a:pt x="8570" y="6615"/>
                  </a:cubicBezTo>
                  <a:cubicBezTo>
                    <a:pt x="8637" y="6626"/>
                    <a:pt x="8716" y="6638"/>
                    <a:pt x="8783" y="6638"/>
                  </a:cubicBezTo>
                  <a:cubicBezTo>
                    <a:pt x="8906" y="6638"/>
                    <a:pt x="9017" y="6615"/>
                    <a:pt x="9118" y="6559"/>
                  </a:cubicBezTo>
                  <a:cubicBezTo>
                    <a:pt x="9218" y="6626"/>
                    <a:pt x="9330" y="6671"/>
                    <a:pt x="9453" y="6671"/>
                  </a:cubicBezTo>
                  <a:cubicBezTo>
                    <a:pt x="9554" y="6671"/>
                    <a:pt x="9643" y="6638"/>
                    <a:pt x="9732" y="6593"/>
                  </a:cubicBezTo>
                  <a:cubicBezTo>
                    <a:pt x="9788" y="6626"/>
                    <a:pt x="9855" y="6638"/>
                    <a:pt x="9922" y="6638"/>
                  </a:cubicBezTo>
                  <a:cubicBezTo>
                    <a:pt x="10012" y="6638"/>
                    <a:pt x="10079" y="6626"/>
                    <a:pt x="10146" y="6593"/>
                  </a:cubicBezTo>
                  <a:cubicBezTo>
                    <a:pt x="10246" y="6649"/>
                    <a:pt x="10358" y="6693"/>
                    <a:pt x="10481" y="6693"/>
                  </a:cubicBezTo>
                  <a:cubicBezTo>
                    <a:pt x="10727" y="6693"/>
                    <a:pt x="10928" y="6559"/>
                    <a:pt x="11028" y="6347"/>
                  </a:cubicBezTo>
                  <a:lnTo>
                    <a:pt x="11084" y="6347"/>
                  </a:lnTo>
                  <a:cubicBezTo>
                    <a:pt x="11364" y="6347"/>
                    <a:pt x="11598" y="6112"/>
                    <a:pt x="11598" y="5833"/>
                  </a:cubicBezTo>
                  <a:cubicBezTo>
                    <a:pt x="11710" y="5867"/>
                    <a:pt x="11844" y="5900"/>
                    <a:pt x="11967" y="5900"/>
                  </a:cubicBezTo>
                  <a:cubicBezTo>
                    <a:pt x="12246" y="5900"/>
                    <a:pt x="12492" y="5800"/>
                    <a:pt x="12693" y="5643"/>
                  </a:cubicBezTo>
                  <a:cubicBezTo>
                    <a:pt x="12827" y="5733"/>
                    <a:pt x="12995" y="5777"/>
                    <a:pt x="13163" y="5777"/>
                  </a:cubicBezTo>
                  <a:cubicBezTo>
                    <a:pt x="13654" y="5777"/>
                    <a:pt x="14068" y="5397"/>
                    <a:pt x="14101" y="4906"/>
                  </a:cubicBezTo>
                  <a:lnTo>
                    <a:pt x="14202" y="4906"/>
                  </a:lnTo>
                  <a:cubicBezTo>
                    <a:pt x="15028" y="4906"/>
                    <a:pt x="15699" y="4258"/>
                    <a:pt x="15699" y="3431"/>
                  </a:cubicBezTo>
                  <a:cubicBezTo>
                    <a:pt x="15699" y="3219"/>
                    <a:pt x="15654" y="3017"/>
                    <a:pt x="15576" y="2839"/>
                  </a:cubicBezTo>
                  <a:cubicBezTo>
                    <a:pt x="15855" y="2492"/>
                    <a:pt x="16034" y="2045"/>
                    <a:pt x="16034" y="1543"/>
                  </a:cubicBezTo>
                  <a:cubicBezTo>
                    <a:pt x="16034" y="928"/>
                    <a:pt x="15755" y="369"/>
                    <a:pt x="15319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5454105" y="10276240"/>
              <a:ext cx="439800" cy="423420"/>
            </a:xfrm>
            <a:custGeom>
              <a:avLst/>
              <a:gdLst/>
              <a:ahLst/>
              <a:cxnLst/>
              <a:rect l="l" t="t" r="r" b="b"/>
              <a:pathLst>
                <a:path w="7330" h="7057" extrusionOk="0">
                  <a:moveTo>
                    <a:pt x="3687" y="3012"/>
                  </a:moveTo>
                  <a:cubicBezTo>
                    <a:pt x="4067" y="3012"/>
                    <a:pt x="4369" y="3314"/>
                    <a:pt x="4369" y="3694"/>
                  </a:cubicBezTo>
                  <a:cubicBezTo>
                    <a:pt x="4369" y="4074"/>
                    <a:pt x="4067" y="4386"/>
                    <a:pt x="3687" y="4386"/>
                  </a:cubicBezTo>
                  <a:cubicBezTo>
                    <a:pt x="3308" y="4386"/>
                    <a:pt x="3006" y="4074"/>
                    <a:pt x="3006" y="3694"/>
                  </a:cubicBezTo>
                  <a:cubicBezTo>
                    <a:pt x="3006" y="3314"/>
                    <a:pt x="3308" y="3012"/>
                    <a:pt x="3687" y="3012"/>
                  </a:cubicBezTo>
                  <a:close/>
                  <a:moveTo>
                    <a:pt x="3629" y="1"/>
                  </a:moveTo>
                  <a:cubicBezTo>
                    <a:pt x="3308" y="1"/>
                    <a:pt x="2987" y="54"/>
                    <a:pt x="2682" y="163"/>
                  </a:cubicBezTo>
                  <a:cubicBezTo>
                    <a:pt x="2335" y="286"/>
                    <a:pt x="2011" y="431"/>
                    <a:pt x="1743" y="599"/>
                  </a:cubicBezTo>
                  <a:cubicBezTo>
                    <a:pt x="2056" y="1358"/>
                    <a:pt x="2514" y="2163"/>
                    <a:pt x="3017" y="2967"/>
                  </a:cubicBezTo>
                  <a:cubicBezTo>
                    <a:pt x="2849" y="3124"/>
                    <a:pt x="2727" y="3336"/>
                    <a:pt x="2693" y="3571"/>
                  </a:cubicBezTo>
                  <a:cubicBezTo>
                    <a:pt x="1833" y="3593"/>
                    <a:pt x="984" y="3649"/>
                    <a:pt x="224" y="3805"/>
                  </a:cubicBezTo>
                  <a:cubicBezTo>
                    <a:pt x="157" y="3817"/>
                    <a:pt x="67" y="3839"/>
                    <a:pt x="0" y="3850"/>
                  </a:cubicBezTo>
                  <a:cubicBezTo>
                    <a:pt x="12" y="4174"/>
                    <a:pt x="67" y="4520"/>
                    <a:pt x="168" y="4867"/>
                  </a:cubicBezTo>
                  <a:cubicBezTo>
                    <a:pt x="179" y="4923"/>
                    <a:pt x="201" y="4990"/>
                    <a:pt x="224" y="5046"/>
                  </a:cubicBezTo>
                  <a:cubicBezTo>
                    <a:pt x="425" y="5604"/>
                    <a:pt x="782" y="6107"/>
                    <a:pt x="1274" y="6465"/>
                  </a:cubicBezTo>
                  <a:cubicBezTo>
                    <a:pt x="1553" y="6654"/>
                    <a:pt x="1855" y="6856"/>
                    <a:pt x="2179" y="7046"/>
                  </a:cubicBezTo>
                  <a:cubicBezTo>
                    <a:pt x="2548" y="6308"/>
                    <a:pt x="2961" y="5515"/>
                    <a:pt x="3419" y="4655"/>
                  </a:cubicBezTo>
                  <a:cubicBezTo>
                    <a:pt x="3509" y="4688"/>
                    <a:pt x="3587" y="4699"/>
                    <a:pt x="3687" y="4699"/>
                  </a:cubicBezTo>
                  <a:cubicBezTo>
                    <a:pt x="3777" y="4699"/>
                    <a:pt x="3844" y="4688"/>
                    <a:pt x="3911" y="4677"/>
                  </a:cubicBezTo>
                  <a:cubicBezTo>
                    <a:pt x="4369" y="5526"/>
                    <a:pt x="4794" y="6319"/>
                    <a:pt x="5151" y="7057"/>
                  </a:cubicBezTo>
                  <a:cubicBezTo>
                    <a:pt x="5475" y="6867"/>
                    <a:pt x="5788" y="6666"/>
                    <a:pt x="6067" y="6476"/>
                  </a:cubicBezTo>
                  <a:cubicBezTo>
                    <a:pt x="6123" y="6431"/>
                    <a:pt x="6190" y="6386"/>
                    <a:pt x="6246" y="6330"/>
                  </a:cubicBezTo>
                  <a:cubicBezTo>
                    <a:pt x="6693" y="5962"/>
                    <a:pt x="7017" y="5459"/>
                    <a:pt x="7162" y="4878"/>
                  </a:cubicBezTo>
                  <a:cubicBezTo>
                    <a:pt x="7263" y="4520"/>
                    <a:pt x="7319" y="4185"/>
                    <a:pt x="7330" y="3861"/>
                  </a:cubicBezTo>
                  <a:cubicBezTo>
                    <a:pt x="6983" y="3783"/>
                    <a:pt x="6626" y="3727"/>
                    <a:pt x="6246" y="3682"/>
                  </a:cubicBezTo>
                  <a:cubicBezTo>
                    <a:pt x="5743" y="3627"/>
                    <a:pt x="5207" y="3604"/>
                    <a:pt x="4671" y="3582"/>
                  </a:cubicBezTo>
                  <a:cubicBezTo>
                    <a:pt x="4637" y="3336"/>
                    <a:pt x="4514" y="3124"/>
                    <a:pt x="4347" y="2967"/>
                  </a:cubicBezTo>
                  <a:cubicBezTo>
                    <a:pt x="4782" y="2107"/>
                    <a:pt x="5207" y="1325"/>
                    <a:pt x="5620" y="599"/>
                  </a:cubicBezTo>
                  <a:cubicBezTo>
                    <a:pt x="5285" y="431"/>
                    <a:pt x="4950" y="286"/>
                    <a:pt x="4626" y="174"/>
                  </a:cubicBezTo>
                  <a:cubicBezTo>
                    <a:pt x="4305" y="60"/>
                    <a:pt x="3967" y="1"/>
                    <a:pt x="3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3"/>
          <p:cNvGrpSpPr/>
          <p:nvPr/>
        </p:nvGrpSpPr>
        <p:grpSpPr>
          <a:xfrm>
            <a:off x="-914400" y="2845632"/>
            <a:ext cx="2204442" cy="1977648"/>
            <a:chOff x="3231105" y="9220060"/>
            <a:chExt cx="2202240" cy="1975080"/>
          </a:xfrm>
        </p:grpSpPr>
        <p:sp>
          <p:nvSpPr>
            <p:cNvPr id="640" name="Google Shape;640;p43"/>
            <p:cNvSpPr/>
            <p:nvPr/>
          </p:nvSpPr>
          <p:spPr>
            <a:xfrm>
              <a:off x="3375885" y="9822760"/>
              <a:ext cx="89940" cy="813900"/>
            </a:xfrm>
            <a:custGeom>
              <a:avLst/>
              <a:gdLst/>
              <a:ahLst/>
              <a:cxnLst/>
              <a:rect l="l" t="t" r="r" b="b"/>
              <a:pathLst>
                <a:path w="1499" h="13565" extrusionOk="0">
                  <a:moveTo>
                    <a:pt x="202" y="0"/>
                  </a:moveTo>
                  <a:lnTo>
                    <a:pt x="1" y="13564"/>
                  </a:lnTo>
                  <a:lnTo>
                    <a:pt x="1498" y="13564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3375885" y="9822760"/>
              <a:ext cx="89940" cy="813240"/>
            </a:xfrm>
            <a:custGeom>
              <a:avLst/>
              <a:gdLst/>
              <a:ahLst/>
              <a:cxnLst/>
              <a:rect l="l" t="t" r="r" b="b"/>
              <a:pathLst>
                <a:path w="1499" h="13554" extrusionOk="0">
                  <a:moveTo>
                    <a:pt x="202" y="0"/>
                  </a:moveTo>
                  <a:lnTo>
                    <a:pt x="828" y="123"/>
                  </a:lnTo>
                  <a:cubicBezTo>
                    <a:pt x="984" y="157"/>
                    <a:pt x="1096" y="291"/>
                    <a:pt x="1096" y="447"/>
                  </a:cubicBezTo>
                  <a:lnTo>
                    <a:pt x="1264" y="12816"/>
                  </a:lnTo>
                  <a:cubicBezTo>
                    <a:pt x="1264" y="12983"/>
                    <a:pt x="1152" y="13151"/>
                    <a:pt x="995" y="13207"/>
                  </a:cubicBezTo>
                  <a:lnTo>
                    <a:pt x="1" y="13553"/>
                  </a:lnTo>
                  <a:lnTo>
                    <a:pt x="1498" y="13553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3231105" y="11106520"/>
              <a:ext cx="2202240" cy="88620"/>
            </a:xfrm>
            <a:custGeom>
              <a:avLst/>
              <a:gdLst/>
              <a:ahLst/>
              <a:cxnLst/>
              <a:rect l="l" t="t" r="r" b="b"/>
              <a:pathLst>
                <a:path w="36704" h="1477" extrusionOk="0">
                  <a:moveTo>
                    <a:pt x="604" y="1"/>
                  </a:moveTo>
                  <a:cubicBezTo>
                    <a:pt x="269" y="1"/>
                    <a:pt x="1" y="336"/>
                    <a:pt x="1" y="738"/>
                  </a:cubicBezTo>
                  <a:cubicBezTo>
                    <a:pt x="1" y="1149"/>
                    <a:pt x="252" y="1477"/>
                    <a:pt x="572" y="1477"/>
                  </a:cubicBezTo>
                  <a:cubicBezTo>
                    <a:pt x="583" y="1477"/>
                    <a:pt x="593" y="1476"/>
                    <a:pt x="604" y="1476"/>
                  </a:cubicBezTo>
                  <a:lnTo>
                    <a:pt x="36101" y="1476"/>
                  </a:lnTo>
                  <a:cubicBezTo>
                    <a:pt x="36436" y="1476"/>
                    <a:pt x="36704" y="1140"/>
                    <a:pt x="36704" y="738"/>
                  </a:cubicBezTo>
                  <a:cubicBezTo>
                    <a:pt x="36704" y="336"/>
                    <a:pt x="36436" y="1"/>
                    <a:pt x="3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3312225" y="10636600"/>
              <a:ext cx="697920" cy="469980"/>
            </a:xfrm>
            <a:custGeom>
              <a:avLst/>
              <a:gdLst/>
              <a:ahLst/>
              <a:cxnLst/>
              <a:rect l="l" t="t" r="r" b="b"/>
              <a:pathLst>
                <a:path w="11632" h="7833" extrusionOk="0">
                  <a:moveTo>
                    <a:pt x="1" y="0"/>
                  </a:moveTo>
                  <a:lnTo>
                    <a:pt x="1" y="7833"/>
                  </a:lnTo>
                  <a:lnTo>
                    <a:pt x="11632" y="7833"/>
                  </a:lnTo>
                  <a:lnTo>
                    <a:pt x="11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3931665" y="10470340"/>
              <a:ext cx="861480" cy="636240"/>
            </a:xfrm>
            <a:custGeom>
              <a:avLst/>
              <a:gdLst/>
              <a:ahLst/>
              <a:cxnLst/>
              <a:rect l="l" t="t" r="r" b="b"/>
              <a:pathLst>
                <a:path w="14358" h="10604" extrusionOk="0">
                  <a:moveTo>
                    <a:pt x="0" y="1"/>
                  </a:moveTo>
                  <a:lnTo>
                    <a:pt x="0" y="10604"/>
                  </a:lnTo>
                  <a:lnTo>
                    <a:pt x="14358" y="10604"/>
                  </a:lnTo>
                  <a:lnTo>
                    <a:pt x="14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4792425" y="10759300"/>
              <a:ext cx="570540" cy="347280"/>
            </a:xfrm>
            <a:custGeom>
              <a:avLst/>
              <a:gdLst/>
              <a:ahLst/>
              <a:cxnLst/>
              <a:rect l="l" t="t" r="r" b="b"/>
              <a:pathLst>
                <a:path w="9509" h="5788" extrusionOk="0">
                  <a:moveTo>
                    <a:pt x="1" y="0"/>
                  </a:moveTo>
                  <a:lnTo>
                    <a:pt x="1" y="5788"/>
                  </a:lnTo>
                  <a:lnTo>
                    <a:pt x="9509" y="5788"/>
                  </a:lnTo>
                  <a:lnTo>
                    <a:pt x="9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3369885" y="10748560"/>
              <a:ext cx="203160" cy="89880"/>
            </a:xfrm>
            <a:custGeom>
              <a:avLst/>
              <a:gdLst/>
              <a:ahLst/>
              <a:cxnLst/>
              <a:rect l="l" t="t" r="r" b="b"/>
              <a:pathLst>
                <a:path w="3386" h="1498" extrusionOk="0">
                  <a:moveTo>
                    <a:pt x="0" y="0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3638025" y="10748560"/>
              <a:ext cx="203220" cy="89880"/>
            </a:xfrm>
            <a:custGeom>
              <a:avLst/>
              <a:gdLst/>
              <a:ahLst/>
              <a:cxnLst/>
              <a:rect l="l" t="t" r="r" b="b"/>
              <a:pathLst>
                <a:path w="3387" h="1498" extrusionOk="0">
                  <a:moveTo>
                    <a:pt x="1" y="0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3638025" y="10938940"/>
              <a:ext cx="203220" cy="89220"/>
            </a:xfrm>
            <a:custGeom>
              <a:avLst/>
              <a:gdLst/>
              <a:ahLst/>
              <a:cxnLst/>
              <a:rect l="l" t="t" r="r" b="b"/>
              <a:pathLst>
                <a:path w="3387" h="1487" extrusionOk="0">
                  <a:moveTo>
                    <a:pt x="1" y="0"/>
                  </a:moveTo>
                  <a:lnTo>
                    <a:pt x="1" y="1486"/>
                  </a:lnTo>
                  <a:lnTo>
                    <a:pt x="3386" y="1486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3369885" y="10938940"/>
              <a:ext cx="203160" cy="89220"/>
            </a:xfrm>
            <a:custGeom>
              <a:avLst/>
              <a:gdLst/>
              <a:ahLst/>
              <a:cxnLst/>
              <a:rect l="l" t="t" r="r" b="b"/>
              <a:pathLst>
                <a:path w="3386" h="1487" extrusionOk="0">
                  <a:moveTo>
                    <a:pt x="0" y="0"/>
                  </a:moveTo>
                  <a:lnTo>
                    <a:pt x="0" y="1486"/>
                  </a:lnTo>
                  <a:lnTo>
                    <a:pt x="3386" y="1486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4840005" y="10826320"/>
              <a:ext cx="202560" cy="89880"/>
            </a:xfrm>
            <a:custGeom>
              <a:avLst/>
              <a:gdLst/>
              <a:ahLst/>
              <a:cxnLst/>
              <a:rect l="l" t="t" r="r" b="b"/>
              <a:pathLst>
                <a:path w="3376" h="1498" extrusionOk="0">
                  <a:moveTo>
                    <a:pt x="1" y="0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5109525" y="10826320"/>
              <a:ext cx="203160" cy="89880"/>
            </a:xfrm>
            <a:custGeom>
              <a:avLst/>
              <a:gdLst/>
              <a:ahLst/>
              <a:cxnLst/>
              <a:rect l="l" t="t" r="r" b="b"/>
              <a:pathLst>
                <a:path w="3386" h="1498" extrusionOk="0">
                  <a:moveTo>
                    <a:pt x="0" y="0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109525" y="10993900"/>
              <a:ext cx="203160" cy="89880"/>
            </a:xfrm>
            <a:custGeom>
              <a:avLst/>
              <a:gdLst/>
              <a:ahLst/>
              <a:cxnLst/>
              <a:rect l="l" t="t" r="r" b="b"/>
              <a:pathLst>
                <a:path w="3386" h="1498" extrusionOk="0">
                  <a:moveTo>
                    <a:pt x="0" y="1"/>
                  </a:moveTo>
                  <a:lnTo>
                    <a:pt x="0" y="1498"/>
                  </a:lnTo>
                  <a:lnTo>
                    <a:pt x="3386" y="1498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4840005" y="10993900"/>
              <a:ext cx="202560" cy="89880"/>
            </a:xfrm>
            <a:custGeom>
              <a:avLst/>
              <a:gdLst/>
              <a:ahLst/>
              <a:cxnLst/>
              <a:rect l="l" t="t" r="r" b="b"/>
              <a:pathLst>
                <a:path w="3376" h="1498" extrusionOk="0">
                  <a:moveTo>
                    <a:pt x="1" y="1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3998685" y="10591660"/>
              <a:ext cx="202500" cy="89940"/>
            </a:xfrm>
            <a:custGeom>
              <a:avLst/>
              <a:gdLst/>
              <a:ahLst/>
              <a:cxnLst/>
              <a:rect l="l" t="t" r="r" b="b"/>
              <a:pathLst>
                <a:path w="3375" h="1499" extrusionOk="0">
                  <a:moveTo>
                    <a:pt x="1" y="1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4260165" y="10591660"/>
              <a:ext cx="202500" cy="89940"/>
            </a:xfrm>
            <a:custGeom>
              <a:avLst/>
              <a:gdLst/>
              <a:ahLst/>
              <a:cxnLst/>
              <a:rect l="l" t="t" r="r" b="b"/>
              <a:pathLst>
                <a:path w="3375" h="1499" extrusionOk="0">
                  <a:moveTo>
                    <a:pt x="0" y="1"/>
                  </a:moveTo>
                  <a:lnTo>
                    <a:pt x="0" y="1498"/>
                  </a:lnTo>
                  <a:lnTo>
                    <a:pt x="3374" y="1498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522245" y="10591660"/>
              <a:ext cx="203220" cy="89940"/>
            </a:xfrm>
            <a:custGeom>
              <a:avLst/>
              <a:gdLst/>
              <a:ahLst/>
              <a:cxnLst/>
              <a:rect l="l" t="t" r="r" b="b"/>
              <a:pathLst>
                <a:path w="3387" h="1499" extrusionOk="0">
                  <a:moveTo>
                    <a:pt x="1" y="1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3998685" y="10748560"/>
              <a:ext cx="202500" cy="89880"/>
            </a:xfrm>
            <a:custGeom>
              <a:avLst/>
              <a:gdLst/>
              <a:ahLst/>
              <a:cxnLst/>
              <a:rect l="l" t="t" r="r" b="b"/>
              <a:pathLst>
                <a:path w="3375" h="1498" extrusionOk="0">
                  <a:moveTo>
                    <a:pt x="1" y="0"/>
                  </a:moveTo>
                  <a:lnTo>
                    <a:pt x="1" y="1498"/>
                  </a:lnTo>
                  <a:lnTo>
                    <a:pt x="3375" y="1498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260165" y="10748560"/>
              <a:ext cx="202500" cy="89880"/>
            </a:xfrm>
            <a:custGeom>
              <a:avLst/>
              <a:gdLst/>
              <a:ahLst/>
              <a:cxnLst/>
              <a:rect l="l" t="t" r="r" b="b"/>
              <a:pathLst>
                <a:path w="3375" h="1498" extrusionOk="0">
                  <a:moveTo>
                    <a:pt x="0" y="0"/>
                  </a:moveTo>
                  <a:lnTo>
                    <a:pt x="0" y="1498"/>
                  </a:lnTo>
                  <a:lnTo>
                    <a:pt x="3374" y="1498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4522245" y="10748560"/>
              <a:ext cx="203220" cy="89880"/>
            </a:xfrm>
            <a:custGeom>
              <a:avLst/>
              <a:gdLst/>
              <a:ahLst/>
              <a:cxnLst/>
              <a:rect l="l" t="t" r="r" b="b"/>
              <a:pathLst>
                <a:path w="3387" h="1498" extrusionOk="0">
                  <a:moveTo>
                    <a:pt x="1" y="0"/>
                  </a:moveTo>
                  <a:lnTo>
                    <a:pt x="1" y="1498"/>
                  </a:lnTo>
                  <a:lnTo>
                    <a:pt x="3386" y="149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3998685" y="10905400"/>
              <a:ext cx="202500" cy="89220"/>
            </a:xfrm>
            <a:custGeom>
              <a:avLst/>
              <a:gdLst/>
              <a:ahLst/>
              <a:cxnLst/>
              <a:rect l="l" t="t" r="r" b="b"/>
              <a:pathLst>
                <a:path w="3375" h="1487" extrusionOk="0">
                  <a:moveTo>
                    <a:pt x="1" y="1"/>
                  </a:moveTo>
                  <a:lnTo>
                    <a:pt x="1" y="1487"/>
                  </a:lnTo>
                  <a:lnTo>
                    <a:pt x="3375" y="1487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260165" y="10905400"/>
              <a:ext cx="202500" cy="89220"/>
            </a:xfrm>
            <a:custGeom>
              <a:avLst/>
              <a:gdLst/>
              <a:ahLst/>
              <a:cxnLst/>
              <a:rect l="l" t="t" r="r" b="b"/>
              <a:pathLst>
                <a:path w="3375" h="1487" extrusionOk="0">
                  <a:moveTo>
                    <a:pt x="0" y="1"/>
                  </a:moveTo>
                  <a:lnTo>
                    <a:pt x="0" y="1487"/>
                  </a:lnTo>
                  <a:lnTo>
                    <a:pt x="3374" y="1487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522245" y="10905400"/>
              <a:ext cx="203220" cy="89220"/>
            </a:xfrm>
            <a:custGeom>
              <a:avLst/>
              <a:gdLst/>
              <a:ahLst/>
              <a:cxnLst/>
              <a:rect l="l" t="t" r="r" b="b"/>
              <a:pathLst>
                <a:path w="3387" h="1487" extrusionOk="0">
                  <a:moveTo>
                    <a:pt x="1" y="1"/>
                  </a:moveTo>
                  <a:lnTo>
                    <a:pt x="1" y="1487"/>
                  </a:lnTo>
                  <a:lnTo>
                    <a:pt x="3386" y="1487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792425" y="10759300"/>
              <a:ext cx="38940" cy="347280"/>
            </a:xfrm>
            <a:custGeom>
              <a:avLst/>
              <a:gdLst/>
              <a:ahLst/>
              <a:cxnLst/>
              <a:rect l="l" t="t" r="r" b="b"/>
              <a:pathLst>
                <a:path w="649" h="5788" extrusionOk="0">
                  <a:moveTo>
                    <a:pt x="1" y="0"/>
                  </a:moveTo>
                  <a:lnTo>
                    <a:pt x="1" y="5788"/>
                  </a:lnTo>
                  <a:lnTo>
                    <a:pt x="649" y="5788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3861945" y="10636600"/>
              <a:ext cx="69780" cy="469980"/>
            </a:xfrm>
            <a:custGeom>
              <a:avLst/>
              <a:gdLst/>
              <a:ahLst/>
              <a:cxnLst/>
              <a:rect l="l" t="t" r="r" b="b"/>
              <a:pathLst>
                <a:path w="1163" h="7833" extrusionOk="0">
                  <a:moveTo>
                    <a:pt x="682" y="0"/>
                  </a:moveTo>
                  <a:lnTo>
                    <a:pt x="0" y="7833"/>
                  </a:lnTo>
                  <a:lnTo>
                    <a:pt x="1162" y="7833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3297465" y="9220060"/>
              <a:ext cx="274920" cy="575940"/>
            </a:xfrm>
            <a:custGeom>
              <a:avLst/>
              <a:gdLst/>
              <a:ahLst/>
              <a:cxnLst/>
              <a:rect l="l" t="t" r="r" b="b"/>
              <a:pathLst>
                <a:path w="4582" h="9599" extrusionOk="0">
                  <a:moveTo>
                    <a:pt x="1800" y="1"/>
                  </a:moveTo>
                  <a:cubicBezTo>
                    <a:pt x="872" y="1"/>
                    <a:pt x="124" y="761"/>
                    <a:pt x="124" y="1677"/>
                  </a:cubicBezTo>
                  <a:cubicBezTo>
                    <a:pt x="124" y="1911"/>
                    <a:pt x="168" y="2124"/>
                    <a:pt x="247" y="2314"/>
                  </a:cubicBezTo>
                  <a:cubicBezTo>
                    <a:pt x="202" y="2437"/>
                    <a:pt x="179" y="2526"/>
                    <a:pt x="179" y="2649"/>
                  </a:cubicBezTo>
                  <a:cubicBezTo>
                    <a:pt x="179" y="2995"/>
                    <a:pt x="369" y="3275"/>
                    <a:pt x="649" y="3409"/>
                  </a:cubicBezTo>
                  <a:cubicBezTo>
                    <a:pt x="247" y="3688"/>
                    <a:pt x="1" y="4135"/>
                    <a:pt x="1" y="4649"/>
                  </a:cubicBezTo>
                  <a:cubicBezTo>
                    <a:pt x="1" y="5040"/>
                    <a:pt x="146" y="5409"/>
                    <a:pt x="403" y="5677"/>
                  </a:cubicBezTo>
                  <a:cubicBezTo>
                    <a:pt x="347" y="5788"/>
                    <a:pt x="314" y="5923"/>
                    <a:pt x="314" y="6068"/>
                  </a:cubicBezTo>
                  <a:cubicBezTo>
                    <a:pt x="314" y="6448"/>
                    <a:pt x="559" y="6794"/>
                    <a:pt x="872" y="6939"/>
                  </a:cubicBezTo>
                  <a:cubicBezTo>
                    <a:pt x="805" y="7073"/>
                    <a:pt x="760" y="7207"/>
                    <a:pt x="760" y="7353"/>
                  </a:cubicBezTo>
                  <a:cubicBezTo>
                    <a:pt x="760" y="7666"/>
                    <a:pt x="928" y="7934"/>
                    <a:pt x="1185" y="8090"/>
                  </a:cubicBezTo>
                  <a:cubicBezTo>
                    <a:pt x="1006" y="8202"/>
                    <a:pt x="872" y="8392"/>
                    <a:pt x="872" y="8638"/>
                  </a:cubicBezTo>
                  <a:cubicBezTo>
                    <a:pt x="872" y="8995"/>
                    <a:pt x="1152" y="9274"/>
                    <a:pt x="1509" y="9274"/>
                  </a:cubicBezTo>
                  <a:cubicBezTo>
                    <a:pt x="1543" y="9274"/>
                    <a:pt x="1598" y="9274"/>
                    <a:pt x="1643" y="9263"/>
                  </a:cubicBezTo>
                  <a:cubicBezTo>
                    <a:pt x="1688" y="9453"/>
                    <a:pt x="1855" y="9598"/>
                    <a:pt x="2045" y="9598"/>
                  </a:cubicBezTo>
                  <a:cubicBezTo>
                    <a:pt x="2258" y="9598"/>
                    <a:pt x="2414" y="9453"/>
                    <a:pt x="2459" y="9274"/>
                  </a:cubicBezTo>
                  <a:lnTo>
                    <a:pt x="2470" y="9274"/>
                  </a:lnTo>
                  <a:cubicBezTo>
                    <a:pt x="2816" y="9274"/>
                    <a:pt x="3096" y="8995"/>
                    <a:pt x="3096" y="8649"/>
                  </a:cubicBezTo>
                  <a:cubicBezTo>
                    <a:pt x="3096" y="8537"/>
                    <a:pt x="3073" y="8436"/>
                    <a:pt x="3017" y="8336"/>
                  </a:cubicBezTo>
                  <a:cubicBezTo>
                    <a:pt x="3353" y="8280"/>
                    <a:pt x="3598" y="8001"/>
                    <a:pt x="3598" y="7654"/>
                  </a:cubicBezTo>
                  <a:cubicBezTo>
                    <a:pt x="3598" y="7543"/>
                    <a:pt x="3576" y="7442"/>
                    <a:pt x="3531" y="7353"/>
                  </a:cubicBezTo>
                  <a:cubicBezTo>
                    <a:pt x="3554" y="7263"/>
                    <a:pt x="3587" y="7163"/>
                    <a:pt x="3587" y="7073"/>
                  </a:cubicBezTo>
                  <a:cubicBezTo>
                    <a:pt x="3587" y="6906"/>
                    <a:pt x="3531" y="6738"/>
                    <a:pt x="3442" y="6604"/>
                  </a:cubicBezTo>
                  <a:cubicBezTo>
                    <a:pt x="3610" y="6481"/>
                    <a:pt x="3721" y="6302"/>
                    <a:pt x="3755" y="6090"/>
                  </a:cubicBezTo>
                  <a:cubicBezTo>
                    <a:pt x="4001" y="5911"/>
                    <a:pt x="4157" y="5610"/>
                    <a:pt x="4157" y="5297"/>
                  </a:cubicBezTo>
                  <a:cubicBezTo>
                    <a:pt x="4157" y="5140"/>
                    <a:pt x="4112" y="5006"/>
                    <a:pt x="4045" y="4861"/>
                  </a:cubicBezTo>
                  <a:cubicBezTo>
                    <a:pt x="4369" y="4705"/>
                    <a:pt x="4582" y="4370"/>
                    <a:pt x="4582" y="3956"/>
                  </a:cubicBezTo>
                  <a:cubicBezTo>
                    <a:pt x="4582" y="3554"/>
                    <a:pt x="4336" y="3208"/>
                    <a:pt x="3989" y="3062"/>
                  </a:cubicBezTo>
                  <a:cubicBezTo>
                    <a:pt x="4157" y="2850"/>
                    <a:pt x="4258" y="2604"/>
                    <a:pt x="4258" y="2325"/>
                  </a:cubicBezTo>
                  <a:cubicBezTo>
                    <a:pt x="4258" y="1789"/>
                    <a:pt x="3889" y="1353"/>
                    <a:pt x="3408" y="1219"/>
                  </a:cubicBezTo>
                  <a:cubicBezTo>
                    <a:pt x="3207" y="515"/>
                    <a:pt x="2571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43065" y="9293140"/>
              <a:ext cx="229320" cy="502860"/>
            </a:xfrm>
            <a:custGeom>
              <a:avLst/>
              <a:gdLst/>
              <a:ahLst/>
              <a:cxnLst/>
              <a:rect l="l" t="t" r="r" b="b"/>
              <a:pathLst>
                <a:path w="3822" h="838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760" y="571"/>
                    <a:pt x="2704" y="1096"/>
                    <a:pt x="2548" y="1598"/>
                  </a:cubicBezTo>
                  <a:cubicBezTo>
                    <a:pt x="2459" y="1911"/>
                    <a:pt x="2514" y="2246"/>
                    <a:pt x="2727" y="2481"/>
                  </a:cubicBezTo>
                  <a:lnTo>
                    <a:pt x="2783" y="2537"/>
                  </a:lnTo>
                  <a:cubicBezTo>
                    <a:pt x="2939" y="2693"/>
                    <a:pt x="3017" y="2928"/>
                    <a:pt x="2950" y="3140"/>
                  </a:cubicBezTo>
                  <a:cubicBezTo>
                    <a:pt x="2872" y="3431"/>
                    <a:pt x="2716" y="3688"/>
                    <a:pt x="2514" y="3889"/>
                  </a:cubicBezTo>
                  <a:cubicBezTo>
                    <a:pt x="2369" y="4045"/>
                    <a:pt x="2269" y="4258"/>
                    <a:pt x="2224" y="4481"/>
                  </a:cubicBezTo>
                  <a:cubicBezTo>
                    <a:pt x="2179" y="4749"/>
                    <a:pt x="2179" y="4995"/>
                    <a:pt x="2269" y="5230"/>
                  </a:cubicBezTo>
                  <a:cubicBezTo>
                    <a:pt x="2291" y="5263"/>
                    <a:pt x="2313" y="5308"/>
                    <a:pt x="2336" y="5330"/>
                  </a:cubicBezTo>
                  <a:cubicBezTo>
                    <a:pt x="2615" y="5766"/>
                    <a:pt x="2425" y="6381"/>
                    <a:pt x="1922" y="6448"/>
                  </a:cubicBezTo>
                  <a:lnTo>
                    <a:pt x="1900" y="6448"/>
                  </a:lnTo>
                  <a:cubicBezTo>
                    <a:pt x="1804" y="6468"/>
                    <a:pt x="1708" y="6479"/>
                    <a:pt x="1612" y="6479"/>
                  </a:cubicBezTo>
                  <a:cubicBezTo>
                    <a:pt x="1397" y="6479"/>
                    <a:pt x="1185" y="6423"/>
                    <a:pt x="984" y="6291"/>
                  </a:cubicBezTo>
                  <a:cubicBezTo>
                    <a:pt x="649" y="6202"/>
                    <a:pt x="369" y="6001"/>
                    <a:pt x="112" y="5721"/>
                  </a:cubicBezTo>
                  <a:cubicBezTo>
                    <a:pt x="45" y="5855"/>
                    <a:pt x="0" y="5989"/>
                    <a:pt x="0" y="6135"/>
                  </a:cubicBezTo>
                  <a:cubicBezTo>
                    <a:pt x="0" y="6448"/>
                    <a:pt x="168" y="6716"/>
                    <a:pt x="425" y="6872"/>
                  </a:cubicBezTo>
                  <a:cubicBezTo>
                    <a:pt x="246" y="6984"/>
                    <a:pt x="112" y="7174"/>
                    <a:pt x="112" y="7420"/>
                  </a:cubicBezTo>
                  <a:cubicBezTo>
                    <a:pt x="112" y="7777"/>
                    <a:pt x="392" y="8056"/>
                    <a:pt x="749" y="8056"/>
                  </a:cubicBezTo>
                  <a:cubicBezTo>
                    <a:pt x="783" y="8056"/>
                    <a:pt x="838" y="8056"/>
                    <a:pt x="883" y="8045"/>
                  </a:cubicBezTo>
                  <a:cubicBezTo>
                    <a:pt x="928" y="8235"/>
                    <a:pt x="1095" y="8380"/>
                    <a:pt x="1285" y="8380"/>
                  </a:cubicBezTo>
                  <a:cubicBezTo>
                    <a:pt x="1498" y="8380"/>
                    <a:pt x="1654" y="8235"/>
                    <a:pt x="1699" y="8056"/>
                  </a:cubicBezTo>
                  <a:lnTo>
                    <a:pt x="1710" y="8056"/>
                  </a:lnTo>
                  <a:cubicBezTo>
                    <a:pt x="2056" y="8056"/>
                    <a:pt x="2336" y="7777"/>
                    <a:pt x="2336" y="7431"/>
                  </a:cubicBezTo>
                  <a:cubicBezTo>
                    <a:pt x="2336" y="7319"/>
                    <a:pt x="2313" y="7218"/>
                    <a:pt x="2257" y="7118"/>
                  </a:cubicBezTo>
                  <a:cubicBezTo>
                    <a:pt x="2593" y="7062"/>
                    <a:pt x="2838" y="6783"/>
                    <a:pt x="2838" y="6436"/>
                  </a:cubicBezTo>
                  <a:cubicBezTo>
                    <a:pt x="2838" y="6325"/>
                    <a:pt x="2816" y="6224"/>
                    <a:pt x="2771" y="6135"/>
                  </a:cubicBezTo>
                  <a:cubicBezTo>
                    <a:pt x="2794" y="6045"/>
                    <a:pt x="2827" y="5945"/>
                    <a:pt x="2827" y="5855"/>
                  </a:cubicBezTo>
                  <a:cubicBezTo>
                    <a:pt x="2827" y="5688"/>
                    <a:pt x="2771" y="5520"/>
                    <a:pt x="2682" y="5386"/>
                  </a:cubicBezTo>
                  <a:cubicBezTo>
                    <a:pt x="2850" y="5263"/>
                    <a:pt x="2961" y="5084"/>
                    <a:pt x="2995" y="4872"/>
                  </a:cubicBezTo>
                  <a:cubicBezTo>
                    <a:pt x="3241" y="4693"/>
                    <a:pt x="3397" y="4392"/>
                    <a:pt x="3397" y="4079"/>
                  </a:cubicBezTo>
                  <a:cubicBezTo>
                    <a:pt x="3397" y="3922"/>
                    <a:pt x="3352" y="3788"/>
                    <a:pt x="3285" y="3643"/>
                  </a:cubicBezTo>
                  <a:cubicBezTo>
                    <a:pt x="3609" y="3487"/>
                    <a:pt x="3822" y="3152"/>
                    <a:pt x="3822" y="2738"/>
                  </a:cubicBezTo>
                  <a:cubicBezTo>
                    <a:pt x="3822" y="2325"/>
                    <a:pt x="3576" y="1990"/>
                    <a:pt x="3229" y="1844"/>
                  </a:cubicBezTo>
                  <a:cubicBezTo>
                    <a:pt x="3397" y="1632"/>
                    <a:pt x="3498" y="1375"/>
                    <a:pt x="3498" y="1096"/>
                  </a:cubicBezTo>
                  <a:cubicBezTo>
                    <a:pt x="3498" y="571"/>
                    <a:pt x="3129" y="135"/>
                    <a:pt x="2648" y="1"/>
                  </a:cubicBezTo>
                  <a:close/>
                </a:path>
              </a:pathLst>
            </a:custGeom>
            <a:solidFill>
              <a:srgbClr val="000000">
                <a:alpha val="6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3"/>
          <p:cNvSpPr/>
          <p:nvPr/>
        </p:nvSpPr>
        <p:spPr>
          <a:xfrm>
            <a:off x="-448197" y="5399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2213739" y="92686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>
            <a:spLocks noGrp="1"/>
          </p:cNvSpPr>
          <p:nvPr>
            <p:ph type="title"/>
          </p:nvPr>
        </p:nvSpPr>
        <p:spPr>
          <a:xfrm>
            <a:off x="1681200" y="1685500"/>
            <a:ext cx="2411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PYTHON</a:t>
            </a:r>
            <a:endParaRPr dirty="0"/>
          </a:p>
        </p:txBody>
      </p:sp>
      <p:sp>
        <p:nvSpPr>
          <p:cNvPr id="564" name="Google Shape;564;p42"/>
          <p:cNvSpPr txBox="1">
            <a:spLocks noGrp="1"/>
          </p:cNvSpPr>
          <p:nvPr>
            <p:ph type="title" idx="2"/>
          </p:nvPr>
        </p:nvSpPr>
        <p:spPr>
          <a:xfrm>
            <a:off x="1681200" y="1283800"/>
            <a:ext cx="241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1483360" y="2163400"/>
            <a:ext cx="260924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Programming Language</a:t>
            </a:r>
          </a:p>
        </p:txBody>
      </p:sp>
      <p:sp>
        <p:nvSpPr>
          <p:cNvPr id="566" name="Google Shape;566;p42"/>
          <p:cNvSpPr txBox="1">
            <a:spLocks noGrp="1"/>
          </p:cNvSpPr>
          <p:nvPr>
            <p:ph type="title" idx="3"/>
          </p:nvPr>
        </p:nvSpPr>
        <p:spPr>
          <a:xfrm>
            <a:off x="5050800" y="1685500"/>
            <a:ext cx="2411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JUPYTER</a:t>
            </a:r>
            <a:endParaRPr dirty="0"/>
          </a:p>
        </p:txBody>
      </p:sp>
      <p:sp>
        <p:nvSpPr>
          <p:cNvPr id="567" name="Google Shape;567;p42"/>
          <p:cNvSpPr txBox="1">
            <a:spLocks noGrp="1"/>
          </p:cNvSpPr>
          <p:nvPr>
            <p:ph type="title" idx="4"/>
          </p:nvPr>
        </p:nvSpPr>
        <p:spPr>
          <a:xfrm>
            <a:off x="5050800" y="1283800"/>
            <a:ext cx="241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ubTitle" idx="5"/>
          </p:nvPr>
        </p:nvSpPr>
        <p:spPr>
          <a:xfrm>
            <a:off x="5050800" y="2163400"/>
            <a:ext cx="2411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Notebook format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title" idx="6"/>
          </p:nvPr>
        </p:nvSpPr>
        <p:spPr>
          <a:xfrm>
            <a:off x="1681200" y="3259050"/>
            <a:ext cx="2411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DATABASE</a:t>
            </a:r>
            <a:endParaRPr dirty="0"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 idx="7"/>
          </p:nvPr>
        </p:nvSpPr>
        <p:spPr>
          <a:xfrm>
            <a:off x="1681200" y="2857350"/>
            <a:ext cx="241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1" name="Google Shape;571;p42"/>
          <p:cNvSpPr txBox="1">
            <a:spLocks noGrp="1"/>
          </p:cNvSpPr>
          <p:nvPr>
            <p:ph type="subTitle" idx="8"/>
          </p:nvPr>
        </p:nvSpPr>
        <p:spPr>
          <a:xfrm>
            <a:off x="1148080" y="3736950"/>
            <a:ext cx="366776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From “data.gov.in”.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Can be downloaded or used as an API</a:t>
            </a:r>
            <a:endParaRPr dirty="0"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9"/>
          </p:nvPr>
        </p:nvSpPr>
        <p:spPr>
          <a:xfrm>
            <a:off x="5050200" y="3305655"/>
            <a:ext cx="2411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STREAMLIT PYTHON </a:t>
            </a:r>
            <a:endParaRPr dirty="0"/>
          </a:p>
        </p:txBody>
      </p:sp>
      <p:sp>
        <p:nvSpPr>
          <p:cNvPr id="573" name="Google Shape;573;p42"/>
          <p:cNvSpPr txBox="1">
            <a:spLocks noGrp="1"/>
          </p:cNvSpPr>
          <p:nvPr>
            <p:ph type="title" idx="13"/>
          </p:nvPr>
        </p:nvSpPr>
        <p:spPr>
          <a:xfrm>
            <a:off x="5050200" y="2615950"/>
            <a:ext cx="24120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4" name="Google Shape;574;p42"/>
          <p:cNvSpPr txBox="1">
            <a:spLocks noGrp="1"/>
          </p:cNvSpPr>
          <p:nvPr>
            <p:ph type="subTitle" idx="14"/>
          </p:nvPr>
        </p:nvSpPr>
        <p:spPr>
          <a:xfrm>
            <a:off x="5050200" y="3743360"/>
            <a:ext cx="2411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Library for making GUI Template</a:t>
            </a:r>
          </a:p>
        </p:txBody>
      </p:sp>
      <p:sp>
        <p:nvSpPr>
          <p:cNvPr id="575" name="Google Shape;575;p4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THINGS</a:t>
            </a:r>
            <a:r>
              <a:rPr lang="en-IN" dirty="0"/>
              <a:t> USED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42"/>
          <p:cNvSpPr/>
          <p:nvPr/>
        </p:nvSpPr>
        <p:spPr>
          <a:xfrm>
            <a:off x="7526665" y="4814520"/>
            <a:ext cx="897343" cy="146852"/>
          </a:xfrm>
          <a:custGeom>
            <a:avLst/>
            <a:gdLst/>
            <a:ahLst/>
            <a:cxnLst/>
            <a:rect l="l" t="t" r="r" b="b"/>
            <a:pathLst>
              <a:path w="19174" h="3130" extrusionOk="0">
                <a:moveTo>
                  <a:pt x="3911" y="1"/>
                </a:moveTo>
                <a:cubicBezTo>
                  <a:pt x="3609" y="1"/>
                  <a:pt x="3375" y="246"/>
                  <a:pt x="3375" y="537"/>
                </a:cubicBezTo>
                <a:cubicBezTo>
                  <a:pt x="3375" y="749"/>
                  <a:pt x="3498" y="928"/>
                  <a:pt x="3688" y="1006"/>
                </a:cubicBezTo>
                <a:lnTo>
                  <a:pt x="526" y="1006"/>
                </a:lnTo>
                <a:cubicBezTo>
                  <a:pt x="235" y="1006"/>
                  <a:pt x="1" y="1252"/>
                  <a:pt x="1" y="1543"/>
                </a:cubicBezTo>
                <a:cubicBezTo>
                  <a:pt x="1" y="1833"/>
                  <a:pt x="235" y="2068"/>
                  <a:pt x="526" y="2068"/>
                </a:cubicBezTo>
                <a:lnTo>
                  <a:pt x="2514" y="2068"/>
                </a:lnTo>
                <a:cubicBezTo>
                  <a:pt x="2291" y="2135"/>
                  <a:pt x="2135" y="2347"/>
                  <a:pt x="2135" y="2582"/>
                </a:cubicBezTo>
                <a:cubicBezTo>
                  <a:pt x="2135" y="2883"/>
                  <a:pt x="2369" y="3129"/>
                  <a:pt x="2682" y="3129"/>
                </a:cubicBezTo>
                <a:lnTo>
                  <a:pt x="11229" y="3129"/>
                </a:lnTo>
                <a:cubicBezTo>
                  <a:pt x="11520" y="3129"/>
                  <a:pt x="11766" y="2895"/>
                  <a:pt x="11766" y="2582"/>
                </a:cubicBezTo>
                <a:cubicBezTo>
                  <a:pt x="11766" y="2347"/>
                  <a:pt x="11620" y="2135"/>
                  <a:pt x="11397" y="2068"/>
                </a:cubicBezTo>
                <a:lnTo>
                  <a:pt x="15263" y="2068"/>
                </a:lnTo>
                <a:cubicBezTo>
                  <a:pt x="15553" y="2068"/>
                  <a:pt x="15788" y="1833"/>
                  <a:pt x="15788" y="1543"/>
                </a:cubicBezTo>
                <a:cubicBezTo>
                  <a:pt x="15788" y="1330"/>
                  <a:pt x="15665" y="1152"/>
                  <a:pt x="15486" y="1062"/>
                </a:cubicBezTo>
                <a:lnTo>
                  <a:pt x="18637" y="1062"/>
                </a:lnTo>
                <a:cubicBezTo>
                  <a:pt x="18939" y="1062"/>
                  <a:pt x="19173" y="827"/>
                  <a:pt x="19173" y="537"/>
                </a:cubicBezTo>
                <a:cubicBezTo>
                  <a:pt x="19162" y="235"/>
                  <a:pt x="18939" y="1"/>
                  <a:pt x="18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2"/>
          <p:cNvGrpSpPr/>
          <p:nvPr/>
        </p:nvGrpSpPr>
        <p:grpSpPr>
          <a:xfrm>
            <a:off x="8132163" y="4508887"/>
            <a:ext cx="213408" cy="316663"/>
            <a:chOff x="8873575" y="4119500"/>
            <a:chExt cx="228000" cy="337450"/>
          </a:xfrm>
        </p:grpSpPr>
        <p:sp>
          <p:nvSpPr>
            <p:cNvPr id="578" name="Google Shape;578;p42"/>
            <p:cNvSpPr/>
            <p:nvPr/>
          </p:nvSpPr>
          <p:spPr>
            <a:xfrm>
              <a:off x="8873575" y="4449100"/>
              <a:ext cx="228000" cy="7850"/>
            </a:xfrm>
            <a:custGeom>
              <a:avLst/>
              <a:gdLst/>
              <a:ahLst/>
              <a:cxnLst/>
              <a:rect l="l" t="t" r="r" b="b"/>
              <a:pathLst>
                <a:path w="4560" h="157" extrusionOk="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8873575" y="4445750"/>
              <a:ext cx="228000" cy="6750"/>
            </a:xfrm>
            <a:custGeom>
              <a:avLst/>
              <a:gdLst/>
              <a:ahLst/>
              <a:cxnLst/>
              <a:rect l="l" t="t" r="r" b="b"/>
              <a:pathLst>
                <a:path w="4560" h="135" extrusionOk="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8885325" y="4122300"/>
              <a:ext cx="203950" cy="327950"/>
            </a:xfrm>
            <a:custGeom>
              <a:avLst/>
              <a:gdLst/>
              <a:ahLst/>
              <a:cxnLst/>
              <a:rect l="l" t="t" r="r" b="b"/>
              <a:pathLst>
                <a:path w="4079" h="6559" extrusionOk="0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8885875" y="4126200"/>
              <a:ext cx="203950" cy="8400"/>
            </a:xfrm>
            <a:custGeom>
              <a:avLst/>
              <a:gdLst/>
              <a:ahLst/>
              <a:cxnLst/>
              <a:rect l="l" t="t" r="r" b="b"/>
              <a:pathLst>
                <a:path w="4079" h="168" extrusionOk="0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8933375" y="4231800"/>
              <a:ext cx="109000" cy="108950"/>
            </a:xfrm>
            <a:custGeom>
              <a:avLst/>
              <a:gdLst/>
              <a:ahLst/>
              <a:cxnLst/>
              <a:rect l="l" t="t" r="r" b="b"/>
              <a:pathLst>
                <a:path w="2180" h="2179" extrusionOk="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8873575" y="4122850"/>
              <a:ext cx="228000" cy="7850"/>
            </a:xfrm>
            <a:custGeom>
              <a:avLst/>
              <a:gdLst/>
              <a:ahLst/>
              <a:cxnLst/>
              <a:rect l="l" t="t" r="r" b="b"/>
              <a:pathLst>
                <a:path w="4560" h="157" extrusionOk="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8873575" y="4119500"/>
              <a:ext cx="228000" cy="6750"/>
            </a:xfrm>
            <a:custGeom>
              <a:avLst/>
              <a:gdLst/>
              <a:ahLst/>
              <a:cxnLst/>
              <a:rect l="l" t="t" r="r" b="b"/>
              <a:pathLst>
                <a:path w="4560" h="135" extrusionOk="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8885875" y="4192650"/>
              <a:ext cx="203950" cy="3400"/>
            </a:xfrm>
            <a:custGeom>
              <a:avLst/>
              <a:gdLst/>
              <a:ahLst/>
              <a:cxnLst/>
              <a:rect l="l" t="t" r="r" b="b"/>
              <a:pathLst>
                <a:path w="4079" h="68" extrusionOk="0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8885875" y="43720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8938975" y="4237850"/>
              <a:ext cx="97800" cy="92300"/>
            </a:xfrm>
            <a:custGeom>
              <a:avLst/>
              <a:gdLst/>
              <a:ahLst/>
              <a:cxnLst/>
              <a:rect l="l" t="t" r="r" b="b"/>
              <a:pathLst>
                <a:path w="1956" h="1846" extrusionOk="0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8885875" y="43921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8885875" y="42128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8874725" y="4196600"/>
              <a:ext cx="225150" cy="16800"/>
            </a:xfrm>
            <a:custGeom>
              <a:avLst/>
              <a:gdLst/>
              <a:ahLst/>
              <a:cxnLst/>
              <a:rect l="l" t="t" r="r" b="b"/>
              <a:pathLst>
                <a:path w="4503" h="336" extrusionOk="0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8874725" y="4375900"/>
              <a:ext cx="225150" cy="16250"/>
            </a:xfrm>
            <a:custGeom>
              <a:avLst/>
              <a:gdLst/>
              <a:ahLst/>
              <a:cxnLst/>
              <a:rect l="l" t="t" r="r" b="b"/>
              <a:pathLst>
                <a:path w="4503" h="325" extrusionOk="0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8898175" y="4139600"/>
              <a:ext cx="44200" cy="298350"/>
            </a:xfrm>
            <a:custGeom>
              <a:avLst/>
              <a:gdLst/>
              <a:ahLst/>
              <a:cxnLst/>
              <a:rect l="l" t="t" r="r" b="b"/>
              <a:pathLst>
                <a:path w="884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9021625" y="4139600"/>
              <a:ext cx="37500" cy="298350"/>
            </a:xfrm>
            <a:custGeom>
              <a:avLst/>
              <a:gdLst/>
              <a:ahLst/>
              <a:cxnLst/>
              <a:rect l="l" t="t" r="r" b="b"/>
              <a:pathLst>
                <a:path w="750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9066325" y="4139600"/>
              <a:ext cx="12900" cy="298350"/>
            </a:xfrm>
            <a:custGeom>
              <a:avLst/>
              <a:gdLst/>
              <a:ahLst/>
              <a:cxnLst/>
              <a:rect l="l" t="t" r="r" b="b"/>
              <a:pathLst>
                <a:path w="258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7817901" y="4622105"/>
            <a:ext cx="316415" cy="213955"/>
            <a:chOff x="8537825" y="4240150"/>
            <a:chExt cx="338050" cy="228000"/>
          </a:xfrm>
        </p:grpSpPr>
        <p:sp>
          <p:nvSpPr>
            <p:cNvPr id="596" name="Google Shape;596;p42"/>
            <p:cNvSpPr/>
            <p:nvPr/>
          </p:nvSpPr>
          <p:spPr>
            <a:xfrm>
              <a:off x="8868025" y="4240150"/>
              <a:ext cx="7850" cy="228000"/>
            </a:xfrm>
            <a:custGeom>
              <a:avLst/>
              <a:gdLst/>
              <a:ahLst/>
              <a:cxnLst/>
              <a:rect l="l" t="t" r="r" b="b"/>
              <a:pathLst>
                <a:path w="157" h="4560" extrusionOk="0">
                  <a:moveTo>
                    <a:pt x="0" y="1"/>
                  </a:moveTo>
                  <a:lnTo>
                    <a:pt x="0" y="4559"/>
                  </a:lnTo>
                  <a:lnTo>
                    <a:pt x="90" y="4559"/>
                  </a:lnTo>
                  <a:cubicBezTo>
                    <a:pt x="123" y="4559"/>
                    <a:pt x="157" y="3531"/>
                    <a:pt x="157" y="2280"/>
                  </a:cubicBezTo>
                  <a:cubicBezTo>
                    <a:pt x="157" y="1017"/>
                    <a:pt x="12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8864675" y="4240150"/>
              <a:ext cx="6750" cy="227450"/>
            </a:xfrm>
            <a:custGeom>
              <a:avLst/>
              <a:gdLst/>
              <a:ahLst/>
              <a:cxnLst/>
              <a:rect l="l" t="t" r="r" b="b"/>
              <a:pathLst>
                <a:path w="135" h="4549" extrusionOk="0">
                  <a:moveTo>
                    <a:pt x="67" y="1"/>
                  </a:moveTo>
                  <a:cubicBezTo>
                    <a:pt x="34" y="1"/>
                    <a:pt x="0" y="1017"/>
                    <a:pt x="0" y="2280"/>
                  </a:cubicBezTo>
                  <a:cubicBezTo>
                    <a:pt x="0" y="3531"/>
                    <a:pt x="34" y="4548"/>
                    <a:pt x="67" y="4548"/>
                  </a:cubicBezTo>
                  <a:cubicBezTo>
                    <a:pt x="112" y="4548"/>
                    <a:pt x="134" y="3531"/>
                    <a:pt x="134" y="2280"/>
                  </a:cubicBezTo>
                  <a:cubicBezTo>
                    <a:pt x="134" y="1017"/>
                    <a:pt x="11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8540625" y="4251900"/>
              <a:ext cx="328000" cy="203950"/>
            </a:xfrm>
            <a:custGeom>
              <a:avLst/>
              <a:gdLst/>
              <a:ahLst/>
              <a:cxnLst/>
              <a:rect l="l" t="t" r="r" b="b"/>
              <a:pathLst>
                <a:path w="6560" h="4079" extrusionOk="0">
                  <a:moveTo>
                    <a:pt x="1" y="0"/>
                  </a:moveTo>
                  <a:lnTo>
                    <a:pt x="1" y="4078"/>
                  </a:lnTo>
                  <a:lnTo>
                    <a:pt x="6559" y="4078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8545125" y="4251900"/>
              <a:ext cx="8400" cy="203950"/>
            </a:xfrm>
            <a:custGeom>
              <a:avLst/>
              <a:gdLst/>
              <a:ahLst/>
              <a:cxnLst/>
              <a:rect l="l" t="t" r="r" b="b"/>
              <a:pathLst>
                <a:path w="1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123" y="4078"/>
                  </a:lnTo>
                  <a:cubicBezTo>
                    <a:pt x="145" y="3710"/>
                    <a:pt x="168" y="2939"/>
                    <a:pt x="168" y="2045"/>
                  </a:cubicBezTo>
                  <a:cubicBezTo>
                    <a:pt x="168" y="1151"/>
                    <a:pt x="145" y="380"/>
                    <a:pt x="12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8651275" y="4299350"/>
              <a:ext cx="108950" cy="109000"/>
            </a:xfrm>
            <a:custGeom>
              <a:avLst/>
              <a:gdLst/>
              <a:ahLst/>
              <a:cxnLst/>
              <a:rect l="l" t="t" r="r" b="b"/>
              <a:pathLst>
                <a:path w="2179" h="2180" extrusionOk="0">
                  <a:moveTo>
                    <a:pt x="1084" y="1"/>
                  </a:moveTo>
                  <a:cubicBezTo>
                    <a:pt x="737" y="1"/>
                    <a:pt x="425" y="169"/>
                    <a:pt x="235" y="414"/>
                  </a:cubicBezTo>
                  <a:cubicBezTo>
                    <a:pt x="78" y="593"/>
                    <a:pt x="0" y="828"/>
                    <a:pt x="0" y="1096"/>
                  </a:cubicBezTo>
                  <a:cubicBezTo>
                    <a:pt x="0" y="1476"/>
                    <a:pt x="190" y="1811"/>
                    <a:pt x="480" y="2001"/>
                  </a:cubicBezTo>
                  <a:cubicBezTo>
                    <a:pt x="648" y="2113"/>
                    <a:pt x="860" y="2180"/>
                    <a:pt x="1084" y="2180"/>
                  </a:cubicBezTo>
                  <a:cubicBezTo>
                    <a:pt x="1307" y="2180"/>
                    <a:pt x="1508" y="2113"/>
                    <a:pt x="1687" y="2001"/>
                  </a:cubicBezTo>
                  <a:cubicBezTo>
                    <a:pt x="1978" y="1811"/>
                    <a:pt x="2179" y="1476"/>
                    <a:pt x="2179" y="1096"/>
                  </a:cubicBezTo>
                  <a:cubicBezTo>
                    <a:pt x="2179" y="828"/>
                    <a:pt x="2089" y="593"/>
                    <a:pt x="1933" y="414"/>
                  </a:cubicBezTo>
                  <a:cubicBezTo>
                    <a:pt x="1743" y="157"/>
                    <a:pt x="143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8541175" y="4240150"/>
              <a:ext cx="7900" cy="228000"/>
            </a:xfrm>
            <a:custGeom>
              <a:avLst/>
              <a:gdLst/>
              <a:ahLst/>
              <a:cxnLst/>
              <a:rect l="l" t="t" r="r" b="b"/>
              <a:pathLst>
                <a:path w="158" h="4560" extrusionOk="0">
                  <a:moveTo>
                    <a:pt x="1" y="1"/>
                  </a:moveTo>
                  <a:lnTo>
                    <a:pt x="1" y="4559"/>
                  </a:lnTo>
                  <a:lnTo>
                    <a:pt x="90" y="4559"/>
                  </a:lnTo>
                  <a:cubicBezTo>
                    <a:pt x="124" y="4559"/>
                    <a:pt x="157" y="3531"/>
                    <a:pt x="157" y="2280"/>
                  </a:cubicBezTo>
                  <a:cubicBezTo>
                    <a:pt x="157" y="1017"/>
                    <a:pt x="124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8537825" y="4240150"/>
              <a:ext cx="7350" cy="227450"/>
            </a:xfrm>
            <a:custGeom>
              <a:avLst/>
              <a:gdLst/>
              <a:ahLst/>
              <a:cxnLst/>
              <a:rect l="l" t="t" r="r" b="b"/>
              <a:pathLst>
                <a:path w="147" h="4549" extrusionOk="0">
                  <a:moveTo>
                    <a:pt x="68" y="1"/>
                  </a:moveTo>
                  <a:cubicBezTo>
                    <a:pt x="34" y="1"/>
                    <a:pt x="1" y="1017"/>
                    <a:pt x="1" y="2280"/>
                  </a:cubicBezTo>
                  <a:cubicBezTo>
                    <a:pt x="1" y="3531"/>
                    <a:pt x="34" y="4548"/>
                    <a:pt x="68" y="4548"/>
                  </a:cubicBezTo>
                  <a:cubicBezTo>
                    <a:pt x="113" y="4548"/>
                    <a:pt x="146" y="3531"/>
                    <a:pt x="146" y="2280"/>
                  </a:cubicBezTo>
                  <a:cubicBezTo>
                    <a:pt x="146" y="1017"/>
                    <a:pt x="113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86121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1" y="0"/>
                  </a:move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87909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8652925" y="4306000"/>
              <a:ext cx="95600" cy="96750"/>
            </a:xfrm>
            <a:custGeom>
              <a:avLst/>
              <a:gdLst/>
              <a:ahLst/>
              <a:cxnLst/>
              <a:rect l="l" t="t" r="r" b="b"/>
              <a:pathLst>
                <a:path w="1912" h="1935" extrusionOk="0">
                  <a:moveTo>
                    <a:pt x="1044" y="787"/>
                  </a:moveTo>
                  <a:cubicBezTo>
                    <a:pt x="1135" y="787"/>
                    <a:pt x="1224" y="846"/>
                    <a:pt x="1218" y="963"/>
                  </a:cubicBezTo>
                  <a:cubicBezTo>
                    <a:pt x="1218" y="1080"/>
                    <a:pt x="1129" y="1139"/>
                    <a:pt x="1040" y="1139"/>
                  </a:cubicBezTo>
                  <a:cubicBezTo>
                    <a:pt x="950" y="1139"/>
                    <a:pt x="861" y="1080"/>
                    <a:pt x="861" y="963"/>
                  </a:cubicBezTo>
                  <a:cubicBezTo>
                    <a:pt x="861" y="846"/>
                    <a:pt x="953" y="787"/>
                    <a:pt x="1044" y="787"/>
                  </a:cubicBezTo>
                  <a:close/>
                  <a:moveTo>
                    <a:pt x="1108" y="1"/>
                  </a:moveTo>
                  <a:cubicBezTo>
                    <a:pt x="1093" y="1"/>
                    <a:pt x="1077" y="1"/>
                    <a:pt x="1062" y="2"/>
                  </a:cubicBezTo>
                  <a:cubicBezTo>
                    <a:pt x="1062" y="80"/>
                    <a:pt x="1051" y="181"/>
                    <a:pt x="1040" y="281"/>
                  </a:cubicBezTo>
                  <a:cubicBezTo>
                    <a:pt x="1028" y="415"/>
                    <a:pt x="1006" y="561"/>
                    <a:pt x="1006" y="695"/>
                  </a:cubicBezTo>
                  <a:cubicBezTo>
                    <a:pt x="939" y="706"/>
                    <a:pt x="883" y="739"/>
                    <a:pt x="839" y="784"/>
                  </a:cubicBezTo>
                  <a:cubicBezTo>
                    <a:pt x="615" y="672"/>
                    <a:pt x="414" y="538"/>
                    <a:pt x="213" y="449"/>
                  </a:cubicBezTo>
                  <a:cubicBezTo>
                    <a:pt x="34" y="762"/>
                    <a:pt x="1" y="1153"/>
                    <a:pt x="213" y="1477"/>
                  </a:cubicBezTo>
                  <a:cubicBezTo>
                    <a:pt x="425" y="1399"/>
                    <a:pt x="637" y="1265"/>
                    <a:pt x="839" y="1142"/>
                  </a:cubicBezTo>
                  <a:cubicBezTo>
                    <a:pt x="883" y="1186"/>
                    <a:pt x="939" y="1209"/>
                    <a:pt x="995" y="1231"/>
                  </a:cubicBezTo>
                  <a:cubicBezTo>
                    <a:pt x="1006" y="1477"/>
                    <a:pt x="1028" y="1712"/>
                    <a:pt x="1062" y="1935"/>
                  </a:cubicBezTo>
                  <a:cubicBezTo>
                    <a:pt x="1442" y="1935"/>
                    <a:pt x="1755" y="1700"/>
                    <a:pt x="1911" y="1365"/>
                  </a:cubicBezTo>
                  <a:cubicBezTo>
                    <a:pt x="1721" y="1265"/>
                    <a:pt x="1509" y="1153"/>
                    <a:pt x="1285" y="1030"/>
                  </a:cubicBezTo>
                  <a:cubicBezTo>
                    <a:pt x="1297" y="985"/>
                    <a:pt x="1297" y="952"/>
                    <a:pt x="1285" y="907"/>
                  </a:cubicBezTo>
                  <a:cubicBezTo>
                    <a:pt x="1509" y="784"/>
                    <a:pt x="1721" y="672"/>
                    <a:pt x="1911" y="572"/>
                  </a:cubicBezTo>
                  <a:cubicBezTo>
                    <a:pt x="1750" y="250"/>
                    <a:pt x="1466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88110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1" y="0"/>
                  </a:moveTo>
                  <a:lnTo>
                    <a:pt x="1" y="615"/>
                  </a:ln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863227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8615475" y="4241850"/>
              <a:ext cx="16850" cy="225150"/>
            </a:xfrm>
            <a:custGeom>
              <a:avLst/>
              <a:gdLst/>
              <a:ahLst/>
              <a:cxnLst/>
              <a:rect l="l" t="t" r="r" b="b"/>
              <a:pathLst>
                <a:path w="337" h="4503" extrusionOk="0">
                  <a:moveTo>
                    <a:pt x="169" y="0"/>
                  </a:moveTo>
                  <a:cubicBezTo>
                    <a:pt x="68" y="0"/>
                    <a:pt x="1" y="67"/>
                    <a:pt x="1" y="145"/>
                  </a:cubicBezTo>
                  <a:lnTo>
                    <a:pt x="1" y="414"/>
                  </a:lnTo>
                  <a:lnTo>
                    <a:pt x="1" y="659"/>
                  </a:lnTo>
                  <a:lnTo>
                    <a:pt x="1" y="816"/>
                  </a:lnTo>
                  <a:lnTo>
                    <a:pt x="1" y="1553"/>
                  </a:lnTo>
                  <a:lnTo>
                    <a:pt x="1" y="3151"/>
                  </a:lnTo>
                  <a:lnTo>
                    <a:pt x="1" y="4034"/>
                  </a:lnTo>
                  <a:lnTo>
                    <a:pt x="1" y="4346"/>
                  </a:lnTo>
                  <a:cubicBezTo>
                    <a:pt x="1" y="4391"/>
                    <a:pt x="12" y="4436"/>
                    <a:pt x="57" y="4458"/>
                  </a:cubicBezTo>
                  <a:cubicBezTo>
                    <a:pt x="79" y="4492"/>
                    <a:pt x="124" y="4503"/>
                    <a:pt x="169" y="4503"/>
                  </a:cubicBezTo>
                  <a:cubicBezTo>
                    <a:pt x="269" y="4503"/>
                    <a:pt x="336" y="4436"/>
                    <a:pt x="336" y="4346"/>
                  </a:cubicBezTo>
                  <a:lnTo>
                    <a:pt x="336" y="4034"/>
                  </a:lnTo>
                  <a:lnTo>
                    <a:pt x="336" y="3151"/>
                  </a:lnTo>
                  <a:lnTo>
                    <a:pt x="336" y="1553"/>
                  </a:lnTo>
                  <a:lnTo>
                    <a:pt x="336" y="816"/>
                  </a:lnTo>
                  <a:lnTo>
                    <a:pt x="336" y="671"/>
                  </a:lnTo>
                  <a:lnTo>
                    <a:pt x="336" y="414"/>
                  </a:lnTo>
                  <a:lnTo>
                    <a:pt x="336" y="145"/>
                  </a:lnTo>
                  <a:cubicBezTo>
                    <a:pt x="336" y="67"/>
                    <a:pt x="269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8794275" y="4241250"/>
              <a:ext cx="16800" cy="225750"/>
            </a:xfrm>
            <a:custGeom>
              <a:avLst/>
              <a:gdLst/>
              <a:ahLst/>
              <a:cxnLst/>
              <a:rect l="l" t="t" r="r" b="b"/>
              <a:pathLst>
                <a:path w="336" h="4515" extrusionOk="0">
                  <a:moveTo>
                    <a:pt x="168" y="1"/>
                  </a:moveTo>
                  <a:cubicBezTo>
                    <a:pt x="79" y="12"/>
                    <a:pt x="0" y="79"/>
                    <a:pt x="0" y="157"/>
                  </a:cubicBezTo>
                  <a:lnTo>
                    <a:pt x="0" y="4046"/>
                  </a:lnTo>
                  <a:lnTo>
                    <a:pt x="0" y="4358"/>
                  </a:lnTo>
                  <a:cubicBezTo>
                    <a:pt x="0" y="4403"/>
                    <a:pt x="12" y="4448"/>
                    <a:pt x="56" y="4470"/>
                  </a:cubicBezTo>
                  <a:cubicBezTo>
                    <a:pt x="79" y="4504"/>
                    <a:pt x="123" y="4515"/>
                    <a:pt x="168" y="4515"/>
                  </a:cubicBezTo>
                  <a:cubicBezTo>
                    <a:pt x="268" y="4515"/>
                    <a:pt x="336" y="4448"/>
                    <a:pt x="336" y="4358"/>
                  </a:cubicBezTo>
                  <a:lnTo>
                    <a:pt x="336" y="4046"/>
                  </a:lnTo>
                  <a:lnTo>
                    <a:pt x="336" y="157"/>
                  </a:lnTo>
                  <a:cubicBezTo>
                    <a:pt x="336" y="79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8557975" y="4399350"/>
              <a:ext cx="298350" cy="44200"/>
            </a:xfrm>
            <a:custGeom>
              <a:avLst/>
              <a:gdLst/>
              <a:ahLst/>
              <a:cxnLst/>
              <a:rect l="l" t="t" r="r" b="b"/>
              <a:pathLst>
                <a:path w="5967" h="884" extrusionOk="0">
                  <a:moveTo>
                    <a:pt x="0" y="1"/>
                  </a:moveTo>
                  <a:lnTo>
                    <a:pt x="0" y="884"/>
                  </a:lnTo>
                  <a:lnTo>
                    <a:pt x="5967" y="884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8557975" y="4282600"/>
              <a:ext cx="298350" cy="37500"/>
            </a:xfrm>
            <a:custGeom>
              <a:avLst/>
              <a:gdLst/>
              <a:ahLst/>
              <a:cxnLst/>
              <a:rect l="l" t="t" r="r" b="b"/>
              <a:pathLst>
                <a:path w="5967" h="750" extrusionOk="0">
                  <a:moveTo>
                    <a:pt x="0" y="1"/>
                  </a:moveTo>
                  <a:lnTo>
                    <a:pt x="0" y="749"/>
                  </a:lnTo>
                  <a:lnTo>
                    <a:pt x="5967" y="74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8557975" y="4262500"/>
              <a:ext cx="298350" cy="12900"/>
            </a:xfrm>
            <a:custGeom>
              <a:avLst/>
              <a:gdLst/>
              <a:ahLst/>
              <a:cxnLst/>
              <a:rect l="l" t="t" r="r" b="b"/>
              <a:pathLst>
                <a:path w="5967" h="258" extrusionOk="0">
                  <a:moveTo>
                    <a:pt x="0" y="1"/>
                  </a:moveTo>
                  <a:lnTo>
                    <a:pt x="0" y="258"/>
                  </a:lnTo>
                  <a:lnTo>
                    <a:pt x="5967" y="258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42"/>
          <p:cNvSpPr/>
          <p:nvPr/>
        </p:nvSpPr>
        <p:spPr>
          <a:xfrm>
            <a:off x="7585804" y="921005"/>
            <a:ext cx="1384443" cy="729602"/>
          </a:xfrm>
          <a:custGeom>
            <a:avLst/>
            <a:gdLst/>
            <a:ahLst/>
            <a:cxnLst/>
            <a:rect l="l" t="t" r="r" b="b"/>
            <a:pathLst>
              <a:path w="23051" h="12158" extrusionOk="0">
                <a:moveTo>
                  <a:pt x="10481" y="1"/>
                </a:moveTo>
                <a:cubicBezTo>
                  <a:pt x="8090" y="1"/>
                  <a:pt x="6023" y="1386"/>
                  <a:pt x="5028" y="3409"/>
                </a:cubicBezTo>
                <a:cubicBezTo>
                  <a:pt x="4827" y="3375"/>
                  <a:pt x="4615" y="3353"/>
                  <a:pt x="4403" y="3353"/>
                </a:cubicBezTo>
                <a:cubicBezTo>
                  <a:pt x="1978" y="3353"/>
                  <a:pt x="0" y="5319"/>
                  <a:pt x="0" y="7755"/>
                </a:cubicBezTo>
                <a:cubicBezTo>
                  <a:pt x="0" y="10180"/>
                  <a:pt x="1978" y="12157"/>
                  <a:pt x="4403" y="12157"/>
                </a:cubicBezTo>
                <a:lnTo>
                  <a:pt x="17397" y="12157"/>
                </a:lnTo>
                <a:cubicBezTo>
                  <a:pt x="20525" y="12157"/>
                  <a:pt x="23050" y="9621"/>
                  <a:pt x="23050" y="6492"/>
                </a:cubicBezTo>
                <a:cubicBezTo>
                  <a:pt x="23050" y="3364"/>
                  <a:pt x="20525" y="839"/>
                  <a:pt x="17397" y="839"/>
                </a:cubicBezTo>
                <a:cubicBezTo>
                  <a:pt x="16358" y="839"/>
                  <a:pt x="15408" y="1118"/>
                  <a:pt x="14570" y="1599"/>
                </a:cubicBezTo>
                <a:cubicBezTo>
                  <a:pt x="13497" y="604"/>
                  <a:pt x="12056" y="1"/>
                  <a:pt x="104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173752" y="1987792"/>
            <a:ext cx="1384443" cy="729542"/>
          </a:xfrm>
          <a:custGeom>
            <a:avLst/>
            <a:gdLst/>
            <a:ahLst/>
            <a:cxnLst/>
            <a:rect l="l" t="t" r="r" b="b"/>
            <a:pathLst>
              <a:path w="23051" h="12157" extrusionOk="0">
                <a:moveTo>
                  <a:pt x="12570" y="0"/>
                </a:moveTo>
                <a:cubicBezTo>
                  <a:pt x="10994" y="0"/>
                  <a:pt x="9553" y="603"/>
                  <a:pt x="8480" y="1598"/>
                </a:cubicBezTo>
                <a:cubicBezTo>
                  <a:pt x="7643" y="1117"/>
                  <a:pt x="6693" y="838"/>
                  <a:pt x="5665" y="838"/>
                </a:cubicBezTo>
                <a:cubicBezTo>
                  <a:pt x="2548" y="838"/>
                  <a:pt x="0" y="3374"/>
                  <a:pt x="0" y="6503"/>
                </a:cubicBezTo>
                <a:cubicBezTo>
                  <a:pt x="0" y="9631"/>
                  <a:pt x="2536" y="12156"/>
                  <a:pt x="5665" y="12156"/>
                </a:cubicBezTo>
                <a:lnTo>
                  <a:pt x="18648" y="12156"/>
                </a:lnTo>
                <a:cubicBezTo>
                  <a:pt x="21084" y="12156"/>
                  <a:pt x="23050" y="10190"/>
                  <a:pt x="23050" y="7754"/>
                </a:cubicBezTo>
                <a:cubicBezTo>
                  <a:pt x="23050" y="5330"/>
                  <a:pt x="21084" y="3352"/>
                  <a:pt x="18648" y="3352"/>
                </a:cubicBezTo>
                <a:cubicBezTo>
                  <a:pt x="18436" y="3352"/>
                  <a:pt x="18235" y="3385"/>
                  <a:pt x="18022" y="3408"/>
                </a:cubicBezTo>
                <a:cubicBezTo>
                  <a:pt x="17028" y="1386"/>
                  <a:pt x="14961" y="0"/>
                  <a:pt x="1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>
            <a:spLocks noGrp="1"/>
          </p:cNvSpPr>
          <p:nvPr>
            <p:ph type="title"/>
          </p:nvPr>
        </p:nvSpPr>
        <p:spPr>
          <a:xfrm>
            <a:off x="521200" y="21011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Montserrat"/>
                <a:ea typeface="Montserrat"/>
                <a:cs typeface="Montserrat"/>
                <a:sym typeface="Montserrat"/>
              </a:rPr>
              <a:t>RESEARCH PAPERS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56" name="Google Shape;556;p41"/>
          <p:cNvGraphicFramePr/>
          <p:nvPr>
            <p:extLst>
              <p:ext uri="{D42A27DB-BD31-4B8C-83A1-F6EECF244321}">
                <p14:modId xmlns:p14="http://schemas.microsoft.com/office/powerpoint/2010/main" val="481812744"/>
              </p:ext>
            </p:extLst>
          </p:nvPr>
        </p:nvGraphicFramePr>
        <p:xfrm>
          <a:off x="720000" y="843971"/>
          <a:ext cx="7306400" cy="3860770"/>
        </p:xfrm>
        <a:graphic>
          <a:graphicData uri="http://schemas.openxmlformats.org/drawingml/2006/table">
            <a:tbl>
              <a:tblPr>
                <a:noFill/>
                <a:tableStyleId>{FEB768AC-21B7-4A7F-8D0C-506224B95DBF}</a:tableStyleId>
              </a:tblPr>
              <a:tblGrid>
                <a:gridCol w="24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756775301"/>
                    </a:ext>
                  </a:extLst>
                </a:gridCol>
              </a:tblGrid>
              <a:tr h="6264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Research Article Name </a:t>
                      </a:r>
                      <a:endParaRPr lang="en-IN"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 Medium"/>
                          <a:cs typeface="Montserrat Medium"/>
                          <a:sym typeface="Montserrat Medium"/>
                        </a:rPr>
                        <a:t>Publishers and Authors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 Medium"/>
                          <a:cs typeface="Montserrat Medium"/>
                          <a:sym typeface="Montserrat Medium"/>
                        </a:rPr>
                        <a:t>Article Links</a:t>
                      </a:r>
                      <a:endParaRPr sz="1600" b="1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09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 Quality Prediction using Machine Learning Algorithms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– A Review</a:t>
                      </a: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IEEE (Tanisha Madan; Shrddha Sagar; Deepali Virmani)</a:t>
                      </a:r>
                      <a:endParaRPr sz="1200" b="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https://ieeexplore.ieee.org/document/9362912</a:t>
                      </a:r>
                      <a:endParaRPr sz="95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Real time Air Quality Index from various locations 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Ministry of Environment, Forest and Climate Change Central Pollution Control Board</a:t>
                      </a: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https://data.gov.in/resource/real-time-air-quality-index-various-locations</a:t>
                      </a:r>
                      <a:endParaRPr sz="95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59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Long short-term memory neural network for air pollutant concentration predictions: Method development and evaluation</a:t>
                      </a: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Xiang Li, </a:t>
                      </a:r>
                    </a:p>
                    <a:p>
                      <a:pPr algn="l"/>
                      <a:r>
                        <a:rPr lang="nn-N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Ling Peng,</a:t>
                      </a:r>
                    </a:p>
                    <a:p>
                      <a:pPr algn="l"/>
                      <a:r>
                        <a:rPr lang="nn-N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Xiaojing Yao,</a:t>
                      </a:r>
                    </a:p>
                    <a:p>
                      <a:br>
                        <a:rPr lang="nn-N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95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https://www.researchgate.net/publication/319714176_Long_short-term_memory_neural_network_for_air_pollutant_concentration_predictions_Method_development_and_evaluation</a:t>
                      </a:r>
                      <a:endParaRPr sz="95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59"/>
          <p:cNvSpPr/>
          <p:nvPr/>
        </p:nvSpPr>
        <p:spPr>
          <a:xfrm>
            <a:off x="3922052" y="234223"/>
            <a:ext cx="1299879" cy="611562"/>
          </a:xfrm>
          <a:custGeom>
            <a:avLst/>
            <a:gdLst/>
            <a:ahLst/>
            <a:cxnLst/>
            <a:rect l="l" t="t" r="r" b="b"/>
            <a:pathLst>
              <a:path w="21643" h="10191" extrusionOk="0">
                <a:moveTo>
                  <a:pt x="12704" y="1"/>
                </a:moveTo>
                <a:cubicBezTo>
                  <a:pt x="11352" y="1"/>
                  <a:pt x="10179" y="738"/>
                  <a:pt x="9554" y="1844"/>
                </a:cubicBezTo>
                <a:cubicBezTo>
                  <a:pt x="9062" y="1643"/>
                  <a:pt x="8514" y="1532"/>
                  <a:pt x="7956" y="1532"/>
                </a:cubicBezTo>
                <a:cubicBezTo>
                  <a:pt x="7028" y="1532"/>
                  <a:pt x="6157" y="1844"/>
                  <a:pt x="5442" y="2336"/>
                </a:cubicBezTo>
                <a:cubicBezTo>
                  <a:pt x="5017" y="2191"/>
                  <a:pt x="4537" y="2090"/>
                  <a:pt x="4045" y="2090"/>
                </a:cubicBezTo>
                <a:cubicBezTo>
                  <a:pt x="1811" y="2090"/>
                  <a:pt x="1" y="3911"/>
                  <a:pt x="1" y="6146"/>
                </a:cubicBezTo>
                <a:cubicBezTo>
                  <a:pt x="1" y="8381"/>
                  <a:pt x="1811" y="10191"/>
                  <a:pt x="4045" y="10191"/>
                </a:cubicBezTo>
                <a:lnTo>
                  <a:pt x="17453" y="10191"/>
                </a:lnTo>
                <a:cubicBezTo>
                  <a:pt x="19777" y="10191"/>
                  <a:pt x="21643" y="8325"/>
                  <a:pt x="21643" y="6001"/>
                </a:cubicBezTo>
                <a:cubicBezTo>
                  <a:pt x="21643" y="3688"/>
                  <a:pt x="19777" y="1811"/>
                  <a:pt x="17453" y="1811"/>
                </a:cubicBezTo>
                <a:cubicBezTo>
                  <a:pt x="16939" y="1811"/>
                  <a:pt x="16447" y="1911"/>
                  <a:pt x="15989" y="2079"/>
                </a:cubicBezTo>
                <a:cubicBezTo>
                  <a:pt x="15408" y="850"/>
                  <a:pt x="14157" y="1"/>
                  <a:pt x="127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9"/>
          <p:cNvSpPr txBox="1">
            <a:spLocks noGrp="1"/>
          </p:cNvSpPr>
          <p:nvPr>
            <p:ph type="title"/>
          </p:nvPr>
        </p:nvSpPr>
        <p:spPr>
          <a:xfrm>
            <a:off x="389383" y="233282"/>
            <a:ext cx="8384262" cy="100012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Montserrat"/>
                <a:ea typeface="Montserrat"/>
                <a:cs typeface="Montserrat"/>
                <a:sym typeface="Montserrat"/>
              </a:rPr>
              <a:t>GUI INTERFACE CONCEPT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86" name="Google Shape;2286;p59"/>
          <p:cNvGrpSpPr/>
          <p:nvPr/>
        </p:nvGrpSpPr>
        <p:grpSpPr>
          <a:xfrm>
            <a:off x="3608256" y="1295249"/>
            <a:ext cx="4815900" cy="2553032"/>
            <a:chOff x="3608256" y="1295249"/>
            <a:chExt cx="4815900" cy="2553032"/>
          </a:xfrm>
        </p:grpSpPr>
        <p:sp>
          <p:nvSpPr>
            <p:cNvPr id="2287" name="Google Shape;2287;p59"/>
            <p:cNvSpPr/>
            <p:nvPr/>
          </p:nvSpPr>
          <p:spPr>
            <a:xfrm>
              <a:off x="4066206" y="1295249"/>
              <a:ext cx="3900000" cy="2375100"/>
            </a:xfrm>
            <a:prstGeom prst="round2SameRect">
              <a:avLst>
                <a:gd name="adj1" fmla="val 5556"/>
                <a:gd name="adj2" fmla="val 144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9"/>
            <p:cNvSpPr/>
            <p:nvPr/>
          </p:nvSpPr>
          <p:spPr>
            <a:xfrm>
              <a:off x="3608256" y="3706681"/>
              <a:ext cx="4815900" cy="141600"/>
            </a:xfrm>
            <a:prstGeom prst="round2SameRect">
              <a:avLst>
                <a:gd name="adj1" fmla="val 5556"/>
                <a:gd name="adj2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9"/>
            <p:cNvSpPr/>
            <p:nvPr/>
          </p:nvSpPr>
          <p:spPr>
            <a:xfrm>
              <a:off x="5632956" y="3706681"/>
              <a:ext cx="766500" cy="54900"/>
            </a:xfrm>
            <a:prstGeom prst="round2SameRect">
              <a:avLst>
                <a:gd name="adj1" fmla="val 5556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90" name="Google Shape;2290;p59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4207039" y="1465734"/>
            <a:ext cx="3618334" cy="203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p59"/>
          <p:cNvSpPr/>
          <p:nvPr/>
        </p:nvSpPr>
        <p:spPr>
          <a:xfrm>
            <a:off x="1105765" y="4814520"/>
            <a:ext cx="897343" cy="146852"/>
          </a:xfrm>
          <a:custGeom>
            <a:avLst/>
            <a:gdLst/>
            <a:ahLst/>
            <a:cxnLst/>
            <a:rect l="l" t="t" r="r" b="b"/>
            <a:pathLst>
              <a:path w="19174" h="3130" extrusionOk="0">
                <a:moveTo>
                  <a:pt x="3911" y="1"/>
                </a:moveTo>
                <a:cubicBezTo>
                  <a:pt x="3609" y="1"/>
                  <a:pt x="3375" y="246"/>
                  <a:pt x="3375" y="537"/>
                </a:cubicBezTo>
                <a:cubicBezTo>
                  <a:pt x="3375" y="749"/>
                  <a:pt x="3498" y="928"/>
                  <a:pt x="3688" y="1006"/>
                </a:cubicBezTo>
                <a:lnTo>
                  <a:pt x="526" y="1006"/>
                </a:lnTo>
                <a:cubicBezTo>
                  <a:pt x="235" y="1006"/>
                  <a:pt x="1" y="1252"/>
                  <a:pt x="1" y="1543"/>
                </a:cubicBezTo>
                <a:cubicBezTo>
                  <a:pt x="1" y="1833"/>
                  <a:pt x="235" y="2068"/>
                  <a:pt x="526" y="2068"/>
                </a:cubicBezTo>
                <a:lnTo>
                  <a:pt x="2514" y="2068"/>
                </a:lnTo>
                <a:cubicBezTo>
                  <a:pt x="2291" y="2135"/>
                  <a:pt x="2135" y="2347"/>
                  <a:pt x="2135" y="2582"/>
                </a:cubicBezTo>
                <a:cubicBezTo>
                  <a:pt x="2135" y="2883"/>
                  <a:pt x="2369" y="3129"/>
                  <a:pt x="2682" y="3129"/>
                </a:cubicBezTo>
                <a:lnTo>
                  <a:pt x="11229" y="3129"/>
                </a:lnTo>
                <a:cubicBezTo>
                  <a:pt x="11520" y="3129"/>
                  <a:pt x="11766" y="2895"/>
                  <a:pt x="11766" y="2582"/>
                </a:cubicBezTo>
                <a:cubicBezTo>
                  <a:pt x="11766" y="2347"/>
                  <a:pt x="11620" y="2135"/>
                  <a:pt x="11397" y="2068"/>
                </a:cubicBezTo>
                <a:lnTo>
                  <a:pt x="15263" y="2068"/>
                </a:lnTo>
                <a:cubicBezTo>
                  <a:pt x="15553" y="2068"/>
                  <a:pt x="15788" y="1833"/>
                  <a:pt x="15788" y="1543"/>
                </a:cubicBezTo>
                <a:cubicBezTo>
                  <a:pt x="15788" y="1330"/>
                  <a:pt x="15665" y="1152"/>
                  <a:pt x="15486" y="1062"/>
                </a:cubicBezTo>
                <a:lnTo>
                  <a:pt x="18637" y="1062"/>
                </a:lnTo>
                <a:cubicBezTo>
                  <a:pt x="18939" y="1062"/>
                  <a:pt x="19173" y="827"/>
                  <a:pt x="19173" y="537"/>
                </a:cubicBezTo>
                <a:cubicBezTo>
                  <a:pt x="19162" y="235"/>
                  <a:pt x="18939" y="1"/>
                  <a:pt x="18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3" name="Google Shape;2293;p59"/>
          <p:cNvGrpSpPr/>
          <p:nvPr/>
        </p:nvGrpSpPr>
        <p:grpSpPr>
          <a:xfrm>
            <a:off x="1711263" y="4508887"/>
            <a:ext cx="213408" cy="316663"/>
            <a:chOff x="8873575" y="4119500"/>
            <a:chExt cx="228000" cy="337450"/>
          </a:xfrm>
        </p:grpSpPr>
        <p:sp>
          <p:nvSpPr>
            <p:cNvPr id="2294" name="Google Shape;2294;p59"/>
            <p:cNvSpPr/>
            <p:nvPr/>
          </p:nvSpPr>
          <p:spPr>
            <a:xfrm>
              <a:off x="8873575" y="4449100"/>
              <a:ext cx="228000" cy="7850"/>
            </a:xfrm>
            <a:custGeom>
              <a:avLst/>
              <a:gdLst/>
              <a:ahLst/>
              <a:cxnLst/>
              <a:rect l="l" t="t" r="r" b="b"/>
              <a:pathLst>
                <a:path w="4560" h="157" extrusionOk="0">
                  <a:moveTo>
                    <a:pt x="1" y="0"/>
                  </a:moveTo>
                  <a:lnTo>
                    <a:pt x="1" y="79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8873575" y="4445750"/>
              <a:ext cx="228000" cy="6750"/>
            </a:xfrm>
            <a:custGeom>
              <a:avLst/>
              <a:gdLst/>
              <a:ahLst/>
              <a:cxnLst/>
              <a:rect l="l" t="t" r="r" b="b"/>
              <a:pathLst>
                <a:path w="4560" h="135" extrusionOk="0">
                  <a:moveTo>
                    <a:pt x="2280" y="0"/>
                  </a:moveTo>
                  <a:cubicBezTo>
                    <a:pt x="1018" y="0"/>
                    <a:pt x="1" y="23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23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8885325" y="4122300"/>
              <a:ext cx="203950" cy="327950"/>
            </a:xfrm>
            <a:custGeom>
              <a:avLst/>
              <a:gdLst/>
              <a:ahLst/>
              <a:cxnLst/>
              <a:rect l="l" t="t" r="r" b="b"/>
              <a:pathLst>
                <a:path w="4079" h="6559" extrusionOk="0">
                  <a:moveTo>
                    <a:pt x="1" y="0"/>
                  </a:moveTo>
                  <a:lnTo>
                    <a:pt x="1" y="6559"/>
                  </a:lnTo>
                  <a:lnTo>
                    <a:pt x="4079" y="655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8885875" y="4126200"/>
              <a:ext cx="203950" cy="8400"/>
            </a:xfrm>
            <a:custGeom>
              <a:avLst/>
              <a:gdLst/>
              <a:ahLst/>
              <a:cxnLst/>
              <a:rect l="l" t="t" r="r" b="b"/>
              <a:pathLst>
                <a:path w="4079" h="168" extrusionOk="0">
                  <a:moveTo>
                    <a:pt x="1" y="0"/>
                  </a:moveTo>
                  <a:lnTo>
                    <a:pt x="1" y="134"/>
                  </a:lnTo>
                  <a:cubicBezTo>
                    <a:pt x="369" y="157"/>
                    <a:pt x="1140" y="168"/>
                    <a:pt x="2034" y="168"/>
                  </a:cubicBezTo>
                  <a:cubicBezTo>
                    <a:pt x="2928" y="168"/>
                    <a:pt x="3699" y="157"/>
                    <a:pt x="4079" y="134"/>
                  </a:cubicBez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8933375" y="4231800"/>
              <a:ext cx="109000" cy="108950"/>
            </a:xfrm>
            <a:custGeom>
              <a:avLst/>
              <a:gdLst/>
              <a:ahLst/>
              <a:cxnLst/>
              <a:rect l="l" t="t" r="r" b="b"/>
              <a:pathLst>
                <a:path w="2180" h="2179" extrusionOk="0">
                  <a:moveTo>
                    <a:pt x="1084" y="0"/>
                  </a:moveTo>
                  <a:cubicBezTo>
                    <a:pt x="704" y="0"/>
                    <a:pt x="369" y="190"/>
                    <a:pt x="179" y="492"/>
                  </a:cubicBezTo>
                  <a:cubicBezTo>
                    <a:pt x="67" y="659"/>
                    <a:pt x="0" y="872"/>
                    <a:pt x="0" y="1084"/>
                  </a:cubicBezTo>
                  <a:cubicBezTo>
                    <a:pt x="0" y="1307"/>
                    <a:pt x="67" y="1508"/>
                    <a:pt x="179" y="1687"/>
                  </a:cubicBezTo>
                  <a:cubicBezTo>
                    <a:pt x="369" y="1978"/>
                    <a:pt x="704" y="2179"/>
                    <a:pt x="1084" y="2179"/>
                  </a:cubicBezTo>
                  <a:cubicBezTo>
                    <a:pt x="1352" y="2179"/>
                    <a:pt x="1587" y="2089"/>
                    <a:pt x="1766" y="1944"/>
                  </a:cubicBezTo>
                  <a:cubicBezTo>
                    <a:pt x="2023" y="1743"/>
                    <a:pt x="2179" y="1441"/>
                    <a:pt x="2179" y="1084"/>
                  </a:cubicBezTo>
                  <a:cubicBezTo>
                    <a:pt x="2179" y="760"/>
                    <a:pt x="2023" y="447"/>
                    <a:pt x="1766" y="235"/>
                  </a:cubicBezTo>
                  <a:cubicBezTo>
                    <a:pt x="1587" y="89"/>
                    <a:pt x="1352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8873575" y="4122850"/>
              <a:ext cx="228000" cy="7850"/>
            </a:xfrm>
            <a:custGeom>
              <a:avLst/>
              <a:gdLst/>
              <a:ahLst/>
              <a:cxnLst/>
              <a:rect l="l" t="t" r="r" b="b"/>
              <a:pathLst>
                <a:path w="4560" h="157" extrusionOk="0">
                  <a:moveTo>
                    <a:pt x="1" y="0"/>
                  </a:moveTo>
                  <a:lnTo>
                    <a:pt x="1" y="90"/>
                  </a:lnTo>
                  <a:cubicBezTo>
                    <a:pt x="1" y="123"/>
                    <a:pt x="1029" y="157"/>
                    <a:pt x="2280" y="157"/>
                  </a:cubicBezTo>
                  <a:cubicBezTo>
                    <a:pt x="3543" y="157"/>
                    <a:pt x="4560" y="123"/>
                    <a:pt x="4560" y="90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8873575" y="4119500"/>
              <a:ext cx="228000" cy="6750"/>
            </a:xfrm>
            <a:custGeom>
              <a:avLst/>
              <a:gdLst/>
              <a:ahLst/>
              <a:cxnLst/>
              <a:rect l="l" t="t" r="r" b="b"/>
              <a:pathLst>
                <a:path w="4560" h="135" extrusionOk="0">
                  <a:moveTo>
                    <a:pt x="2280" y="0"/>
                  </a:moveTo>
                  <a:cubicBezTo>
                    <a:pt x="1018" y="0"/>
                    <a:pt x="1" y="34"/>
                    <a:pt x="1" y="67"/>
                  </a:cubicBezTo>
                  <a:cubicBezTo>
                    <a:pt x="1" y="101"/>
                    <a:pt x="1018" y="134"/>
                    <a:pt x="2280" y="134"/>
                  </a:cubicBezTo>
                  <a:cubicBezTo>
                    <a:pt x="3543" y="134"/>
                    <a:pt x="4560" y="101"/>
                    <a:pt x="4560" y="67"/>
                  </a:cubicBezTo>
                  <a:cubicBezTo>
                    <a:pt x="4560" y="34"/>
                    <a:pt x="3543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8885875" y="4192650"/>
              <a:ext cx="203950" cy="3400"/>
            </a:xfrm>
            <a:custGeom>
              <a:avLst/>
              <a:gdLst/>
              <a:ahLst/>
              <a:cxnLst/>
              <a:rect l="l" t="t" r="r" b="b"/>
              <a:pathLst>
                <a:path w="4079" h="68" extrusionOk="0">
                  <a:moveTo>
                    <a:pt x="1" y="1"/>
                  </a:moveTo>
                  <a:lnTo>
                    <a:pt x="1" y="68"/>
                  </a:lnTo>
                  <a:lnTo>
                    <a:pt x="4079" y="6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8885875" y="43720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0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8938975" y="4237850"/>
              <a:ext cx="97800" cy="92300"/>
            </a:xfrm>
            <a:custGeom>
              <a:avLst/>
              <a:gdLst/>
              <a:ahLst/>
              <a:cxnLst/>
              <a:rect l="l" t="t" r="r" b="b"/>
              <a:pathLst>
                <a:path w="1956" h="1846" extrusionOk="0">
                  <a:moveTo>
                    <a:pt x="972" y="784"/>
                  </a:moveTo>
                  <a:cubicBezTo>
                    <a:pt x="1207" y="784"/>
                    <a:pt x="1207" y="1153"/>
                    <a:pt x="972" y="1153"/>
                  </a:cubicBezTo>
                  <a:cubicBezTo>
                    <a:pt x="738" y="1153"/>
                    <a:pt x="738" y="784"/>
                    <a:pt x="972" y="784"/>
                  </a:cubicBezTo>
                  <a:close/>
                  <a:moveTo>
                    <a:pt x="954" y="0"/>
                  </a:moveTo>
                  <a:cubicBezTo>
                    <a:pt x="784" y="0"/>
                    <a:pt x="613" y="46"/>
                    <a:pt x="458" y="147"/>
                  </a:cubicBezTo>
                  <a:cubicBezTo>
                    <a:pt x="536" y="348"/>
                    <a:pt x="671" y="561"/>
                    <a:pt x="793" y="773"/>
                  </a:cubicBezTo>
                  <a:cubicBezTo>
                    <a:pt x="749" y="818"/>
                    <a:pt x="726" y="873"/>
                    <a:pt x="704" y="929"/>
                  </a:cubicBezTo>
                  <a:cubicBezTo>
                    <a:pt x="458" y="940"/>
                    <a:pt x="224" y="952"/>
                    <a:pt x="0" y="996"/>
                  </a:cubicBezTo>
                  <a:cubicBezTo>
                    <a:pt x="0" y="1376"/>
                    <a:pt x="235" y="1678"/>
                    <a:pt x="570" y="1845"/>
                  </a:cubicBezTo>
                  <a:cubicBezTo>
                    <a:pt x="671" y="1656"/>
                    <a:pt x="782" y="1443"/>
                    <a:pt x="905" y="1220"/>
                  </a:cubicBezTo>
                  <a:cubicBezTo>
                    <a:pt x="928" y="1225"/>
                    <a:pt x="947" y="1228"/>
                    <a:pt x="967" y="1228"/>
                  </a:cubicBezTo>
                  <a:cubicBezTo>
                    <a:pt x="986" y="1228"/>
                    <a:pt x="1006" y="1225"/>
                    <a:pt x="1028" y="1220"/>
                  </a:cubicBezTo>
                  <a:cubicBezTo>
                    <a:pt x="1151" y="1443"/>
                    <a:pt x="1263" y="1656"/>
                    <a:pt x="1363" y="1845"/>
                  </a:cubicBezTo>
                  <a:cubicBezTo>
                    <a:pt x="1698" y="1678"/>
                    <a:pt x="1955" y="1376"/>
                    <a:pt x="1933" y="996"/>
                  </a:cubicBezTo>
                  <a:cubicBezTo>
                    <a:pt x="1855" y="996"/>
                    <a:pt x="1754" y="974"/>
                    <a:pt x="1654" y="974"/>
                  </a:cubicBezTo>
                  <a:cubicBezTo>
                    <a:pt x="1520" y="952"/>
                    <a:pt x="1374" y="940"/>
                    <a:pt x="1240" y="940"/>
                  </a:cubicBezTo>
                  <a:cubicBezTo>
                    <a:pt x="1229" y="873"/>
                    <a:pt x="1196" y="818"/>
                    <a:pt x="1151" y="773"/>
                  </a:cubicBezTo>
                  <a:cubicBezTo>
                    <a:pt x="1263" y="549"/>
                    <a:pt x="1397" y="337"/>
                    <a:pt x="1486" y="147"/>
                  </a:cubicBezTo>
                  <a:cubicBezTo>
                    <a:pt x="1323" y="54"/>
                    <a:pt x="1139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8885875" y="43921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1"/>
                  </a:moveTo>
                  <a:lnTo>
                    <a:pt x="1" y="79"/>
                  </a:lnTo>
                  <a:lnTo>
                    <a:pt x="4079" y="79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8885875" y="4212800"/>
              <a:ext cx="203950" cy="3950"/>
            </a:xfrm>
            <a:custGeom>
              <a:avLst/>
              <a:gdLst/>
              <a:ahLst/>
              <a:cxnLst/>
              <a:rect l="l" t="t" r="r" b="b"/>
              <a:pathLst>
                <a:path w="4079" h="79" extrusionOk="0">
                  <a:moveTo>
                    <a:pt x="1" y="0"/>
                  </a:moveTo>
                  <a:lnTo>
                    <a:pt x="1" y="78"/>
                  </a:lnTo>
                  <a:lnTo>
                    <a:pt x="4079" y="78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8874725" y="4196600"/>
              <a:ext cx="225150" cy="16800"/>
            </a:xfrm>
            <a:custGeom>
              <a:avLst/>
              <a:gdLst/>
              <a:ahLst/>
              <a:cxnLst/>
              <a:rect l="l" t="t" r="r" b="b"/>
              <a:pathLst>
                <a:path w="4503" h="336" extrusionOk="0">
                  <a:moveTo>
                    <a:pt x="146" y="0"/>
                  </a:moveTo>
                  <a:cubicBezTo>
                    <a:pt x="112" y="0"/>
                    <a:pt x="67" y="22"/>
                    <a:pt x="34" y="56"/>
                  </a:cubicBezTo>
                  <a:cubicBezTo>
                    <a:pt x="11" y="90"/>
                    <a:pt x="0" y="134"/>
                    <a:pt x="0" y="168"/>
                  </a:cubicBezTo>
                  <a:cubicBezTo>
                    <a:pt x="0" y="268"/>
                    <a:pt x="67" y="335"/>
                    <a:pt x="146" y="335"/>
                  </a:cubicBezTo>
                  <a:lnTo>
                    <a:pt x="4358" y="335"/>
                  </a:lnTo>
                  <a:cubicBezTo>
                    <a:pt x="4436" y="335"/>
                    <a:pt x="4503" y="268"/>
                    <a:pt x="4503" y="168"/>
                  </a:cubicBezTo>
                  <a:cubicBezTo>
                    <a:pt x="4503" y="78"/>
                    <a:pt x="4436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8874725" y="4375900"/>
              <a:ext cx="225150" cy="16250"/>
            </a:xfrm>
            <a:custGeom>
              <a:avLst/>
              <a:gdLst/>
              <a:ahLst/>
              <a:cxnLst/>
              <a:rect l="l" t="t" r="r" b="b"/>
              <a:pathLst>
                <a:path w="4503" h="325" extrusionOk="0">
                  <a:moveTo>
                    <a:pt x="146" y="1"/>
                  </a:moveTo>
                  <a:cubicBezTo>
                    <a:pt x="112" y="1"/>
                    <a:pt x="67" y="12"/>
                    <a:pt x="34" y="45"/>
                  </a:cubicBezTo>
                  <a:cubicBezTo>
                    <a:pt x="11" y="79"/>
                    <a:pt x="0" y="124"/>
                    <a:pt x="0" y="157"/>
                  </a:cubicBezTo>
                  <a:cubicBezTo>
                    <a:pt x="0" y="258"/>
                    <a:pt x="67" y="325"/>
                    <a:pt x="146" y="325"/>
                  </a:cubicBezTo>
                  <a:lnTo>
                    <a:pt x="4358" y="325"/>
                  </a:lnTo>
                  <a:cubicBezTo>
                    <a:pt x="4436" y="325"/>
                    <a:pt x="4503" y="258"/>
                    <a:pt x="4503" y="157"/>
                  </a:cubicBezTo>
                  <a:cubicBezTo>
                    <a:pt x="4503" y="68"/>
                    <a:pt x="4436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8898175" y="4139600"/>
              <a:ext cx="44200" cy="298350"/>
            </a:xfrm>
            <a:custGeom>
              <a:avLst/>
              <a:gdLst/>
              <a:ahLst/>
              <a:cxnLst/>
              <a:rect l="l" t="t" r="r" b="b"/>
              <a:pathLst>
                <a:path w="884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883" y="596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9021625" y="4139600"/>
              <a:ext cx="37500" cy="298350"/>
            </a:xfrm>
            <a:custGeom>
              <a:avLst/>
              <a:gdLst/>
              <a:ahLst/>
              <a:cxnLst/>
              <a:rect l="l" t="t" r="r" b="b"/>
              <a:pathLst>
                <a:path w="750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749" y="596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9066325" y="4139600"/>
              <a:ext cx="12900" cy="298350"/>
            </a:xfrm>
            <a:custGeom>
              <a:avLst/>
              <a:gdLst/>
              <a:ahLst/>
              <a:cxnLst/>
              <a:rect l="l" t="t" r="r" b="b"/>
              <a:pathLst>
                <a:path w="258" h="5967" extrusionOk="0">
                  <a:moveTo>
                    <a:pt x="1" y="0"/>
                  </a:moveTo>
                  <a:lnTo>
                    <a:pt x="1" y="5967"/>
                  </a:lnTo>
                  <a:lnTo>
                    <a:pt x="258" y="596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9"/>
          <p:cNvGrpSpPr/>
          <p:nvPr/>
        </p:nvGrpSpPr>
        <p:grpSpPr>
          <a:xfrm>
            <a:off x="1397001" y="4622105"/>
            <a:ext cx="316415" cy="213955"/>
            <a:chOff x="8537825" y="4240150"/>
            <a:chExt cx="338050" cy="228000"/>
          </a:xfrm>
        </p:grpSpPr>
        <p:sp>
          <p:nvSpPr>
            <p:cNvPr id="2312" name="Google Shape;2312;p59"/>
            <p:cNvSpPr/>
            <p:nvPr/>
          </p:nvSpPr>
          <p:spPr>
            <a:xfrm>
              <a:off x="8868025" y="4240150"/>
              <a:ext cx="7850" cy="228000"/>
            </a:xfrm>
            <a:custGeom>
              <a:avLst/>
              <a:gdLst/>
              <a:ahLst/>
              <a:cxnLst/>
              <a:rect l="l" t="t" r="r" b="b"/>
              <a:pathLst>
                <a:path w="157" h="4560" extrusionOk="0">
                  <a:moveTo>
                    <a:pt x="0" y="1"/>
                  </a:moveTo>
                  <a:lnTo>
                    <a:pt x="0" y="4559"/>
                  </a:lnTo>
                  <a:lnTo>
                    <a:pt x="90" y="4559"/>
                  </a:lnTo>
                  <a:cubicBezTo>
                    <a:pt x="123" y="4559"/>
                    <a:pt x="157" y="3531"/>
                    <a:pt x="157" y="2280"/>
                  </a:cubicBezTo>
                  <a:cubicBezTo>
                    <a:pt x="157" y="1017"/>
                    <a:pt x="12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8864675" y="4240150"/>
              <a:ext cx="6750" cy="227450"/>
            </a:xfrm>
            <a:custGeom>
              <a:avLst/>
              <a:gdLst/>
              <a:ahLst/>
              <a:cxnLst/>
              <a:rect l="l" t="t" r="r" b="b"/>
              <a:pathLst>
                <a:path w="135" h="4549" extrusionOk="0">
                  <a:moveTo>
                    <a:pt x="67" y="1"/>
                  </a:moveTo>
                  <a:cubicBezTo>
                    <a:pt x="34" y="1"/>
                    <a:pt x="0" y="1017"/>
                    <a:pt x="0" y="2280"/>
                  </a:cubicBezTo>
                  <a:cubicBezTo>
                    <a:pt x="0" y="3531"/>
                    <a:pt x="34" y="4548"/>
                    <a:pt x="67" y="4548"/>
                  </a:cubicBezTo>
                  <a:cubicBezTo>
                    <a:pt x="112" y="4548"/>
                    <a:pt x="134" y="3531"/>
                    <a:pt x="134" y="2280"/>
                  </a:cubicBezTo>
                  <a:cubicBezTo>
                    <a:pt x="134" y="1017"/>
                    <a:pt x="11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8540625" y="4251900"/>
              <a:ext cx="328000" cy="203950"/>
            </a:xfrm>
            <a:custGeom>
              <a:avLst/>
              <a:gdLst/>
              <a:ahLst/>
              <a:cxnLst/>
              <a:rect l="l" t="t" r="r" b="b"/>
              <a:pathLst>
                <a:path w="6560" h="4079" extrusionOk="0">
                  <a:moveTo>
                    <a:pt x="1" y="0"/>
                  </a:moveTo>
                  <a:lnTo>
                    <a:pt x="1" y="4078"/>
                  </a:lnTo>
                  <a:lnTo>
                    <a:pt x="6559" y="4078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8545125" y="4251900"/>
              <a:ext cx="8400" cy="203950"/>
            </a:xfrm>
            <a:custGeom>
              <a:avLst/>
              <a:gdLst/>
              <a:ahLst/>
              <a:cxnLst/>
              <a:rect l="l" t="t" r="r" b="b"/>
              <a:pathLst>
                <a:path w="1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123" y="4078"/>
                  </a:lnTo>
                  <a:cubicBezTo>
                    <a:pt x="145" y="3710"/>
                    <a:pt x="168" y="2939"/>
                    <a:pt x="168" y="2045"/>
                  </a:cubicBezTo>
                  <a:cubicBezTo>
                    <a:pt x="168" y="1151"/>
                    <a:pt x="145" y="380"/>
                    <a:pt x="12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8651275" y="4299350"/>
              <a:ext cx="108950" cy="109000"/>
            </a:xfrm>
            <a:custGeom>
              <a:avLst/>
              <a:gdLst/>
              <a:ahLst/>
              <a:cxnLst/>
              <a:rect l="l" t="t" r="r" b="b"/>
              <a:pathLst>
                <a:path w="2179" h="2180" extrusionOk="0">
                  <a:moveTo>
                    <a:pt x="1084" y="1"/>
                  </a:moveTo>
                  <a:cubicBezTo>
                    <a:pt x="737" y="1"/>
                    <a:pt x="425" y="169"/>
                    <a:pt x="235" y="414"/>
                  </a:cubicBezTo>
                  <a:cubicBezTo>
                    <a:pt x="78" y="593"/>
                    <a:pt x="0" y="828"/>
                    <a:pt x="0" y="1096"/>
                  </a:cubicBezTo>
                  <a:cubicBezTo>
                    <a:pt x="0" y="1476"/>
                    <a:pt x="190" y="1811"/>
                    <a:pt x="480" y="2001"/>
                  </a:cubicBezTo>
                  <a:cubicBezTo>
                    <a:pt x="648" y="2113"/>
                    <a:pt x="860" y="2180"/>
                    <a:pt x="1084" y="2180"/>
                  </a:cubicBezTo>
                  <a:cubicBezTo>
                    <a:pt x="1307" y="2180"/>
                    <a:pt x="1508" y="2113"/>
                    <a:pt x="1687" y="2001"/>
                  </a:cubicBezTo>
                  <a:cubicBezTo>
                    <a:pt x="1978" y="1811"/>
                    <a:pt x="2179" y="1476"/>
                    <a:pt x="2179" y="1096"/>
                  </a:cubicBezTo>
                  <a:cubicBezTo>
                    <a:pt x="2179" y="828"/>
                    <a:pt x="2089" y="593"/>
                    <a:pt x="1933" y="414"/>
                  </a:cubicBezTo>
                  <a:cubicBezTo>
                    <a:pt x="1743" y="157"/>
                    <a:pt x="143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8541175" y="4240150"/>
              <a:ext cx="7900" cy="228000"/>
            </a:xfrm>
            <a:custGeom>
              <a:avLst/>
              <a:gdLst/>
              <a:ahLst/>
              <a:cxnLst/>
              <a:rect l="l" t="t" r="r" b="b"/>
              <a:pathLst>
                <a:path w="158" h="4560" extrusionOk="0">
                  <a:moveTo>
                    <a:pt x="1" y="1"/>
                  </a:moveTo>
                  <a:lnTo>
                    <a:pt x="1" y="4559"/>
                  </a:lnTo>
                  <a:lnTo>
                    <a:pt x="90" y="4559"/>
                  </a:lnTo>
                  <a:cubicBezTo>
                    <a:pt x="124" y="4559"/>
                    <a:pt x="157" y="3531"/>
                    <a:pt x="157" y="2280"/>
                  </a:cubicBezTo>
                  <a:cubicBezTo>
                    <a:pt x="157" y="1017"/>
                    <a:pt x="124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8537825" y="4240150"/>
              <a:ext cx="7350" cy="227450"/>
            </a:xfrm>
            <a:custGeom>
              <a:avLst/>
              <a:gdLst/>
              <a:ahLst/>
              <a:cxnLst/>
              <a:rect l="l" t="t" r="r" b="b"/>
              <a:pathLst>
                <a:path w="147" h="4549" extrusionOk="0">
                  <a:moveTo>
                    <a:pt x="68" y="1"/>
                  </a:moveTo>
                  <a:cubicBezTo>
                    <a:pt x="34" y="1"/>
                    <a:pt x="1" y="1017"/>
                    <a:pt x="1" y="2280"/>
                  </a:cubicBezTo>
                  <a:cubicBezTo>
                    <a:pt x="1" y="3531"/>
                    <a:pt x="34" y="4548"/>
                    <a:pt x="68" y="4548"/>
                  </a:cubicBezTo>
                  <a:cubicBezTo>
                    <a:pt x="113" y="4548"/>
                    <a:pt x="146" y="3531"/>
                    <a:pt x="146" y="2280"/>
                  </a:cubicBezTo>
                  <a:cubicBezTo>
                    <a:pt x="146" y="1017"/>
                    <a:pt x="113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86121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1" y="0"/>
                  </a:move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87909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8652925" y="4306000"/>
              <a:ext cx="95600" cy="96750"/>
            </a:xfrm>
            <a:custGeom>
              <a:avLst/>
              <a:gdLst/>
              <a:ahLst/>
              <a:cxnLst/>
              <a:rect l="l" t="t" r="r" b="b"/>
              <a:pathLst>
                <a:path w="1912" h="1935" extrusionOk="0">
                  <a:moveTo>
                    <a:pt x="1044" y="787"/>
                  </a:moveTo>
                  <a:cubicBezTo>
                    <a:pt x="1135" y="787"/>
                    <a:pt x="1224" y="846"/>
                    <a:pt x="1218" y="963"/>
                  </a:cubicBezTo>
                  <a:cubicBezTo>
                    <a:pt x="1218" y="1080"/>
                    <a:pt x="1129" y="1139"/>
                    <a:pt x="1040" y="1139"/>
                  </a:cubicBezTo>
                  <a:cubicBezTo>
                    <a:pt x="950" y="1139"/>
                    <a:pt x="861" y="1080"/>
                    <a:pt x="861" y="963"/>
                  </a:cubicBezTo>
                  <a:cubicBezTo>
                    <a:pt x="861" y="846"/>
                    <a:pt x="953" y="787"/>
                    <a:pt x="1044" y="787"/>
                  </a:cubicBezTo>
                  <a:close/>
                  <a:moveTo>
                    <a:pt x="1108" y="1"/>
                  </a:moveTo>
                  <a:cubicBezTo>
                    <a:pt x="1093" y="1"/>
                    <a:pt x="1077" y="1"/>
                    <a:pt x="1062" y="2"/>
                  </a:cubicBezTo>
                  <a:cubicBezTo>
                    <a:pt x="1062" y="80"/>
                    <a:pt x="1051" y="181"/>
                    <a:pt x="1040" y="281"/>
                  </a:cubicBezTo>
                  <a:cubicBezTo>
                    <a:pt x="1028" y="415"/>
                    <a:pt x="1006" y="561"/>
                    <a:pt x="1006" y="695"/>
                  </a:cubicBezTo>
                  <a:cubicBezTo>
                    <a:pt x="939" y="706"/>
                    <a:pt x="883" y="739"/>
                    <a:pt x="839" y="784"/>
                  </a:cubicBezTo>
                  <a:cubicBezTo>
                    <a:pt x="615" y="672"/>
                    <a:pt x="414" y="538"/>
                    <a:pt x="213" y="449"/>
                  </a:cubicBezTo>
                  <a:cubicBezTo>
                    <a:pt x="34" y="762"/>
                    <a:pt x="1" y="1153"/>
                    <a:pt x="213" y="1477"/>
                  </a:cubicBezTo>
                  <a:cubicBezTo>
                    <a:pt x="425" y="1399"/>
                    <a:pt x="637" y="1265"/>
                    <a:pt x="839" y="1142"/>
                  </a:cubicBezTo>
                  <a:cubicBezTo>
                    <a:pt x="883" y="1186"/>
                    <a:pt x="939" y="1209"/>
                    <a:pt x="995" y="1231"/>
                  </a:cubicBezTo>
                  <a:cubicBezTo>
                    <a:pt x="1006" y="1477"/>
                    <a:pt x="1028" y="1712"/>
                    <a:pt x="1062" y="1935"/>
                  </a:cubicBezTo>
                  <a:cubicBezTo>
                    <a:pt x="1442" y="1935"/>
                    <a:pt x="1755" y="1700"/>
                    <a:pt x="1911" y="1365"/>
                  </a:cubicBezTo>
                  <a:cubicBezTo>
                    <a:pt x="1721" y="1265"/>
                    <a:pt x="1509" y="1153"/>
                    <a:pt x="1285" y="1030"/>
                  </a:cubicBezTo>
                  <a:cubicBezTo>
                    <a:pt x="1297" y="985"/>
                    <a:pt x="1297" y="952"/>
                    <a:pt x="1285" y="907"/>
                  </a:cubicBezTo>
                  <a:cubicBezTo>
                    <a:pt x="1509" y="784"/>
                    <a:pt x="1721" y="672"/>
                    <a:pt x="1911" y="572"/>
                  </a:cubicBezTo>
                  <a:cubicBezTo>
                    <a:pt x="1750" y="250"/>
                    <a:pt x="1466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881102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1" y="0"/>
                  </a:moveTo>
                  <a:lnTo>
                    <a:pt x="1" y="615"/>
                  </a:lnTo>
                  <a:lnTo>
                    <a:pt x="1" y="4078"/>
                  </a:lnTo>
                  <a:lnTo>
                    <a:pt x="68" y="407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8632275" y="4251900"/>
              <a:ext cx="3400" cy="203950"/>
            </a:xfrm>
            <a:custGeom>
              <a:avLst/>
              <a:gdLst/>
              <a:ahLst/>
              <a:cxnLst/>
              <a:rect l="l" t="t" r="r" b="b"/>
              <a:pathLst>
                <a:path w="68" h="4079" extrusionOk="0">
                  <a:moveTo>
                    <a:pt x="0" y="0"/>
                  </a:moveTo>
                  <a:lnTo>
                    <a:pt x="0" y="4078"/>
                  </a:lnTo>
                  <a:lnTo>
                    <a:pt x="67" y="407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8615475" y="4241850"/>
              <a:ext cx="16850" cy="225150"/>
            </a:xfrm>
            <a:custGeom>
              <a:avLst/>
              <a:gdLst/>
              <a:ahLst/>
              <a:cxnLst/>
              <a:rect l="l" t="t" r="r" b="b"/>
              <a:pathLst>
                <a:path w="337" h="4503" extrusionOk="0">
                  <a:moveTo>
                    <a:pt x="169" y="0"/>
                  </a:moveTo>
                  <a:cubicBezTo>
                    <a:pt x="68" y="0"/>
                    <a:pt x="1" y="67"/>
                    <a:pt x="1" y="145"/>
                  </a:cubicBezTo>
                  <a:lnTo>
                    <a:pt x="1" y="414"/>
                  </a:lnTo>
                  <a:lnTo>
                    <a:pt x="1" y="659"/>
                  </a:lnTo>
                  <a:lnTo>
                    <a:pt x="1" y="816"/>
                  </a:lnTo>
                  <a:lnTo>
                    <a:pt x="1" y="1553"/>
                  </a:lnTo>
                  <a:lnTo>
                    <a:pt x="1" y="3151"/>
                  </a:lnTo>
                  <a:lnTo>
                    <a:pt x="1" y="4034"/>
                  </a:lnTo>
                  <a:lnTo>
                    <a:pt x="1" y="4346"/>
                  </a:lnTo>
                  <a:cubicBezTo>
                    <a:pt x="1" y="4391"/>
                    <a:pt x="12" y="4436"/>
                    <a:pt x="57" y="4458"/>
                  </a:cubicBezTo>
                  <a:cubicBezTo>
                    <a:pt x="79" y="4492"/>
                    <a:pt x="124" y="4503"/>
                    <a:pt x="169" y="4503"/>
                  </a:cubicBezTo>
                  <a:cubicBezTo>
                    <a:pt x="269" y="4503"/>
                    <a:pt x="336" y="4436"/>
                    <a:pt x="336" y="4346"/>
                  </a:cubicBezTo>
                  <a:lnTo>
                    <a:pt x="336" y="4034"/>
                  </a:lnTo>
                  <a:lnTo>
                    <a:pt x="336" y="3151"/>
                  </a:lnTo>
                  <a:lnTo>
                    <a:pt x="336" y="1553"/>
                  </a:lnTo>
                  <a:lnTo>
                    <a:pt x="336" y="816"/>
                  </a:lnTo>
                  <a:lnTo>
                    <a:pt x="336" y="671"/>
                  </a:lnTo>
                  <a:lnTo>
                    <a:pt x="336" y="414"/>
                  </a:lnTo>
                  <a:lnTo>
                    <a:pt x="336" y="145"/>
                  </a:lnTo>
                  <a:cubicBezTo>
                    <a:pt x="336" y="67"/>
                    <a:pt x="269" y="0"/>
                    <a:pt x="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8794275" y="4241250"/>
              <a:ext cx="16800" cy="225750"/>
            </a:xfrm>
            <a:custGeom>
              <a:avLst/>
              <a:gdLst/>
              <a:ahLst/>
              <a:cxnLst/>
              <a:rect l="l" t="t" r="r" b="b"/>
              <a:pathLst>
                <a:path w="336" h="4515" extrusionOk="0">
                  <a:moveTo>
                    <a:pt x="168" y="1"/>
                  </a:moveTo>
                  <a:cubicBezTo>
                    <a:pt x="79" y="12"/>
                    <a:pt x="0" y="79"/>
                    <a:pt x="0" y="157"/>
                  </a:cubicBezTo>
                  <a:lnTo>
                    <a:pt x="0" y="4046"/>
                  </a:lnTo>
                  <a:lnTo>
                    <a:pt x="0" y="4358"/>
                  </a:lnTo>
                  <a:cubicBezTo>
                    <a:pt x="0" y="4403"/>
                    <a:pt x="12" y="4448"/>
                    <a:pt x="56" y="4470"/>
                  </a:cubicBezTo>
                  <a:cubicBezTo>
                    <a:pt x="79" y="4504"/>
                    <a:pt x="123" y="4515"/>
                    <a:pt x="168" y="4515"/>
                  </a:cubicBezTo>
                  <a:cubicBezTo>
                    <a:pt x="268" y="4515"/>
                    <a:pt x="336" y="4448"/>
                    <a:pt x="336" y="4358"/>
                  </a:cubicBezTo>
                  <a:lnTo>
                    <a:pt x="336" y="4046"/>
                  </a:lnTo>
                  <a:lnTo>
                    <a:pt x="336" y="157"/>
                  </a:lnTo>
                  <a:cubicBezTo>
                    <a:pt x="336" y="79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>
              <a:off x="8557975" y="4399350"/>
              <a:ext cx="298350" cy="44200"/>
            </a:xfrm>
            <a:custGeom>
              <a:avLst/>
              <a:gdLst/>
              <a:ahLst/>
              <a:cxnLst/>
              <a:rect l="l" t="t" r="r" b="b"/>
              <a:pathLst>
                <a:path w="5967" h="884" extrusionOk="0">
                  <a:moveTo>
                    <a:pt x="0" y="1"/>
                  </a:moveTo>
                  <a:lnTo>
                    <a:pt x="0" y="884"/>
                  </a:lnTo>
                  <a:lnTo>
                    <a:pt x="5967" y="884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8557975" y="4282600"/>
              <a:ext cx="298350" cy="37500"/>
            </a:xfrm>
            <a:custGeom>
              <a:avLst/>
              <a:gdLst/>
              <a:ahLst/>
              <a:cxnLst/>
              <a:rect l="l" t="t" r="r" b="b"/>
              <a:pathLst>
                <a:path w="5967" h="750" extrusionOk="0">
                  <a:moveTo>
                    <a:pt x="0" y="1"/>
                  </a:moveTo>
                  <a:lnTo>
                    <a:pt x="0" y="749"/>
                  </a:lnTo>
                  <a:lnTo>
                    <a:pt x="5967" y="749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>
              <a:off x="8557975" y="4262500"/>
              <a:ext cx="298350" cy="12900"/>
            </a:xfrm>
            <a:custGeom>
              <a:avLst/>
              <a:gdLst/>
              <a:ahLst/>
              <a:cxnLst/>
              <a:rect l="l" t="t" r="r" b="b"/>
              <a:pathLst>
                <a:path w="5967" h="258" extrusionOk="0">
                  <a:moveTo>
                    <a:pt x="0" y="1"/>
                  </a:moveTo>
                  <a:lnTo>
                    <a:pt x="0" y="258"/>
                  </a:lnTo>
                  <a:lnTo>
                    <a:pt x="5967" y="258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rgbClr val="FFFFFF">
                <a:alpha val="13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BD7A3B5-A2AC-695B-2FE8-A5948858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038" y="1465735"/>
            <a:ext cx="3618333" cy="2034188"/>
          </a:xfrm>
          <a:prstGeom prst="rect">
            <a:avLst/>
          </a:prstGeom>
        </p:spPr>
      </p:pic>
      <p:grpSp>
        <p:nvGrpSpPr>
          <p:cNvPr id="8" name="Google Shape;2490;p61">
            <a:extLst>
              <a:ext uri="{FF2B5EF4-FFF2-40B4-BE49-F238E27FC236}">
                <a16:creationId xmlns:a16="http://schemas.microsoft.com/office/drawing/2014/main" id="{35A88606-3009-2C4A-4950-7CD6F3224466}"/>
              </a:ext>
            </a:extLst>
          </p:cNvPr>
          <p:cNvGrpSpPr/>
          <p:nvPr/>
        </p:nvGrpSpPr>
        <p:grpSpPr>
          <a:xfrm>
            <a:off x="807729" y="1146502"/>
            <a:ext cx="2112577" cy="3068655"/>
            <a:chOff x="5419200" y="969750"/>
            <a:chExt cx="2242800" cy="3204000"/>
          </a:xfrm>
        </p:grpSpPr>
        <p:sp>
          <p:nvSpPr>
            <p:cNvPr id="9" name="Google Shape;2491;p61">
              <a:extLst>
                <a:ext uri="{FF2B5EF4-FFF2-40B4-BE49-F238E27FC236}">
                  <a16:creationId xmlns:a16="http://schemas.microsoft.com/office/drawing/2014/main" id="{5A4BC05B-F355-32A1-2D05-783513FA8F99}"/>
                </a:ext>
              </a:extLst>
            </p:cNvPr>
            <p:cNvSpPr/>
            <p:nvPr/>
          </p:nvSpPr>
          <p:spPr>
            <a:xfrm>
              <a:off x="5419200" y="969750"/>
              <a:ext cx="2242800" cy="3204000"/>
            </a:xfrm>
            <a:prstGeom prst="roundRect">
              <a:avLst>
                <a:gd name="adj" fmla="val 655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2;p61">
              <a:extLst>
                <a:ext uri="{FF2B5EF4-FFF2-40B4-BE49-F238E27FC236}">
                  <a16:creationId xmlns:a16="http://schemas.microsoft.com/office/drawing/2014/main" id="{EA2898CD-6367-06B6-C3CC-F5872F293868}"/>
                </a:ext>
              </a:extLst>
            </p:cNvPr>
            <p:cNvSpPr/>
            <p:nvPr/>
          </p:nvSpPr>
          <p:spPr>
            <a:xfrm>
              <a:off x="6454950" y="3934800"/>
              <a:ext cx="171300" cy="16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943C05F5-A999-8303-99FB-C528B560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307776"/>
            <a:ext cx="1889760" cy="2603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Day of Clean Air for Blue Skies by Slidesgo">
  <a:themeElements>
    <a:clrScheme name="Simple Light">
      <a:dk1>
        <a:srgbClr val="161A27"/>
      </a:dk1>
      <a:lt1>
        <a:srgbClr val="3C4768"/>
      </a:lt1>
      <a:dk2>
        <a:srgbClr val="6475A6"/>
      </a:dk2>
      <a:lt2>
        <a:srgbClr val="A4AFCB"/>
      </a:lt2>
      <a:accent1>
        <a:srgbClr val="E5E8F0"/>
      </a:accent1>
      <a:accent2>
        <a:srgbClr val="72C09A"/>
      </a:accent2>
      <a:accent3>
        <a:srgbClr val="A8D8C1"/>
      </a:accent3>
      <a:accent4>
        <a:srgbClr val="E58910"/>
      </a:accent4>
      <a:accent5>
        <a:srgbClr val="F3A916"/>
      </a:accent5>
      <a:accent6>
        <a:srgbClr val="FEF8EC"/>
      </a:accent6>
      <a:hlink>
        <a:srgbClr val="0E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 SemiBold</vt:lpstr>
      <vt:lpstr>Montserrat Medium</vt:lpstr>
      <vt:lpstr>Arial</vt:lpstr>
      <vt:lpstr>Montserrat Black</vt:lpstr>
      <vt:lpstr>Montserrat</vt:lpstr>
      <vt:lpstr>International Day of Clean Air for Blue Skies by Slidesgo</vt:lpstr>
      <vt:lpstr>AIR QUALITY INDEX MEASURER</vt:lpstr>
      <vt:lpstr>  WHAT DOES IT DO? </vt:lpstr>
      <vt:lpstr>PYTHON</vt:lpstr>
      <vt:lpstr>RESEARCH PAPERS</vt:lpstr>
      <vt:lpstr>GUI INTERFACE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MEASURER</dc:title>
  <dc:creator>Nipun Dhiman</dc:creator>
  <cp:lastModifiedBy>Nipun Dhiman</cp:lastModifiedBy>
  <cp:revision>1</cp:revision>
  <dcterms:modified xsi:type="dcterms:W3CDTF">2023-08-10T19:22:28Z</dcterms:modified>
</cp:coreProperties>
</file>