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notesMasterIdLst>
    <p:notesMasterId r:id="rId4"/>
  </p:notesMasterIdLst>
  <p:sldIdLst>
    <p:sldId id="344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372" autoAdjust="0"/>
  </p:normalViewPr>
  <p:slideViewPr>
    <p:cSldViewPr snapToGrid="0">
      <p:cViewPr varScale="1">
        <p:scale>
          <a:sx n="58" d="100"/>
          <a:sy n="58" d="100"/>
        </p:scale>
        <p:origin x="244" y="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7EE6C-4843-4EE4-B077-FBA2264BE0AD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C34D0-21E6-4605-AABC-10CF7415E9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29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C34D0-21E6-4605-AABC-10CF7415E9F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242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1174-3B67-4632-9953-CBD713D01E36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03C7-00E3-471C-B73A-4BA570BF9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32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1174-3B67-4632-9953-CBD713D01E36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03C7-00E3-471C-B73A-4BA570BF9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6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1174-3B67-4632-9953-CBD713D01E36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03C7-00E3-471C-B73A-4BA570BF9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575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1174-3B67-4632-9953-CBD713D01E36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03C7-00E3-471C-B73A-4BA570BF9169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9482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1174-3B67-4632-9953-CBD713D01E36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03C7-00E3-471C-B73A-4BA570BF9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626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1174-3B67-4632-9953-CBD713D01E36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03C7-00E3-471C-B73A-4BA570BF9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364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1174-3B67-4632-9953-CBD713D01E36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03C7-00E3-471C-B73A-4BA570BF9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477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1174-3B67-4632-9953-CBD713D01E36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03C7-00E3-471C-B73A-4BA570BF9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371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1174-3B67-4632-9953-CBD713D01E36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03C7-00E3-471C-B73A-4BA570BF9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492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4377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C35E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1174-3B67-4632-9953-CBD713D01E36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03C7-00E3-471C-B73A-4BA570BF9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53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1174-3B67-4632-9953-CBD713D01E36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03C7-00E3-471C-B73A-4BA570BF9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9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1174-3B67-4632-9953-CBD713D01E36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03C7-00E3-471C-B73A-4BA570BF9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98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1174-3B67-4632-9953-CBD713D01E36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03C7-00E3-471C-B73A-4BA570BF9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30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1174-3B67-4632-9953-CBD713D01E36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03C7-00E3-471C-B73A-4BA570BF9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96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1174-3B67-4632-9953-CBD713D01E36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03C7-00E3-471C-B73A-4BA570BF9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80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1174-3B67-4632-9953-CBD713D01E36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03C7-00E3-471C-B73A-4BA570BF9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09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1174-3B67-4632-9953-CBD713D01E36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03C7-00E3-471C-B73A-4BA570BF9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60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A541174-3B67-4632-9953-CBD713D01E36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94E03C7-00E3-471C-B73A-4BA570BF9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55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  <p:sldLayoutId id="2147483918" r:id="rId17"/>
    <p:sldLayoutId id="214748391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3F56-64BF-416E-8A1A-C1E332948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966" y="2318273"/>
            <a:ext cx="7040753" cy="2221454"/>
          </a:xfrm>
        </p:spPr>
        <p:txBody>
          <a:bodyPr>
            <a:normAutofit/>
          </a:bodyPr>
          <a:lstStyle/>
          <a:p>
            <a:r>
              <a:rPr lang="en-US" dirty="0"/>
              <a:t>OKR Cheat Sheet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0CAC45C-CC4B-419D-B793-DB80E0C452DB}"/>
              </a:ext>
            </a:extLst>
          </p:cNvPr>
          <p:cNvSpPr txBox="1">
            <a:spLocks/>
          </p:cNvSpPr>
          <p:nvPr/>
        </p:nvSpPr>
        <p:spPr>
          <a:xfrm>
            <a:off x="6449961" y="6489291"/>
            <a:ext cx="5432323" cy="4817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 sz="1200" dirty="0"/>
              <a:t>Copyright © 2022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7925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B7521C-DE28-4F37-93CD-61B88023C9A4}"/>
              </a:ext>
            </a:extLst>
          </p:cNvPr>
          <p:cNvSpPr txBox="1"/>
          <p:nvPr/>
        </p:nvSpPr>
        <p:spPr>
          <a:xfrm>
            <a:off x="110168" y="91528"/>
            <a:ext cx="4858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OKR – Objectives and Key Results</a:t>
            </a:r>
          </a:p>
          <a:p>
            <a:r>
              <a:rPr lang="en-US" sz="1600" dirty="0"/>
              <a:t>OKR is a lightweight management tool for setting company goals, aligning everyone towards the same priorities while pursuing (individual), team and company goals.</a:t>
            </a:r>
            <a:r>
              <a:rPr lang="de-DE" sz="1600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64FCCD-49C4-474C-82DC-BE58C2D89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459" y="113562"/>
            <a:ext cx="6804775" cy="331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881552D-D5A2-4D97-B806-C1B2D4A0216A}"/>
              </a:ext>
            </a:extLst>
          </p:cNvPr>
          <p:cNvSpPr txBox="1"/>
          <p:nvPr/>
        </p:nvSpPr>
        <p:spPr>
          <a:xfrm>
            <a:off x="77116" y="1448018"/>
            <a:ext cx="48914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Objectives: </a:t>
            </a:r>
            <a:r>
              <a:rPr lang="de-DE" sz="1600" dirty="0"/>
              <a:t>Organization-wide goals with tangible, unambiguous outcomes and successful achievement must provide clear value for the Organization</a:t>
            </a:r>
          </a:p>
          <a:p>
            <a:r>
              <a:rPr lang="de-DE" sz="1600" b="1" dirty="0"/>
              <a:t>Key Results: </a:t>
            </a:r>
            <a:r>
              <a:rPr lang="de-DE" sz="1600" dirty="0"/>
              <a:t>Inputs or deliverables to achieve the Objectives</a:t>
            </a:r>
            <a:endParaRPr lang="de-DE" sz="1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99A78C-5D62-4E3A-8423-1EC37BE08037}"/>
              </a:ext>
            </a:extLst>
          </p:cNvPr>
          <p:cNvSpPr txBox="1"/>
          <p:nvPr/>
        </p:nvSpPr>
        <p:spPr>
          <a:xfrm>
            <a:off x="77117" y="2863440"/>
            <a:ext cx="506039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OKR tips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Inspire, align and empower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No more than 3-5 areas of focus per team and per person and ask members of teams to set their key results to support any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KPI‘s are key metrics to deliver against our revenue/ Profitability targets and should be someone‘s Key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E8629A-82B3-499B-8704-4E0E93916798}"/>
              </a:ext>
            </a:extLst>
          </p:cNvPr>
          <p:cNvSpPr txBox="1"/>
          <p:nvPr/>
        </p:nvSpPr>
        <p:spPr>
          <a:xfrm>
            <a:off x="77116" y="4752439"/>
            <a:ext cx="5027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Example:</a:t>
            </a:r>
          </a:p>
          <a:p>
            <a:r>
              <a:rPr lang="de-DE" sz="1600" b="1" dirty="0"/>
              <a:t>Objective</a:t>
            </a:r>
            <a:r>
              <a:rPr lang="de-DE" sz="1600" dirty="0"/>
              <a:t>: </a:t>
            </a:r>
            <a:r>
              <a:rPr lang="en-US" sz="1600" dirty="0"/>
              <a:t>Grow our corporate global business</a:t>
            </a:r>
          </a:p>
          <a:p>
            <a:r>
              <a:rPr lang="en-US" sz="1600" b="1" dirty="0"/>
              <a:t>Key 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C2C2C"/>
                </a:solidFill>
                <a:effectLst/>
                <a:latin typeface="adobe-clean"/>
              </a:rPr>
              <a:t>Hit company global sales target of $100 Million in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C2C2C"/>
                </a:solidFill>
                <a:effectLst/>
                <a:latin typeface="adobe-clean"/>
              </a:rPr>
              <a:t>Reduce churn to less than 5% annually (via Customer Success)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C2C2C"/>
                </a:solidFill>
                <a:effectLst/>
                <a:latin typeface="adobe-clean"/>
              </a:rPr>
              <a:t>Increase the company average deal size by 30% (with upsells)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E1B1B69-9889-48B7-9406-3C6E00344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607" y="3321279"/>
            <a:ext cx="7146277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31D1078-8504-4643-B26D-E83626B5DEC7}"/>
              </a:ext>
            </a:extLst>
          </p:cNvPr>
          <p:cNvSpPr txBox="1"/>
          <p:nvPr/>
        </p:nvSpPr>
        <p:spPr>
          <a:xfrm>
            <a:off x="5696538" y="3075627"/>
            <a:ext cx="306268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/>
              <a:t>OKR‘s give </a:t>
            </a:r>
            <a:r>
              <a:rPr lang="de-DE" sz="1600" dirty="0"/>
              <a:t>Organization and team Alignment, Clear Direction, Increased Productivity, Trackable results and Insights for everyone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6924BA3-3AA6-4728-9A0B-6CFE4F595BE1}"/>
              </a:ext>
            </a:extLst>
          </p:cNvPr>
          <p:cNvSpPr/>
          <p:nvPr/>
        </p:nvSpPr>
        <p:spPr>
          <a:xfrm>
            <a:off x="88135" y="80511"/>
            <a:ext cx="4977970" cy="119943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69CC7-1752-4EA7-8831-1AE699FD7390}"/>
              </a:ext>
            </a:extLst>
          </p:cNvPr>
          <p:cNvSpPr/>
          <p:nvPr/>
        </p:nvSpPr>
        <p:spPr>
          <a:xfrm>
            <a:off x="77116" y="1358630"/>
            <a:ext cx="4988988" cy="139360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E1D523E-C61F-4C25-931D-A376F55E625E}"/>
              </a:ext>
            </a:extLst>
          </p:cNvPr>
          <p:cNvSpPr/>
          <p:nvPr/>
        </p:nvSpPr>
        <p:spPr>
          <a:xfrm>
            <a:off x="5696538" y="3075627"/>
            <a:ext cx="2775433" cy="109976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89D9218-B746-4711-BD25-E909683F0FD9}"/>
              </a:ext>
            </a:extLst>
          </p:cNvPr>
          <p:cNvSpPr/>
          <p:nvPr/>
        </p:nvSpPr>
        <p:spPr>
          <a:xfrm>
            <a:off x="93437" y="2865682"/>
            <a:ext cx="4977970" cy="1804845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1B0E135-B485-4B91-96E7-84527B9D986F}"/>
              </a:ext>
            </a:extLst>
          </p:cNvPr>
          <p:cNvSpPr/>
          <p:nvPr/>
        </p:nvSpPr>
        <p:spPr>
          <a:xfrm>
            <a:off x="71813" y="4741422"/>
            <a:ext cx="4994291" cy="203606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07641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200</Words>
  <Application>Microsoft Office PowerPoint</Application>
  <PresentationFormat>Widescreen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adobe-clean</vt:lpstr>
      <vt:lpstr>Arial</vt:lpstr>
      <vt:lpstr>Calibri</vt:lpstr>
      <vt:lpstr>Tw Cen MT</vt:lpstr>
      <vt:lpstr>Droplet</vt:lpstr>
      <vt:lpstr>OKR Cheat Sheet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OKR Cheat Sheet</dc:title>
  <dc:creator>Kalla, Nipun</dc:creator>
  <cp:lastModifiedBy>Kalla, Nipun</cp:lastModifiedBy>
  <cp:revision>1</cp:revision>
  <dcterms:created xsi:type="dcterms:W3CDTF">2022-05-25T06:31:15Z</dcterms:created>
  <dcterms:modified xsi:type="dcterms:W3CDTF">2022-05-25T11:33:21Z</dcterms:modified>
</cp:coreProperties>
</file>