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regular.fntdata"/><Relationship Id="rId21" Type="http://schemas.openxmlformats.org/officeDocument/2006/relationships/slide" Target="slides/slide16.xml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a1d7108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a1d7108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1d71089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a1d71089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a1d7108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a1d7108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a1d71089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a1d71089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1d7108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1d7108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1d7108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1d7108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a1d7108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a1d7108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a1d7108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a1d7108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1d7108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1d7108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1d7108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a1d7108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a1d7108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a1d7108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a1d7108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a1d7108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1d71089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1d71089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1d71089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1d71089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1d71089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1d71089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75" y="227900"/>
            <a:ext cx="85206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4180">
                <a:latin typeface="EB Garamond"/>
                <a:ea typeface="EB Garamond"/>
                <a:cs typeface="EB Garamond"/>
                <a:sym typeface="EB Garamond"/>
              </a:rPr>
              <a:t>Transformers in NLP</a:t>
            </a:r>
            <a:endParaRPr b="1" sz="418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4825" y="2024275"/>
            <a:ext cx="39087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1666"/>
              <a:buNone/>
            </a:pPr>
            <a:r>
              <a:rPr b="1" lang="en" sz="165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Submitted By -:</a:t>
            </a:r>
            <a:endParaRPr b="1" sz="165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392"/>
              <a:buNone/>
            </a:pPr>
            <a:r>
              <a:rPr lang="en" sz="212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Nipun Singh Rathore, 9920103205</a:t>
            </a:r>
            <a:endParaRPr sz="2122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392"/>
              <a:buNone/>
            </a:pPr>
            <a:r>
              <a:rPr lang="en" sz="212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Ayushi Bawari, 9920103216</a:t>
            </a:r>
            <a:endParaRPr sz="2122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20150" y="2024275"/>
            <a:ext cx="39087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Under the supervision of -: </a:t>
            </a:r>
            <a:endParaRPr sz="1879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Ms. Akanksha Mehndiratta</a:t>
            </a:r>
            <a:endParaRPr b="1" sz="1879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617650" y="3796200"/>
            <a:ext cx="39087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5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Department Of Computer Science &amp; Engineering And Information Technology</a:t>
            </a:r>
            <a:endParaRPr b="1" sz="13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5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Jaypee Institute Of Information Technology, Noida</a:t>
            </a:r>
            <a:endParaRPr b="1" sz="13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458" y="1303250"/>
            <a:ext cx="1787075" cy="2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Masked Language Model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0" y="1688300"/>
            <a:ext cx="5943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00" y="2831900"/>
            <a:ext cx="59436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Next Sentence Prediction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 obtained in the training of 2 epochs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3234"/>
            <a:ext cx="8520598" cy="147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Next Sentence Prediction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0" y="1546488"/>
            <a:ext cx="5943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00" y="3215875"/>
            <a:ext cx="5943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User Interface of Flask Web Application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75" y="1163225"/>
            <a:ext cx="6583851" cy="3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Demo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of Flask Web App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7493" l="0" r="0" t="8210"/>
          <a:stretch/>
        </p:blipFill>
        <p:spPr>
          <a:xfrm>
            <a:off x="1634600" y="1259075"/>
            <a:ext cx="6135050" cy="33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conclusion, we successfully pre-trained a transformer model from scratch, including the implementation of all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its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 and accomplishment of its MLM &amp; NSP pre-training objectives.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Then, we proceeded to develop a flask web application tailored for performing question answering tasks using the pre-trained model as well as BERT.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Despite our efforts, we encountered challenges in integrating our custom model into the web application. As a result, the application currently utilizes only the BERT model for question answering task. 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Future Work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Integration of the custom transformer model into the web application remains a priority. 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Conducting thorough performance comparisons with established pre-trained </a:t>
            </a: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transformers</a:t>
            </a: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like BERT.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Expanding the scope of supported NLP tasks, like sentiment analysis and text classification. 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Exploring fine-tuning of the transformer model on larger datasets to optimize performance for specific tasks.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endParaRPr b="1" sz="26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project is dedicated to conducting a in-depth study of transformer models in the realm of NLP. The primary objective of this project includes understanding the architectural design, the  pre-training methodologies, fine-tuning strategies, all constituent layers, and then pre-training a transformer model from scratch.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understanding the core concepts behind Transformers, such as self-attention  mechanisms and positional encoding, we aim to harness their capabilities to achieve superior performance in tasks like question answering, text classification and more.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11"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Implement a transformer model from scratch.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Incorporate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attention mechanisms to capture contextual information.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Develop encoder and decoder components.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Integrate word and positional embeddings for understanding text structure.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Implement masked language model (MLM) and next sentence prediction (NSP) pre-training objectives.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Encapsulate all components to create a complete transformer model architecture.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Utilize the transformer model for NLP tasks, such as question answering.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AutoNum type="arabicPeriod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Compare the performance of the custom transformer with existing pre-trained models like BERT.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Work Done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Implemented Scaled Dot Product Attention and Multi-Head Self Attention mechanisms.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Developed Encoder and Decoder blocks for sequence processing.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Created Word and Positional Embeddings which are inputs to the Encoder block.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Combined all components to construct the Transformer Architecture within a class.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Conducted comparisons of Tokens and Embeddings with Distill-BERT's representations.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Work Done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(continued)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 startAt="6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Leveraged Hugging Face Pipelines to explore various Natural Language Processing (NLP) tasks.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 startAt="6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Implemented Masked Language Model (MLM)  and Next Sentence Prediction (NSP) pre-training objectives.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 startAt="6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Developed a Flask application to facilitate question answering using our model and BERT model.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AutoNum type="arabicPeriod" startAt="6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Established a comprehensive test suite to validate the functionality and performance of the application.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 b="1" sz="4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Comparison of generated embeddings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Our model’s tokenizer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17675"/>
            <a:ext cx="5943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Comparison of generated embeddings 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(continued)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BERT tokenizer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50" y="1152475"/>
            <a:ext cx="4684025" cy="3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Masked Language Model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Loss obtained in the training of 2 epochs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88" y="2248050"/>
            <a:ext cx="8446824" cy="14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