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8" r:id="rId2"/>
    <p:sldId id="268" r:id="rId3"/>
    <p:sldId id="289" r:id="rId4"/>
    <p:sldId id="272" r:id="rId5"/>
    <p:sldId id="306" r:id="rId6"/>
    <p:sldId id="274" r:id="rId7"/>
    <p:sldId id="316" r:id="rId8"/>
    <p:sldId id="317" r:id="rId9"/>
    <p:sldId id="270" r:id="rId10"/>
    <p:sldId id="291" r:id="rId11"/>
    <p:sldId id="276" r:id="rId12"/>
    <p:sldId id="307" r:id="rId13"/>
    <p:sldId id="324" r:id="rId14"/>
    <p:sldId id="318" r:id="rId15"/>
    <p:sldId id="321" r:id="rId16"/>
    <p:sldId id="278" r:id="rId17"/>
    <p:sldId id="308" r:id="rId18"/>
    <p:sldId id="280" r:id="rId19"/>
    <p:sldId id="323" r:id="rId20"/>
    <p:sldId id="287" r:id="rId21"/>
    <p:sldId id="314" r:id="rId22"/>
    <p:sldId id="315" r:id="rId23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lide" id="{C41E965D-1BB0-6E42-80C1-B0CE61D34D0F}">
          <p14:sldIdLst>
            <p14:sldId id="288"/>
          </p14:sldIdLst>
        </p14:section>
        <p14:section name="Introduction" id="{34C61D3D-3DDA-8544-919D-38908B71CF6E}">
          <p14:sldIdLst>
            <p14:sldId id="268"/>
            <p14:sldId id="289"/>
          </p14:sldIdLst>
        </p14:section>
        <p14:section name="Challenges" id="{D01103C6-D9B4-874A-903D-1D54C47D2E73}">
          <p14:sldIdLst>
            <p14:sldId id="272"/>
            <p14:sldId id="306"/>
          </p14:sldIdLst>
        </p14:section>
        <p14:section name="Solution" id="{17ED8106-7472-CA40-A9D6-5927206203E6}">
          <p14:sldIdLst>
            <p14:sldId id="274"/>
            <p14:sldId id="316"/>
            <p14:sldId id="317"/>
          </p14:sldIdLst>
        </p14:section>
        <p14:section name="Key Featrures" id="{DBB0F080-D76F-2449-A8A8-97428CE5CDE4}">
          <p14:sldIdLst>
            <p14:sldId id="270"/>
            <p14:sldId id="291"/>
          </p14:sldIdLst>
        </p14:section>
        <p14:section name="Technology Stack" id="{7AD5261B-8D5D-49B0-99FA-933B51692A33}">
          <p14:sldIdLst>
            <p14:sldId id="276"/>
            <p14:sldId id="307"/>
            <p14:sldId id="324"/>
            <p14:sldId id="318"/>
            <p14:sldId id="321"/>
          </p14:sldIdLst>
        </p14:section>
        <p14:section name="Use Case Scenarios" id="{E5A9D6B8-C6A8-4B9A-9EC8-597409E921E1}">
          <p14:sldIdLst>
            <p14:sldId id="278"/>
            <p14:sldId id="308"/>
          </p14:sldIdLst>
        </p14:section>
        <p14:section name="Benefits" id="{84D794BD-ED7F-476D-B475-D7F9AB6C3618}">
          <p14:sldIdLst>
            <p14:sldId id="280"/>
            <p14:sldId id="323"/>
          </p14:sldIdLst>
        </p14:section>
        <p14:section name="Conclusion" id="{B575BEAE-50E3-4478-ABAB-706945493FC2}">
          <p14:sldIdLst>
            <p14:sldId id="287"/>
            <p14:sldId id="314"/>
          </p14:sldIdLst>
        </p14:section>
        <p14:section name="END" id="{6CE40638-700E-480F-868E-55527E8E3976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920"/>
    <a:srgbClr val="12231D"/>
    <a:srgbClr val="101519"/>
    <a:srgbClr val="273E32"/>
    <a:srgbClr val="0D141A"/>
    <a:srgbClr val="0F1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6928"/>
  </p:normalViewPr>
  <p:slideViewPr>
    <p:cSldViewPr snapToGrid="0" snapToObjects="1">
      <p:cViewPr varScale="1">
        <p:scale>
          <a:sx n="82" d="100"/>
          <a:sy n="82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e Skill" userId="8d49c830ac36a521" providerId="LiveId" clId="{9C6BF567-19FF-6142-9BC2-417BEDDDAE24}"/>
    <pc:docChg chg="undo custSel addSld delSld modSld addSection modSection">
      <pc:chgData name="One Skill" userId="8d49c830ac36a521" providerId="LiveId" clId="{9C6BF567-19FF-6142-9BC2-417BEDDDAE24}" dt="2020-12-22T13:07:19.503" v="1768" actId="478"/>
      <pc:docMkLst>
        <pc:docMk/>
      </pc:docMkLst>
      <pc:sldChg chg="del">
        <pc:chgData name="One Skill" userId="8d49c830ac36a521" providerId="LiveId" clId="{9C6BF567-19FF-6142-9BC2-417BEDDDAE24}" dt="2020-12-20T14:12:00.329" v="0" actId="2696"/>
        <pc:sldMkLst>
          <pc:docMk/>
          <pc:sldMk cId="2953098464" sldId="257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2253486551" sldId="261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1630994778" sldId="262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3595122145" sldId="263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1413377506" sldId="264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1831226089" sldId="265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3148394109" sldId="266"/>
        </pc:sldMkLst>
      </pc:sldChg>
      <pc:sldChg chg="addSp delSp modSp mod setBg modAnim">
        <pc:chgData name="One Skill" userId="8d49c830ac36a521" providerId="LiveId" clId="{9C6BF567-19FF-6142-9BC2-417BEDDDAE24}" dt="2020-12-22T13:07:19.503" v="1768" actId="478"/>
        <pc:sldMkLst>
          <pc:docMk/>
          <pc:sldMk cId="2385354970" sldId="267"/>
        </pc:sldMkLst>
        <pc:spChg chg="add del">
          <ac:chgData name="One Skill" userId="8d49c830ac36a521" providerId="LiveId" clId="{9C6BF567-19FF-6142-9BC2-417BEDDDAE24}" dt="2020-12-22T13:07:19.503" v="1768" actId="478"/>
          <ac:spMkLst>
            <pc:docMk/>
            <pc:sldMk cId="2385354970" sldId="267"/>
            <ac:spMk id="3" creationId="{34211CAA-2716-E449-87FC-740CC328E954}"/>
          </ac:spMkLst>
        </pc:spChg>
        <pc:spChg chg="add del mod">
          <ac:chgData name="One Skill" userId="8d49c830ac36a521" providerId="LiveId" clId="{9C6BF567-19FF-6142-9BC2-417BEDDDAE24}" dt="2020-12-22T13:07:18.117" v="1767" actId="478"/>
          <ac:spMkLst>
            <pc:docMk/>
            <pc:sldMk cId="2385354970" sldId="267"/>
            <ac:spMk id="14" creationId="{3066306D-3DCB-504C-B085-27F148CD0661}"/>
          </ac:spMkLst>
        </pc:spChg>
        <pc:spChg chg="add mod">
          <ac:chgData name="One Skill" userId="8d49c830ac36a521" providerId="LiveId" clId="{9C6BF567-19FF-6142-9BC2-417BEDDDAE24}" dt="2020-12-20T16:34:20.129" v="1690" actId="164"/>
          <ac:spMkLst>
            <pc:docMk/>
            <pc:sldMk cId="2385354970" sldId="267"/>
            <ac:spMk id="18" creationId="{9F54BE31-0092-6F48-BBDF-0F2EF3AE7618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0" creationId="{3C632551-1FF6-604C-93CF-E98829A71FA7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1" creationId="{4818AC87-B9D2-144B-B8D4-C4E86613325B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2" creationId="{BC1C3F74-B523-914B-8C9D-7F18DAC45BC6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3" creationId="{B2F4DEA0-4F56-E443-9801-BF147A366DEB}"/>
          </ac:spMkLst>
        </pc:spChg>
        <pc:spChg chg="add del mod">
          <ac:chgData name="One Skill" userId="8d49c830ac36a521" providerId="LiveId" clId="{9C6BF567-19FF-6142-9BC2-417BEDDDAE24}" dt="2020-12-22T08:36:33.443" v="1746" actId="14838"/>
          <ac:spMkLst>
            <pc:docMk/>
            <pc:sldMk cId="2385354970" sldId="267"/>
            <ac:spMk id="24" creationId="{05D0BD90-6384-4F42-BDBE-A945AF012A9F}"/>
          </ac:spMkLst>
        </pc:spChg>
        <pc:spChg chg="add del mod">
          <ac:chgData name="One Skill" userId="8d49c830ac36a521" providerId="LiveId" clId="{9C6BF567-19FF-6142-9BC2-417BEDDDAE24}" dt="2020-12-20T16:36:28.675" v="1733" actId="1076"/>
          <ac:spMkLst>
            <pc:docMk/>
            <pc:sldMk cId="2385354970" sldId="267"/>
            <ac:spMk id="25" creationId="{7D1D4DDA-3BA2-7F47-974A-FC6F909C89E4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6" creationId="{5D841306-EFC7-B644-8823-65BE3A5957E9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7" creationId="{066E29DE-A1D5-924D-A71E-6342C7CE2948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9" creationId="{C12B8B08-222D-9543-8676-08C316369D04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0" creationId="{88F272C7-3D2E-A74B-8C72-7EC7F5D5EC2E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1" creationId="{3B1C9EB4-3866-D34E-80C5-C700B5AF0175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2" creationId="{F358ED20-BE4F-BA41-8FC6-D5B85BA2656E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3" creationId="{7983AE50-D327-F047-9D43-F9A03DF2745A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4" creationId="{00455CFB-70DF-D94B-8FDA-0FB8747F1ECD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5" creationId="{5CE23435-B5B4-8F4C-B00D-0793248A2F30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6" creationId="{4812B1E4-19CA-0244-B8C6-EB7E49CAD405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7" creationId="{B36BACB7-313D-A547-B2E2-5BF79225F218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8" creationId="{CD4AD1FC-B710-1D46-96A0-2305CE6D8FE8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9" creationId="{E7526282-50C8-B14F-8025-BC874756483C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0" creationId="{9D397F1F-B166-664C-B42B-F6035B1F1C0B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2" creationId="{B70E8C80-A094-884E-A4CB-AC7A4B8ACE2A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3" creationId="{A0B030E4-6272-6446-9CEC-1255D110259E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4" creationId="{5A213A41-006B-0443-AF57-AFF4EB7E3767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5" creationId="{2DC0C5C8-EB07-1B40-AF99-9CF49703702F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6" creationId="{493049F1-83CA-B247-BC41-26F7B4C12E37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7" creationId="{E102DD0C-A113-E54A-ABA7-AD4817C3858D}"/>
          </ac:spMkLst>
        </pc:spChg>
        <pc:grpChg chg="add del mod">
          <ac:chgData name="One Skill" userId="8d49c830ac36a521" providerId="LiveId" clId="{9C6BF567-19FF-6142-9BC2-417BEDDDAE24}" dt="2020-12-20T16:34:35.897" v="1694" actId="478"/>
          <ac:grpSpMkLst>
            <pc:docMk/>
            <pc:sldMk cId="2385354970" sldId="267"/>
            <ac:grpSpMk id="14" creationId="{34D18A72-BDC9-5E42-A837-95E78CF75EA2}"/>
          </ac:grpSpMkLst>
        </pc:grpChg>
        <pc:grpChg chg="add mod">
          <ac:chgData name="One Skill" userId="8d49c830ac36a521" providerId="LiveId" clId="{9C6BF567-19FF-6142-9BC2-417BEDDDAE24}" dt="2020-12-20T16:34:20.129" v="1690" actId="164"/>
          <ac:grpSpMkLst>
            <pc:docMk/>
            <pc:sldMk cId="2385354970" sldId="267"/>
            <ac:grpSpMk id="19" creationId="{3D13347E-0080-F249-B529-DC281865E817}"/>
          </ac:grpSpMkLst>
        </pc:grpChg>
        <pc:grpChg chg="mod">
          <ac:chgData name="One Skill" userId="8d49c830ac36a521" providerId="LiveId" clId="{9C6BF567-19FF-6142-9BC2-417BEDDDAE24}" dt="2020-12-20T16:33:55.985" v="1683"/>
          <ac:grpSpMkLst>
            <pc:docMk/>
            <pc:sldMk cId="2385354970" sldId="267"/>
            <ac:grpSpMk id="41" creationId="{EFA43288-7554-D14A-A660-FE240A4936D4}"/>
          </ac:grpSpMkLst>
        </pc:grpChg>
        <pc:graphicFrameChg chg="add mod modGraphic">
          <ac:chgData name="One Skill" userId="8d49c830ac36a521" providerId="LiveId" clId="{9C6BF567-19FF-6142-9BC2-417BEDDDAE24}" dt="2020-12-22T09:08:25.409" v="1756" actId="1076"/>
          <ac:graphicFrameMkLst>
            <pc:docMk/>
            <pc:sldMk cId="2385354970" sldId="267"/>
            <ac:graphicFrameMk id="4" creationId="{B2D661A4-8895-1E43-9238-4B6D30F2FF2A}"/>
          </ac:graphicFrameMkLst>
        </pc:graphicFrameChg>
        <pc:graphicFrameChg chg="mod modGraphic">
          <ac:chgData name="One Skill" userId="8d49c830ac36a521" providerId="LiveId" clId="{9C6BF567-19FF-6142-9BC2-417BEDDDAE24}" dt="2020-12-20T16:15:43.210" v="1603" actId="166"/>
          <ac:graphicFrameMkLst>
            <pc:docMk/>
            <pc:sldMk cId="2385354970" sldId="267"/>
            <ac:graphicFrameMk id="6" creationId="{039C2E45-7383-084C-A25A-231F40FCFD88}"/>
          </ac:graphicFrameMkLst>
        </pc:graphicFrameChg>
        <pc:graphicFrameChg chg="add mod modGraphic">
          <ac:chgData name="One Skill" userId="8d49c830ac36a521" providerId="LiveId" clId="{9C6BF567-19FF-6142-9BC2-417BEDDDAE24}" dt="2020-12-20T16:15:43.210" v="1603" actId="166"/>
          <ac:graphicFrameMkLst>
            <pc:docMk/>
            <pc:sldMk cId="2385354970" sldId="267"/>
            <ac:graphicFrameMk id="12" creationId="{C195487E-923E-634E-A4C3-E9368C2DE565}"/>
          </ac:graphicFrameMkLst>
        </pc:graphicFrameChg>
        <pc:graphicFrameChg chg="add mod modGraphic">
          <ac:chgData name="One Skill" userId="8d49c830ac36a521" providerId="LiveId" clId="{9C6BF567-19FF-6142-9BC2-417BEDDDAE24}" dt="2020-12-20T16:15:43.210" v="1603" actId="166"/>
          <ac:graphicFrameMkLst>
            <pc:docMk/>
            <pc:sldMk cId="2385354970" sldId="267"/>
            <ac:graphicFrameMk id="17" creationId="{BA3A39B2-158B-2B4C-A1B4-DCCBD75CA15C}"/>
          </ac:graphicFrameMkLst>
        </pc:graphicFrameChg>
        <pc:picChg chg="mod">
          <ac:chgData name="One Skill" userId="8d49c830ac36a521" providerId="LiveId" clId="{9C6BF567-19FF-6142-9BC2-417BEDDDAE24}" dt="2020-12-22T08:39:16.055" v="1748" actId="1076"/>
          <ac:picMkLst>
            <pc:docMk/>
            <pc:sldMk cId="2385354970" sldId="267"/>
            <ac:picMk id="2" creationId="{FAE37928-628E-1B40-972B-1FCDC7355668}"/>
          </ac:picMkLst>
        </pc:picChg>
        <pc:picChg chg="add del mod">
          <ac:chgData name="One Skill" userId="8d49c830ac36a521" providerId="LiveId" clId="{9C6BF567-19FF-6142-9BC2-417BEDDDAE24}" dt="2020-12-20T16:12:53.516" v="1564" actId="478"/>
          <ac:picMkLst>
            <pc:docMk/>
            <pc:sldMk cId="2385354970" sldId="267"/>
            <ac:picMk id="3" creationId="{529C0984-5EEB-E24E-B8C2-75D902B77239}"/>
          </ac:picMkLst>
        </pc:picChg>
        <pc:picChg chg="add mod">
          <ac:chgData name="One Skill" userId="8d49c830ac36a521" providerId="LiveId" clId="{9C6BF567-19FF-6142-9BC2-417BEDDDAE24}" dt="2020-12-22T08:04:14.762" v="1736" actId="14100"/>
          <ac:picMkLst>
            <pc:docMk/>
            <pc:sldMk cId="2385354970" sldId="267"/>
            <ac:picMk id="15" creationId="{4585492B-79BB-884D-882B-A9BE96D5BE87}"/>
          </ac:picMkLst>
        </pc:picChg>
        <pc:cxnChg chg="add mod">
          <ac:chgData name="One Skill" userId="8d49c830ac36a521" providerId="LiveId" clId="{9C6BF567-19FF-6142-9BC2-417BEDDDAE24}" dt="2020-12-20T16:13:56.753" v="1586" actId="1076"/>
          <ac:cxnSpMkLst>
            <pc:docMk/>
            <pc:sldMk cId="2385354970" sldId="267"/>
            <ac:cxnSpMk id="7" creationId="{4AFAC6AD-E06A-BD4A-AB39-35849B2BFA2D}"/>
          </ac:cxnSpMkLst>
        </pc:cxnChg>
        <pc:cxnChg chg="add mod">
          <ac:chgData name="One Skill" userId="8d49c830ac36a521" providerId="LiveId" clId="{9C6BF567-19FF-6142-9BC2-417BEDDDAE24}" dt="2020-12-20T16:15:38.920" v="1602" actId="14100"/>
          <ac:cxnSpMkLst>
            <pc:docMk/>
            <pc:sldMk cId="2385354970" sldId="267"/>
            <ac:cxnSpMk id="13" creationId="{70ECD39E-EC9A-954A-B4CF-9BCD99C8CFAE}"/>
          </ac:cxnSpMkLst>
        </pc:cxnChg>
        <pc:cxnChg chg="add del mod">
          <ac:chgData name="One Skill" userId="8d49c830ac36a521" providerId="LiveId" clId="{9C6BF567-19FF-6142-9BC2-417BEDDDAE24}" dt="2020-12-20T15:58:14.347" v="1426" actId="478"/>
          <ac:cxnSpMkLst>
            <pc:docMk/>
            <pc:sldMk cId="2385354970" sldId="267"/>
            <ac:cxnSpMk id="18" creationId="{3F97B13C-4D3D-9745-A402-41E6B984C6E7}"/>
          </ac:cxnSpMkLst>
        </pc:cxnChg>
        <pc:cxnChg chg="add mod">
          <ac:chgData name="One Skill" userId="8d49c830ac36a521" providerId="LiveId" clId="{9C6BF567-19FF-6142-9BC2-417BEDDDAE24}" dt="2020-12-20T16:15:34.364" v="1601" actId="14100"/>
          <ac:cxnSpMkLst>
            <pc:docMk/>
            <pc:sldMk cId="2385354970" sldId="267"/>
            <ac:cxnSpMk id="28" creationId="{0DF68F12-370D-1E45-B388-B3EB7E9D3A9F}"/>
          </ac:cxnSpMkLst>
        </pc:cxnChg>
      </pc:sldChg>
      <pc:sldChg chg="addSp delSp modSp mod modTransition setBg">
        <pc:chgData name="One Skill" userId="8d49c830ac36a521" providerId="LiveId" clId="{9C6BF567-19FF-6142-9BC2-417BEDDDAE24}" dt="2020-12-22T09:05:52.706" v="1753" actId="478"/>
        <pc:sldMkLst>
          <pc:docMk/>
          <pc:sldMk cId="97523264" sldId="268"/>
        </pc:sldMkLst>
        <pc:spChg chg="add del mod">
          <ac:chgData name="One Skill" userId="8d49c830ac36a521" providerId="LiveId" clId="{9C6BF567-19FF-6142-9BC2-417BEDDDAE24}" dt="2020-12-22T09:05:48.747" v="1751" actId="1076"/>
          <ac:spMkLst>
            <pc:docMk/>
            <pc:sldMk cId="97523264" sldId="268"/>
            <ac:spMk id="2" creationId="{B8A42B65-566C-0A41-B8C2-5032B07BD196}"/>
          </ac:spMkLst>
        </pc:spChg>
        <pc:spChg chg="add del">
          <ac:chgData name="One Skill" userId="8d49c830ac36a521" providerId="LiveId" clId="{9C6BF567-19FF-6142-9BC2-417BEDDDAE24}" dt="2020-12-20T14:39:57.490" v="420" actId="11529"/>
          <ac:spMkLst>
            <pc:docMk/>
            <pc:sldMk cId="97523264" sldId="268"/>
            <ac:spMk id="3" creationId="{EB4D88D3-84B7-E749-A35A-720F50B83A5C}"/>
          </ac:spMkLst>
        </pc:spChg>
        <pc:spChg chg="mod">
          <ac:chgData name="One Skill" userId="8d49c830ac36a521" providerId="LiveId" clId="{9C6BF567-19FF-6142-9BC2-417BEDDDAE24}" dt="2020-12-22T08:37:11.824" v="1747" actId="255"/>
          <ac:spMkLst>
            <pc:docMk/>
            <pc:sldMk cId="97523264" sldId="268"/>
            <ac:spMk id="4" creationId="{D674933B-DF67-D14D-ACC6-194EA400210B}"/>
          </ac:spMkLst>
        </pc:spChg>
        <pc:spChg chg="mod">
          <ac:chgData name="One Skill" userId="8d49c830ac36a521" providerId="LiveId" clId="{9C6BF567-19FF-6142-9BC2-417BEDDDAE24}" dt="2020-12-20T14:39:54.222" v="419"/>
          <ac:spMkLst>
            <pc:docMk/>
            <pc:sldMk cId="97523264" sldId="268"/>
            <ac:spMk id="5" creationId="{1CFB6900-D66B-0F49-A570-71A9EEB1AC2E}"/>
          </ac:spMkLst>
        </pc:spChg>
        <pc:spChg chg="add del mod">
          <ac:chgData name="One Skill" userId="8d49c830ac36a521" providerId="LiveId" clId="{9C6BF567-19FF-6142-9BC2-417BEDDDAE24}" dt="2020-12-22T09:05:52.706" v="1753" actId="478"/>
          <ac:spMkLst>
            <pc:docMk/>
            <pc:sldMk cId="97523264" sldId="268"/>
            <ac:spMk id="5" creationId="{90E338AF-BDBC-204A-BBA8-ECDE7304F5B3}"/>
          </ac:spMkLst>
        </pc:spChg>
        <pc:picChg chg="add mod">
          <ac:chgData name="One Skill" userId="8d49c830ac36a521" providerId="LiveId" clId="{9C6BF567-19FF-6142-9BC2-417BEDDDAE24}" dt="2020-12-20T14:51:45.137" v="600" actId="108"/>
          <ac:picMkLst>
            <pc:docMk/>
            <pc:sldMk cId="97523264" sldId="268"/>
            <ac:picMk id="7" creationId="{3169A18E-29C1-B14B-9DAC-9A1603958F7D}"/>
          </ac:picMkLst>
        </pc:picChg>
      </pc:sldChg>
      <pc:sldChg chg="addSp delSp modSp mod modTransition setBg delAnim modAnim modNotesTx">
        <pc:chgData name="One Skill" userId="8d49c830ac36a521" providerId="LiveId" clId="{9C6BF567-19FF-6142-9BC2-417BEDDDAE24}" dt="2020-12-22T08:34:58.880" v="1738" actId="1076"/>
        <pc:sldMkLst>
          <pc:docMk/>
          <pc:sldMk cId="3842807558" sldId="269"/>
        </pc:sldMkLst>
        <pc:spChg chg="mod">
          <ac:chgData name="One Skill" userId="8d49c830ac36a521" providerId="LiveId" clId="{9C6BF567-19FF-6142-9BC2-417BEDDDAE24}" dt="2020-12-20T14:55:54.430" v="614" actId="14100"/>
          <ac:spMkLst>
            <pc:docMk/>
            <pc:sldMk cId="3842807558" sldId="269"/>
            <ac:spMk id="5" creationId="{67ABF447-6E17-1A45-AD94-46DCD25C1D16}"/>
          </ac:spMkLst>
        </pc:spChg>
        <pc:spChg chg="add del mod">
          <ac:chgData name="One Skill" userId="8d49c830ac36a521" providerId="LiveId" clId="{9C6BF567-19FF-6142-9BC2-417BEDDDAE24}" dt="2020-12-20T14:27:46.517" v="264" actId="478"/>
          <ac:spMkLst>
            <pc:docMk/>
            <pc:sldMk cId="3842807558" sldId="269"/>
            <ac:spMk id="6" creationId="{420B7622-152B-8541-BECA-5C5A091F5D02}"/>
          </ac:spMkLst>
        </pc:spChg>
        <pc:spChg chg="add del mod">
          <ac:chgData name="One Skill" userId="8d49c830ac36a521" providerId="LiveId" clId="{9C6BF567-19FF-6142-9BC2-417BEDDDAE24}" dt="2020-12-20T14:14:08.070" v="13" actId="478"/>
          <ac:spMkLst>
            <pc:docMk/>
            <pc:sldMk cId="3842807558" sldId="269"/>
            <ac:spMk id="7" creationId="{204AD36B-A9BA-CF4D-8E59-7C70D1723931}"/>
          </ac:spMkLst>
        </pc:spChg>
        <pc:spChg chg="add del mod">
          <ac:chgData name="One Skill" userId="8d49c830ac36a521" providerId="LiveId" clId="{9C6BF567-19FF-6142-9BC2-417BEDDDAE24}" dt="2020-12-20T14:14:06.887" v="12" actId="478"/>
          <ac:spMkLst>
            <pc:docMk/>
            <pc:sldMk cId="3842807558" sldId="269"/>
            <ac:spMk id="8" creationId="{8D4B63F5-C957-B44E-B67F-B9FD926F12D5}"/>
          </ac:spMkLst>
        </pc:spChg>
        <pc:spChg chg="add del mod">
          <ac:chgData name="One Skill" userId="8d49c830ac36a521" providerId="LiveId" clId="{9C6BF567-19FF-6142-9BC2-417BEDDDAE24}" dt="2020-12-20T14:14:09.012" v="14" actId="478"/>
          <ac:spMkLst>
            <pc:docMk/>
            <pc:sldMk cId="3842807558" sldId="269"/>
            <ac:spMk id="9" creationId="{F7CBA9E2-5062-914B-B855-82D0D35FE42F}"/>
          </ac:spMkLst>
        </pc:spChg>
        <pc:spChg chg="mod">
          <ac:chgData name="One Skill" userId="8d49c830ac36a521" providerId="LiveId" clId="{9C6BF567-19FF-6142-9BC2-417BEDDDAE24}" dt="2020-12-22T08:34:58.880" v="1738" actId="1076"/>
          <ac:spMkLst>
            <pc:docMk/>
            <pc:sldMk cId="3842807558" sldId="269"/>
            <ac:spMk id="10" creationId="{CF6B2B7C-89ED-F540-A64D-0D5E18A71354}"/>
          </ac:spMkLst>
        </pc:spChg>
        <pc:spChg chg="mod">
          <ac:chgData name="One Skill" userId="8d49c830ac36a521" providerId="LiveId" clId="{9C6BF567-19FF-6142-9BC2-417BEDDDAE24}" dt="2020-12-20T14:52:48.089" v="604" actId="1076"/>
          <ac:spMkLst>
            <pc:docMk/>
            <pc:sldMk cId="3842807558" sldId="269"/>
            <ac:spMk id="11" creationId="{F1ABBEE1-A4F3-6746-AE3A-4B6E12CE6CA3}"/>
          </ac:spMkLst>
        </pc:spChg>
        <pc:spChg chg="del mod">
          <ac:chgData name="One Skill" userId="8d49c830ac36a521" providerId="LiveId" clId="{9C6BF567-19FF-6142-9BC2-417BEDDDAE24}" dt="2020-12-20T14:38:10.811" v="403" actId="478"/>
          <ac:spMkLst>
            <pc:docMk/>
            <pc:sldMk cId="3842807558" sldId="269"/>
            <ac:spMk id="12" creationId="{A349B309-EFF8-E142-87D1-31756D1C6B55}"/>
          </ac:spMkLst>
        </pc:spChg>
        <pc:spChg chg="add del mod">
          <ac:chgData name="One Skill" userId="8d49c830ac36a521" providerId="LiveId" clId="{9C6BF567-19FF-6142-9BC2-417BEDDDAE24}" dt="2020-12-20T14:14:05.750" v="11" actId="478"/>
          <ac:spMkLst>
            <pc:docMk/>
            <pc:sldMk cId="3842807558" sldId="269"/>
            <ac:spMk id="13" creationId="{0FD91368-5C7F-5E4C-97BC-315C3FCDD534}"/>
          </ac:spMkLst>
        </pc:spChg>
        <pc:spChg chg="add del mod">
          <ac:chgData name="One Skill" userId="8d49c830ac36a521" providerId="LiveId" clId="{9C6BF567-19FF-6142-9BC2-417BEDDDAE24}" dt="2020-12-20T14:29:25.546" v="278" actId="478"/>
          <ac:spMkLst>
            <pc:docMk/>
            <pc:sldMk cId="3842807558" sldId="269"/>
            <ac:spMk id="14" creationId="{75206570-316E-7942-80EC-1987D75673DA}"/>
          </ac:spMkLst>
        </pc:spChg>
        <pc:spChg chg="add del mod">
          <ac:chgData name="One Skill" userId="8d49c830ac36a521" providerId="LiveId" clId="{9C6BF567-19FF-6142-9BC2-417BEDDDAE24}" dt="2020-12-20T14:29:25.546" v="278" actId="478"/>
          <ac:spMkLst>
            <pc:docMk/>
            <pc:sldMk cId="3842807558" sldId="269"/>
            <ac:spMk id="15" creationId="{B368E50B-9745-E343-ACC6-B2455424FE6A}"/>
          </ac:spMkLst>
        </pc:spChg>
        <pc:spChg chg="add del mod">
          <ac:chgData name="One Skill" userId="8d49c830ac36a521" providerId="LiveId" clId="{9C6BF567-19FF-6142-9BC2-417BEDDDAE24}" dt="2020-12-20T14:29:25.546" v="278" actId="478"/>
          <ac:spMkLst>
            <pc:docMk/>
            <pc:sldMk cId="3842807558" sldId="269"/>
            <ac:spMk id="16" creationId="{9E876771-D2AA-B844-BF88-09114B5276BA}"/>
          </ac:spMkLst>
        </pc:spChg>
        <pc:spChg chg="add del mod">
          <ac:chgData name="One Skill" userId="8d49c830ac36a521" providerId="LiveId" clId="{9C6BF567-19FF-6142-9BC2-417BEDDDAE24}" dt="2020-12-20T14:24:33.803" v="80" actId="478"/>
          <ac:spMkLst>
            <pc:docMk/>
            <pc:sldMk cId="3842807558" sldId="269"/>
            <ac:spMk id="17" creationId="{2472A291-377A-F041-8ACF-C24F18146BAD}"/>
          </ac:spMkLst>
        </pc:spChg>
        <pc:spChg chg="add del mod">
          <ac:chgData name="One Skill" userId="8d49c830ac36a521" providerId="LiveId" clId="{9C6BF567-19FF-6142-9BC2-417BEDDDAE24}" dt="2020-12-20T14:38:10.811" v="403" actId="478"/>
          <ac:spMkLst>
            <pc:docMk/>
            <pc:sldMk cId="3842807558" sldId="269"/>
            <ac:spMk id="18" creationId="{3A978737-F5D4-FA49-8627-585B8452EF3F}"/>
          </ac:spMkLst>
        </pc:spChg>
        <pc:spChg chg="add del mod">
          <ac:chgData name="One Skill" userId="8d49c830ac36a521" providerId="LiveId" clId="{9C6BF567-19FF-6142-9BC2-417BEDDDAE24}" dt="2020-12-20T14:38:10.811" v="403" actId="478"/>
          <ac:spMkLst>
            <pc:docMk/>
            <pc:sldMk cId="3842807558" sldId="269"/>
            <ac:spMk id="19" creationId="{55A847AA-863A-4146-A223-CA71469ACE46}"/>
          </ac:spMkLst>
        </pc:spChg>
        <pc:spChg chg="add del mod">
          <ac:chgData name="One Skill" userId="8d49c830ac36a521" providerId="LiveId" clId="{9C6BF567-19FF-6142-9BC2-417BEDDDAE24}" dt="2020-12-20T14:38:10.811" v="403" actId="478"/>
          <ac:spMkLst>
            <pc:docMk/>
            <pc:sldMk cId="3842807558" sldId="269"/>
            <ac:spMk id="20" creationId="{2850D640-79F6-FB45-95B9-664C91D96B14}"/>
          </ac:spMkLst>
        </pc:spChg>
        <pc:spChg chg="add mod">
          <ac:chgData name="One Skill" userId="8d49c830ac36a521" providerId="LiveId" clId="{9C6BF567-19FF-6142-9BC2-417BEDDDAE24}" dt="2020-12-20T14:34:10.239" v="375" actId="571"/>
          <ac:spMkLst>
            <pc:docMk/>
            <pc:sldMk cId="3842807558" sldId="269"/>
            <ac:spMk id="21" creationId="{D6787DAF-363B-FF49-8B5C-94BB07360B4E}"/>
          </ac:spMkLst>
        </pc:spChg>
        <pc:spChg chg="add mod">
          <ac:chgData name="One Skill" userId="8d49c830ac36a521" providerId="LiveId" clId="{9C6BF567-19FF-6142-9BC2-417BEDDDAE24}" dt="2020-12-20T14:34:10.239" v="375" actId="571"/>
          <ac:spMkLst>
            <pc:docMk/>
            <pc:sldMk cId="3842807558" sldId="269"/>
            <ac:spMk id="22" creationId="{A550FAD0-EC64-B541-9FEF-F3F576427C79}"/>
          </ac:spMkLst>
        </pc:spChg>
        <pc:spChg chg="add mod">
          <ac:chgData name="One Skill" userId="8d49c830ac36a521" providerId="LiveId" clId="{9C6BF567-19FF-6142-9BC2-417BEDDDAE24}" dt="2020-12-20T14:34:10.239" v="375" actId="571"/>
          <ac:spMkLst>
            <pc:docMk/>
            <pc:sldMk cId="3842807558" sldId="269"/>
            <ac:spMk id="23" creationId="{95ACA153-32CF-B343-BD0F-8295EFA0D82C}"/>
          </ac:spMkLst>
        </pc:spChg>
        <pc:spChg chg="add mod">
          <ac:chgData name="One Skill" userId="8d49c830ac36a521" providerId="LiveId" clId="{9C6BF567-19FF-6142-9BC2-417BEDDDAE24}" dt="2020-12-20T14:34:10.239" v="375" actId="571"/>
          <ac:spMkLst>
            <pc:docMk/>
            <pc:sldMk cId="3842807558" sldId="269"/>
            <ac:spMk id="24" creationId="{4A087067-6FBB-1745-A5D4-628D980A11A2}"/>
          </ac:spMkLst>
        </pc:spChg>
        <pc:spChg chg="add mod">
          <ac:chgData name="One Skill" userId="8d49c830ac36a521" providerId="LiveId" clId="{9C6BF567-19FF-6142-9BC2-417BEDDDAE24}" dt="2020-12-20T16:05:42.542" v="1504" actId="571"/>
          <ac:spMkLst>
            <pc:docMk/>
            <pc:sldMk cId="3842807558" sldId="269"/>
            <ac:spMk id="26" creationId="{79CF8A2E-6CD9-C246-88DB-41410F96B594}"/>
          </ac:spMkLst>
        </pc:spChg>
        <pc:spChg chg="add mod">
          <ac:chgData name="One Skill" userId="8d49c830ac36a521" providerId="LiveId" clId="{9C6BF567-19FF-6142-9BC2-417BEDDDAE24}" dt="2020-12-20T16:05:42.542" v="1504" actId="571"/>
          <ac:spMkLst>
            <pc:docMk/>
            <pc:sldMk cId="3842807558" sldId="269"/>
            <ac:spMk id="27" creationId="{8BF71943-E162-8646-B793-F730AF1116CA}"/>
          </ac:spMkLst>
        </pc:spChg>
        <pc:spChg chg="add mod">
          <ac:chgData name="One Skill" userId="8d49c830ac36a521" providerId="LiveId" clId="{9C6BF567-19FF-6142-9BC2-417BEDDDAE24}" dt="2020-12-20T16:05:42.542" v="1504" actId="571"/>
          <ac:spMkLst>
            <pc:docMk/>
            <pc:sldMk cId="3842807558" sldId="269"/>
            <ac:spMk id="28" creationId="{FC8B7B47-AD94-0B42-BF9A-FB712535E5D0}"/>
          </ac:spMkLst>
        </pc:spChg>
        <pc:spChg chg="add mod">
          <ac:chgData name="One Skill" userId="8d49c830ac36a521" providerId="LiveId" clId="{9C6BF567-19FF-6142-9BC2-417BEDDDAE24}" dt="2020-12-20T16:05:42.542" v="1504" actId="571"/>
          <ac:spMkLst>
            <pc:docMk/>
            <pc:sldMk cId="3842807558" sldId="269"/>
            <ac:spMk id="29" creationId="{14E00701-098F-CD4F-A308-C7B7ECDFF684}"/>
          </ac:spMkLst>
        </pc:spChg>
        <pc:picChg chg="add mod">
          <ac:chgData name="One Skill" userId="8d49c830ac36a521" providerId="LiveId" clId="{9C6BF567-19FF-6142-9BC2-417BEDDDAE24}" dt="2020-12-20T14:51:36.885" v="599" actId="1076"/>
          <ac:picMkLst>
            <pc:docMk/>
            <pc:sldMk cId="3842807558" sldId="269"/>
            <ac:picMk id="25" creationId="{C9A4FAB4-1D30-504F-AC22-18FA700E0E5D}"/>
          </ac:picMkLst>
        </pc:picChg>
        <pc:picChg chg="add mod">
          <ac:chgData name="One Skill" userId="8d49c830ac36a521" providerId="LiveId" clId="{9C6BF567-19FF-6142-9BC2-417BEDDDAE24}" dt="2020-12-20T14:38:25.459" v="404"/>
          <ac:picMkLst>
            <pc:docMk/>
            <pc:sldMk cId="3842807558" sldId="269"/>
            <ac:picMk id="1026" creationId="{46BE918B-EA92-1948-9A36-85366B984810}"/>
          </ac:picMkLst>
        </pc:picChg>
      </pc:sldChg>
      <pc:sldChg chg="addSp modSp add mod modTransition">
        <pc:chgData name="One Skill" userId="8d49c830ac36a521" providerId="LiveId" clId="{9C6BF567-19FF-6142-9BC2-417BEDDDAE24}" dt="2020-12-20T15:52:45.469" v="1187"/>
        <pc:sldMkLst>
          <pc:docMk/>
          <pc:sldMk cId="1167597831" sldId="270"/>
        </pc:sldMkLst>
        <pc:spChg chg="mod">
          <ac:chgData name="One Skill" userId="8d49c830ac36a521" providerId="LiveId" clId="{9C6BF567-19FF-6142-9BC2-417BEDDDAE24}" dt="2020-12-20T14:51:55.329" v="603"/>
          <ac:spMkLst>
            <pc:docMk/>
            <pc:sldMk cId="1167597831" sldId="270"/>
            <ac:spMk id="2" creationId="{B8A42B65-566C-0A41-B8C2-5032B07BD196}"/>
          </ac:spMkLst>
        </pc:spChg>
        <pc:spChg chg="mod">
          <ac:chgData name="One Skill" userId="8d49c830ac36a521" providerId="LiveId" clId="{9C6BF567-19FF-6142-9BC2-417BEDDDAE24}" dt="2020-12-20T14:46:44.273" v="480" actId="1076"/>
          <ac:spMkLst>
            <pc:docMk/>
            <pc:sldMk cId="1167597831" sldId="270"/>
            <ac:spMk id="4" creationId="{D674933B-DF67-D14D-ACC6-194EA400210B}"/>
          </ac:spMkLst>
        </pc:spChg>
        <pc:picChg chg="add mod">
          <ac:chgData name="One Skill" userId="8d49c830ac36a521" providerId="LiveId" clId="{9C6BF567-19FF-6142-9BC2-417BEDDDAE24}" dt="2020-12-20T14:51:49.500" v="601" actId="108"/>
          <ac:picMkLst>
            <pc:docMk/>
            <pc:sldMk cId="1167597831" sldId="270"/>
            <ac:picMk id="5" creationId="{D06CA14A-1988-B749-953E-210BAD5FF40E}"/>
          </ac:picMkLst>
        </pc:picChg>
      </pc:sldChg>
      <pc:sldChg chg="add del setBg">
        <pc:chgData name="One Skill" userId="8d49c830ac36a521" providerId="LiveId" clId="{9C6BF567-19FF-6142-9BC2-417BEDDDAE24}" dt="2020-12-20T14:45:11.789" v="453"/>
        <pc:sldMkLst>
          <pc:docMk/>
          <pc:sldMk cId="2603430066" sldId="270"/>
        </pc:sldMkLst>
      </pc:sldChg>
      <pc:sldChg chg="add del setBg">
        <pc:chgData name="One Skill" userId="8d49c830ac36a521" providerId="LiveId" clId="{9C6BF567-19FF-6142-9BC2-417BEDDDAE24}" dt="2020-12-20T14:45:17.552" v="455"/>
        <pc:sldMkLst>
          <pc:docMk/>
          <pc:sldMk cId="3902111716" sldId="270"/>
        </pc:sldMkLst>
      </pc:sldChg>
      <pc:sldChg chg="addSp delSp modSp add mod modTransition setBg delAnim modAnim">
        <pc:chgData name="One Skill" userId="8d49c830ac36a521" providerId="LiveId" clId="{9C6BF567-19FF-6142-9BC2-417BEDDDAE24}" dt="2020-12-20T16:08:04.231" v="1527"/>
        <pc:sldMkLst>
          <pc:docMk/>
          <pc:sldMk cId="3001872325" sldId="271"/>
        </pc:sldMkLst>
        <pc:spChg chg="mod">
          <ac:chgData name="One Skill" userId="8d49c830ac36a521" providerId="LiveId" clId="{9C6BF567-19FF-6142-9BC2-417BEDDDAE24}" dt="2020-12-20T14:56:43.845" v="618" actId="207"/>
          <ac:spMkLst>
            <pc:docMk/>
            <pc:sldMk cId="3001872325" sldId="271"/>
            <ac:spMk id="2" creationId="{B8A42B65-566C-0A41-B8C2-5032B07BD196}"/>
          </ac:spMkLst>
        </pc:spChg>
        <pc:spChg chg="add del mod">
          <ac:chgData name="One Skill" userId="8d49c830ac36a521" providerId="LiveId" clId="{9C6BF567-19FF-6142-9BC2-417BEDDDAE24}" dt="2020-12-20T16:00:24.761" v="1445" actId="478"/>
          <ac:spMkLst>
            <pc:docMk/>
            <pc:sldMk cId="3001872325" sldId="271"/>
            <ac:spMk id="3" creationId="{C5901233-C820-CF49-8587-CF6DE35CCC3E}"/>
          </ac:spMkLst>
        </pc:spChg>
        <pc:spChg chg="del">
          <ac:chgData name="One Skill" userId="8d49c830ac36a521" providerId="LiveId" clId="{9C6BF567-19FF-6142-9BC2-417BEDDDAE24}" dt="2020-12-20T14:57:06.765" v="622" actId="478"/>
          <ac:spMkLst>
            <pc:docMk/>
            <pc:sldMk cId="3001872325" sldId="271"/>
            <ac:spMk id="4" creationId="{D674933B-DF67-D14D-ACC6-194EA400210B}"/>
          </ac:spMkLst>
        </pc:spChg>
        <pc:spChg chg="add mod">
          <ac:chgData name="One Skill" userId="8d49c830ac36a521" providerId="LiveId" clId="{9C6BF567-19FF-6142-9BC2-417BEDDDAE24}" dt="2020-12-20T15:24:10.101" v="834" actId="12788"/>
          <ac:spMkLst>
            <pc:docMk/>
            <pc:sldMk cId="3001872325" sldId="271"/>
            <ac:spMk id="6" creationId="{86BA49A1-C4F8-6543-8240-061A4699B32F}"/>
          </ac:spMkLst>
        </pc:spChg>
        <pc:spChg chg="add mod">
          <ac:chgData name="One Skill" userId="8d49c830ac36a521" providerId="LiveId" clId="{9C6BF567-19FF-6142-9BC2-417BEDDDAE24}" dt="2020-12-20T16:06:08.654" v="1505" actId="1076"/>
          <ac:spMkLst>
            <pc:docMk/>
            <pc:sldMk cId="3001872325" sldId="271"/>
            <ac:spMk id="8" creationId="{55C861A1-5041-FA48-9C08-E00E83BF7177}"/>
          </ac:spMkLst>
        </pc:spChg>
        <pc:spChg chg="add mod">
          <ac:chgData name="One Skill" userId="8d49c830ac36a521" providerId="LiveId" clId="{9C6BF567-19FF-6142-9BC2-417BEDDDAE24}" dt="2020-12-20T15:10:26.642" v="755" actId="166"/>
          <ac:spMkLst>
            <pc:docMk/>
            <pc:sldMk cId="3001872325" sldId="271"/>
            <ac:spMk id="10" creationId="{0CE686A0-D3CF-4B45-AB0E-0CEACD1B22AE}"/>
          </ac:spMkLst>
        </pc:spChg>
        <pc:spChg chg="add del mod">
          <ac:chgData name="One Skill" userId="8d49c830ac36a521" providerId="LiveId" clId="{9C6BF567-19FF-6142-9BC2-417BEDDDAE24}" dt="2020-12-20T15:00:27.220" v="651" actId="478"/>
          <ac:spMkLst>
            <pc:docMk/>
            <pc:sldMk cId="3001872325" sldId="271"/>
            <ac:spMk id="11" creationId="{BC59B88D-73A1-8E4C-B120-ECF3DA3875F9}"/>
          </ac:spMkLst>
        </pc:spChg>
        <pc:spChg chg="add del mod">
          <ac:chgData name="One Skill" userId="8d49c830ac36a521" providerId="LiveId" clId="{9C6BF567-19FF-6142-9BC2-417BEDDDAE24}" dt="2020-12-20T15:01:16.830" v="672" actId="478"/>
          <ac:spMkLst>
            <pc:docMk/>
            <pc:sldMk cId="3001872325" sldId="271"/>
            <ac:spMk id="13" creationId="{69F9A237-4FEF-AF4E-9D43-06035CD2C7A2}"/>
          </ac:spMkLst>
        </pc:spChg>
        <pc:spChg chg="add del mod">
          <ac:chgData name="One Skill" userId="8d49c830ac36a521" providerId="LiveId" clId="{9C6BF567-19FF-6142-9BC2-417BEDDDAE24}" dt="2020-12-20T16:00:24.761" v="1445" actId="478"/>
          <ac:spMkLst>
            <pc:docMk/>
            <pc:sldMk cId="3001872325" sldId="271"/>
            <ac:spMk id="14" creationId="{EBE3205B-4BB0-6D4C-829B-4035FA68AA8E}"/>
          </ac:spMkLst>
        </pc:spChg>
        <pc:spChg chg="add del mod">
          <ac:chgData name="One Skill" userId="8d49c830ac36a521" providerId="LiveId" clId="{9C6BF567-19FF-6142-9BC2-417BEDDDAE24}" dt="2020-12-20T16:00:24.761" v="1445" actId="478"/>
          <ac:spMkLst>
            <pc:docMk/>
            <pc:sldMk cId="3001872325" sldId="271"/>
            <ac:spMk id="15" creationId="{944F8E9F-DB5B-9949-8AD5-375599C841AB}"/>
          </ac:spMkLst>
        </pc:spChg>
        <pc:spChg chg="add mod">
          <ac:chgData name="One Skill" userId="8d49c830ac36a521" providerId="LiveId" clId="{9C6BF567-19FF-6142-9BC2-417BEDDDAE24}" dt="2020-12-20T16:01:40.799" v="1460" actId="571"/>
          <ac:spMkLst>
            <pc:docMk/>
            <pc:sldMk cId="3001872325" sldId="271"/>
            <ac:spMk id="17" creationId="{E20B9048-CD6B-6F4F-8257-34132D2E8F7F}"/>
          </ac:spMkLst>
        </pc:spChg>
        <pc:spChg chg="add mod">
          <ac:chgData name="One Skill" userId="8d49c830ac36a521" providerId="LiveId" clId="{9C6BF567-19FF-6142-9BC2-417BEDDDAE24}" dt="2020-12-20T16:06:08.654" v="1505" actId="1076"/>
          <ac:spMkLst>
            <pc:docMk/>
            <pc:sldMk cId="3001872325" sldId="271"/>
            <ac:spMk id="18" creationId="{A5D6F6DD-4828-4A4E-9336-6CCFE09E4AFE}"/>
          </ac:spMkLst>
        </pc:spChg>
        <pc:spChg chg="add mod">
          <ac:chgData name="One Skill" userId="8d49c830ac36a521" providerId="LiveId" clId="{9C6BF567-19FF-6142-9BC2-417BEDDDAE24}" dt="2020-12-20T16:06:08.654" v="1505" actId="1076"/>
          <ac:spMkLst>
            <pc:docMk/>
            <pc:sldMk cId="3001872325" sldId="271"/>
            <ac:spMk id="19" creationId="{9FE9B72F-DF87-5F4E-B684-D0770028819B}"/>
          </ac:spMkLst>
        </pc:spChg>
        <pc:spChg chg="add mod">
          <ac:chgData name="One Skill" userId="8d49c830ac36a521" providerId="LiveId" clId="{9C6BF567-19FF-6142-9BC2-417BEDDDAE24}" dt="2020-12-20T16:06:26.924" v="1506" actId="1076"/>
          <ac:spMkLst>
            <pc:docMk/>
            <pc:sldMk cId="3001872325" sldId="271"/>
            <ac:spMk id="20" creationId="{AE454DD4-D90A-704B-ABC6-4575E360C82E}"/>
          </ac:spMkLst>
        </pc:spChg>
        <pc:spChg chg="add mod">
          <ac:chgData name="One Skill" userId="8d49c830ac36a521" providerId="LiveId" clId="{9C6BF567-19FF-6142-9BC2-417BEDDDAE24}" dt="2020-12-20T16:06:26.924" v="1506" actId="1076"/>
          <ac:spMkLst>
            <pc:docMk/>
            <pc:sldMk cId="3001872325" sldId="271"/>
            <ac:spMk id="21" creationId="{A68481F1-4643-EF42-A9CE-7AE30251B04D}"/>
          </ac:spMkLst>
        </pc:spChg>
        <pc:spChg chg="add mod">
          <ac:chgData name="One Skill" userId="8d49c830ac36a521" providerId="LiveId" clId="{9C6BF567-19FF-6142-9BC2-417BEDDDAE24}" dt="2020-12-20T16:06:26.924" v="1506" actId="1076"/>
          <ac:spMkLst>
            <pc:docMk/>
            <pc:sldMk cId="3001872325" sldId="271"/>
            <ac:spMk id="22" creationId="{4B79AB2B-D9AB-BB40-95B4-1E83C4B41C2F}"/>
          </ac:spMkLst>
        </pc:spChg>
        <pc:picChg chg="mod">
          <ac:chgData name="One Skill" userId="8d49c830ac36a521" providerId="LiveId" clId="{9C6BF567-19FF-6142-9BC2-417BEDDDAE24}" dt="2020-12-20T15:24:12.361" v="835" actId="1076"/>
          <ac:picMkLst>
            <pc:docMk/>
            <pc:sldMk cId="3001872325" sldId="271"/>
            <ac:picMk id="5" creationId="{D06CA14A-1988-B749-953E-210BAD5FF40E}"/>
          </ac:picMkLst>
        </pc:picChg>
        <pc:picChg chg="add del mod">
          <ac:chgData name="One Skill" userId="8d49c830ac36a521" providerId="LiveId" clId="{9C6BF567-19FF-6142-9BC2-417BEDDDAE24}" dt="2020-12-20T14:57:19.133" v="624" actId="478"/>
          <ac:picMkLst>
            <pc:docMk/>
            <pc:sldMk cId="3001872325" sldId="271"/>
            <ac:picMk id="7" creationId="{746F5F60-A6C3-4947-BEBA-417C9AB5EBD9}"/>
          </ac:picMkLst>
        </pc:picChg>
        <pc:picChg chg="add del">
          <ac:chgData name="One Skill" userId="8d49c830ac36a521" providerId="LiveId" clId="{9C6BF567-19FF-6142-9BC2-417BEDDDAE24}" dt="2020-12-20T14:58:17.770" v="634" actId="478"/>
          <ac:picMkLst>
            <pc:docMk/>
            <pc:sldMk cId="3001872325" sldId="271"/>
            <ac:picMk id="2050" creationId="{FAB9CBCC-9B9D-C94B-A298-FBB951BC56AE}"/>
          </ac:picMkLst>
        </pc:picChg>
        <pc:picChg chg="add del">
          <ac:chgData name="One Skill" userId="8d49c830ac36a521" providerId="LiveId" clId="{9C6BF567-19FF-6142-9BC2-417BEDDDAE24}" dt="2020-12-20T14:58:33.489" v="636"/>
          <ac:picMkLst>
            <pc:docMk/>
            <pc:sldMk cId="3001872325" sldId="271"/>
            <ac:picMk id="2052" creationId="{3A16E2BB-7B78-5343-B094-FCE214540754}"/>
          </ac:picMkLst>
        </pc:picChg>
        <pc:picChg chg="add mod">
          <ac:chgData name="One Skill" userId="8d49c830ac36a521" providerId="LiveId" clId="{9C6BF567-19FF-6142-9BC2-417BEDDDAE24}" dt="2020-12-20T15:08:53.331" v="742" actId="1076"/>
          <ac:picMkLst>
            <pc:docMk/>
            <pc:sldMk cId="3001872325" sldId="271"/>
            <ac:picMk id="2054" creationId="{D7294908-9A58-794A-B85A-622DC85DAF8C}"/>
          </ac:picMkLst>
        </pc:picChg>
      </pc:sldChg>
      <pc:sldChg chg="add del setBg">
        <pc:chgData name="One Skill" userId="8d49c830ac36a521" providerId="LiveId" clId="{9C6BF567-19FF-6142-9BC2-417BEDDDAE24}" dt="2020-12-20T15:11:23.439" v="757"/>
        <pc:sldMkLst>
          <pc:docMk/>
          <pc:sldMk cId="1200423315" sldId="272"/>
        </pc:sldMkLst>
      </pc:sldChg>
      <pc:sldChg chg="addSp delSp modSp add mod modTransition">
        <pc:chgData name="One Skill" userId="8d49c830ac36a521" providerId="LiveId" clId="{9C6BF567-19FF-6142-9BC2-417BEDDDAE24}" dt="2020-12-20T15:52:45.469" v="1187"/>
        <pc:sldMkLst>
          <pc:docMk/>
          <pc:sldMk cId="3341998466" sldId="272"/>
        </pc:sldMkLst>
        <pc:spChg chg="mod">
          <ac:chgData name="One Skill" userId="8d49c830ac36a521" providerId="LiveId" clId="{9C6BF567-19FF-6142-9BC2-417BEDDDAE24}" dt="2020-12-20T15:11:34.191" v="768" actId="404"/>
          <ac:spMkLst>
            <pc:docMk/>
            <pc:sldMk cId="3341998466" sldId="272"/>
            <ac:spMk id="4" creationId="{D674933B-DF67-D14D-ACC6-194EA400210B}"/>
          </ac:spMkLst>
        </pc:spChg>
        <pc:picChg chg="del">
          <ac:chgData name="One Skill" userId="8d49c830ac36a521" providerId="LiveId" clId="{9C6BF567-19FF-6142-9BC2-417BEDDDAE24}" dt="2020-12-20T15:12:07.412" v="771" actId="478"/>
          <ac:picMkLst>
            <pc:docMk/>
            <pc:sldMk cId="3341998466" sldId="272"/>
            <ac:picMk id="5" creationId="{D06CA14A-1988-B749-953E-210BAD5FF40E}"/>
          </ac:picMkLst>
        </pc:picChg>
        <pc:picChg chg="add mod">
          <ac:chgData name="One Skill" userId="8d49c830ac36a521" providerId="LiveId" clId="{9C6BF567-19FF-6142-9BC2-417BEDDDAE24}" dt="2020-12-20T15:12:15.071" v="774" actId="1076"/>
          <ac:picMkLst>
            <pc:docMk/>
            <pc:sldMk cId="3341998466" sldId="272"/>
            <ac:picMk id="6" creationId="{CEB538FE-34FC-714C-8121-3DEF7E6B040F}"/>
          </ac:picMkLst>
        </pc:picChg>
      </pc:sldChg>
      <pc:sldChg chg="addSp delSp modSp add mod modTransition setBg addAnim delAnim modAnim modNotesTx">
        <pc:chgData name="One Skill" userId="8d49c830ac36a521" providerId="LiveId" clId="{9C6BF567-19FF-6142-9BC2-417BEDDDAE24}" dt="2020-12-20T15:52:45.469" v="1187"/>
        <pc:sldMkLst>
          <pc:docMk/>
          <pc:sldMk cId="3046787693" sldId="273"/>
        </pc:sldMkLst>
        <pc:spChg chg="del mod">
          <ac:chgData name="One Skill" userId="8d49c830ac36a521" providerId="LiveId" clId="{9C6BF567-19FF-6142-9BC2-417BEDDDAE24}" dt="2020-12-20T15:18:12.399" v="813" actId="478"/>
          <ac:spMkLst>
            <pc:docMk/>
            <pc:sldMk cId="3046787693" sldId="273"/>
            <ac:spMk id="3" creationId="{C5901233-C820-CF49-8587-CF6DE35CCC3E}"/>
          </ac:spMkLst>
        </pc:spChg>
        <pc:spChg chg="add del mod">
          <ac:chgData name="One Skill" userId="8d49c830ac36a521" providerId="LiveId" clId="{9C6BF567-19FF-6142-9BC2-417BEDDDAE24}" dt="2020-12-20T15:35:00.393" v="982" actId="478"/>
          <ac:spMkLst>
            <pc:docMk/>
            <pc:sldMk cId="3046787693" sldId="273"/>
            <ac:spMk id="4" creationId="{0DFC0167-0BD0-B041-9661-1ACAF8DF29FE}"/>
          </ac:spMkLst>
        </pc:spChg>
        <pc:spChg chg="mod">
          <ac:chgData name="One Skill" userId="8d49c830ac36a521" providerId="LiveId" clId="{9C6BF567-19FF-6142-9BC2-417BEDDDAE24}" dt="2020-12-20T15:12:48.045" v="785" actId="20577"/>
          <ac:spMkLst>
            <pc:docMk/>
            <pc:sldMk cId="3046787693" sldId="273"/>
            <ac:spMk id="6" creationId="{86BA49A1-C4F8-6543-8240-061A4699B32F}"/>
          </ac:spMkLst>
        </pc:spChg>
        <pc:spChg chg="add del mod">
          <ac:chgData name="One Skill" userId="8d49c830ac36a521" providerId="LiveId" clId="{9C6BF567-19FF-6142-9BC2-417BEDDDAE24}" dt="2020-12-20T15:41:37.724" v="1069" actId="478"/>
          <ac:spMkLst>
            <pc:docMk/>
            <pc:sldMk cId="3046787693" sldId="273"/>
            <ac:spMk id="7" creationId="{530E11B1-5ECC-9B45-AFEC-AB2557DB8A71}"/>
          </ac:spMkLst>
        </pc:spChg>
        <pc:spChg chg="add del mod">
          <ac:chgData name="One Skill" userId="8d49c830ac36a521" providerId="LiveId" clId="{9C6BF567-19FF-6142-9BC2-417BEDDDAE24}" dt="2020-12-20T15:25:14.941" v="847" actId="478"/>
          <ac:spMkLst>
            <pc:docMk/>
            <pc:sldMk cId="3046787693" sldId="273"/>
            <ac:spMk id="12" creationId="{3D7898C4-45C0-0B47-96F7-647AABBB313E}"/>
          </ac:spMkLst>
        </pc:spChg>
        <pc:spChg chg="add del mod">
          <ac:chgData name="One Skill" userId="8d49c830ac36a521" providerId="LiveId" clId="{9C6BF567-19FF-6142-9BC2-417BEDDDAE24}" dt="2020-12-20T15:25:12.799" v="846" actId="478"/>
          <ac:spMkLst>
            <pc:docMk/>
            <pc:sldMk cId="3046787693" sldId="273"/>
            <ac:spMk id="13" creationId="{1AC60654-C16A-EB4D-8446-F8E508810C1E}"/>
          </ac:spMkLst>
        </pc:spChg>
        <pc:spChg chg="del mod">
          <ac:chgData name="One Skill" userId="8d49c830ac36a521" providerId="LiveId" clId="{9C6BF567-19FF-6142-9BC2-417BEDDDAE24}" dt="2020-12-20T15:18:12.399" v="813" actId="478"/>
          <ac:spMkLst>
            <pc:docMk/>
            <pc:sldMk cId="3046787693" sldId="273"/>
            <ac:spMk id="14" creationId="{EBE3205B-4BB0-6D4C-829B-4035FA68AA8E}"/>
          </ac:spMkLst>
        </pc:spChg>
        <pc:spChg chg="del mod">
          <ac:chgData name="One Skill" userId="8d49c830ac36a521" providerId="LiveId" clId="{9C6BF567-19FF-6142-9BC2-417BEDDDAE24}" dt="2020-12-20T15:18:12.399" v="813" actId="478"/>
          <ac:spMkLst>
            <pc:docMk/>
            <pc:sldMk cId="3046787693" sldId="273"/>
            <ac:spMk id="15" creationId="{944F8E9F-DB5B-9949-8AD5-375599C841AB}"/>
          </ac:spMkLst>
        </pc:spChg>
        <pc:spChg chg="add del mod">
          <ac:chgData name="One Skill" userId="8d49c830ac36a521" providerId="LiveId" clId="{9C6BF567-19FF-6142-9BC2-417BEDDDAE24}" dt="2020-12-20T15:25:09.557" v="844" actId="478"/>
          <ac:spMkLst>
            <pc:docMk/>
            <pc:sldMk cId="3046787693" sldId="273"/>
            <ac:spMk id="16" creationId="{0FB5F359-A61B-AC4F-9656-4D0CDC8CD188}"/>
          </ac:spMkLst>
        </pc:spChg>
        <pc:spChg chg="add del mod">
          <ac:chgData name="One Skill" userId="8d49c830ac36a521" providerId="LiveId" clId="{9C6BF567-19FF-6142-9BC2-417BEDDDAE24}" dt="2020-12-20T15:25:10.871" v="845" actId="478"/>
          <ac:spMkLst>
            <pc:docMk/>
            <pc:sldMk cId="3046787693" sldId="273"/>
            <ac:spMk id="17" creationId="{79F9D1C8-317B-C645-AD2F-2161E26BDEED}"/>
          </ac:spMkLst>
        </pc:spChg>
        <pc:spChg chg="add del mod">
          <ac:chgData name="One Skill" userId="8d49c830ac36a521" providerId="LiveId" clId="{9C6BF567-19FF-6142-9BC2-417BEDDDAE24}" dt="2020-12-20T15:35:00.393" v="982" actId="478"/>
          <ac:spMkLst>
            <pc:docMk/>
            <pc:sldMk cId="3046787693" sldId="273"/>
            <ac:spMk id="18" creationId="{AE35A628-2A90-FB43-8382-B97AE1A09DBF}"/>
          </ac:spMkLst>
        </pc:spChg>
        <pc:spChg chg="add del mod">
          <ac:chgData name="One Skill" userId="8d49c830ac36a521" providerId="LiveId" clId="{9C6BF567-19FF-6142-9BC2-417BEDDDAE24}" dt="2020-12-20T15:35:01.501" v="983" actId="478"/>
          <ac:spMkLst>
            <pc:docMk/>
            <pc:sldMk cId="3046787693" sldId="273"/>
            <ac:spMk id="19" creationId="{F0EE7014-8CB7-EC47-BB85-AC1705D80C14}"/>
          </ac:spMkLst>
        </pc:spChg>
        <pc:spChg chg="add del mod">
          <ac:chgData name="One Skill" userId="8d49c830ac36a521" providerId="LiveId" clId="{9C6BF567-19FF-6142-9BC2-417BEDDDAE24}" dt="2020-12-20T15:35:02.618" v="984" actId="478"/>
          <ac:spMkLst>
            <pc:docMk/>
            <pc:sldMk cId="3046787693" sldId="273"/>
            <ac:spMk id="20" creationId="{D06AD1E7-A752-1D4B-9B48-E7A72EA9DF03}"/>
          </ac:spMkLst>
        </pc:spChg>
        <pc:spChg chg="add mod">
          <ac:chgData name="One Skill" userId="8d49c830ac36a521" providerId="LiveId" clId="{9C6BF567-19FF-6142-9BC2-417BEDDDAE24}" dt="2020-12-20T15:38:59.103" v="1011" actId="571"/>
          <ac:spMkLst>
            <pc:docMk/>
            <pc:sldMk cId="3046787693" sldId="273"/>
            <ac:spMk id="21" creationId="{7958C28E-E5A8-E547-8660-BA14AB085DAE}"/>
          </ac:spMkLst>
        </pc:spChg>
        <pc:spChg chg="add del mod">
          <ac:chgData name="One Skill" userId="8d49c830ac36a521" providerId="LiveId" clId="{9C6BF567-19FF-6142-9BC2-417BEDDDAE24}" dt="2020-12-20T15:49:51.931" v="1150" actId="478"/>
          <ac:spMkLst>
            <pc:docMk/>
            <pc:sldMk cId="3046787693" sldId="273"/>
            <ac:spMk id="22" creationId="{18BB1EAC-F292-8744-AA4D-DE2D8BCC99B1}"/>
          </ac:spMkLst>
        </pc:spChg>
        <pc:spChg chg="add del mod">
          <ac:chgData name="One Skill" userId="8d49c830ac36a521" providerId="LiveId" clId="{9C6BF567-19FF-6142-9BC2-417BEDDDAE24}" dt="2020-12-20T15:41:37.157" v="1068" actId="478"/>
          <ac:spMkLst>
            <pc:docMk/>
            <pc:sldMk cId="3046787693" sldId="273"/>
            <ac:spMk id="23" creationId="{7179762A-EA32-8E47-B0F5-B79370B165C6}"/>
          </ac:spMkLst>
        </pc:spChg>
        <pc:spChg chg="add mod">
          <ac:chgData name="One Skill" userId="8d49c830ac36a521" providerId="LiveId" clId="{9C6BF567-19FF-6142-9BC2-417BEDDDAE24}" dt="2020-12-20T15:41:28.898" v="1067" actId="571"/>
          <ac:spMkLst>
            <pc:docMk/>
            <pc:sldMk cId="3046787693" sldId="273"/>
            <ac:spMk id="24" creationId="{2B3CA682-A409-6846-AC3E-1F0A291E2444}"/>
          </ac:spMkLst>
        </pc:spChg>
        <pc:spChg chg="add del mod">
          <ac:chgData name="One Skill" userId="8d49c830ac36a521" providerId="LiveId" clId="{9C6BF567-19FF-6142-9BC2-417BEDDDAE24}" dt="2020-12-20T15:45:59.568" v="1100" actId="478"/>
          <ac:spMkLst>
            <pc:docMk/>
            <pc:sldMk cId="3046787693" sldId="273"/>
            <ac:spMk id="25" creationId="{79049D33-9653-8142-BEC2-BFD7DDCAB071}"/>
          </ac:spMkLst>
        </pc:spChg>
        <pc:spChg chg="add del mod">
          <ac:chgData name="One Skill" userId="8d49c830ac36a521" providerId="LiveId" clId="{9C6BF567-19FF-6142-9BC2-417BEDDDAE24}" dt="2020-12-20T15:49:49.451" v="1147" actId="478"/>
          <ac:spMkLst>
            <pc:docMk/>
            <pc:sldMk cId="3046787693" sldId="273"/>
            <ac:spMk id="26" creationId="{6E078F45-057C-CB4A-863E-BB64354397D8}"/>
          </ac:spMkLst>
        </pc:spChg>
        <pc:spChg chg="add del mod">
          <ac:chgData name="One Skill" userId="8d49c830ac36a521" providerId="LiveId" clId="{9C6BF567-19FF-6142-9BC2-417BEDDDAE24}" dt="2020-12-20T15:49:50.964" v="1149" actId="478"/>
          <ac:spMkLst>
            <pc:docMk/>
            <pc:sldMk cId="3046787693" sldId="273"/>
            <ac:spMk id="27" creationId="{2D595E50-2974-F34A-989A-CDD5120538DB}"/>
          </ac:spMkLst>
        </pc:spChg>
        <pc:spChg chg="add mod">
          <ac:chgData name="One Skill" userId="8d49c830ac36a521" providerId="LiveId" clId="{9C6BF567-19FF-6142-9BC2-417BEDDDAE24}" dt="2020-12-20T15:51:37.600" v="1186" actId="1076"/>
          <ac:spMkLst>
            <pc:docMk/>
            <pc:sldMk cId="3046787693" sldId="273"/>
            <ac:spMk id="28" creationId="{F5655B3E-FE88-834E-A29C-AE048BDB4893}"/>
          </ac:spMkLst>
        </pc:spChg>
        <pc:spChg chg="add del mod">
          <ac:chgData name="One Skill" userId="8d49c830ac36a521" providerId="LiveId" clId="{9C6BF567-19FF-6142-9BC2-417BEDDDAE24}" dt="2020-12-20T15:49:50.482" v="1148" actId="478"/>
          <ac:spMkLst>
            <pc:docMk/>
            <pc:sldMk cId="3046787693" sldId="273"/>
            <ac:spMk id="29" creationId="{71B50B9E-F40D-814D-A4E8-736A8BFA77E2}"/>
          </ac:spMkLst>
        </pc:spChg>
        <pc:spChg chg="add mod">
          <ac:chgData name="One Skill" userId="8d49c830ac36a521" providerId="LiveId" clId="{9C6BF567-19FF-6142-9BC2-417BEDDDAE24}" dt="2020-12-20T15:51:37.600" v="1186" actId="1076"/>
          <ac:spMkLst>
            <pc:docMk/>
            <pc:sldMk cId="3046787693" sldId="273"/>
            <ac:spMk id="30" creationId="{9429F179-E309-5B4C-9AC1-9EAF871D7405}"/>
          </ac:spMkLst>
        </pc:spChg>
        <pc:spChg chg="add mod">
          <ac:chgData name="One Skill" userId="8d49c830ac36a521" providerId="LiveId" clId="{9C6BF567-19FF-6142-9BC2-417BEDDDAE24}" dt="2020-12-20T15:51:37.600" v="1186" actId="1076"/>
          <ac:spMkLst>
            <pc:docMk/>
            <pc:sldMk cId="3046787693" sldId="273"/>
            <ac:spMk id="31" creationId="{D53930A9-9ED7-C347-B138-C9D92018A994}"/>
          </ac:spMkLst>
        </pc:spChg>
        <pc:picChg chg="del">
          <ac:chgData name="One Skill" userId="8d49c830ac36a521" providerId="LiveId" clId="{9C6BF567-19FF-6142-9BC2-417BEDDDAE24}" dt="2020-12-20T15:12:59.262" v="789" actId="478"/>
          <ac:picMkLst>
            <pc:docMk/>
            <pc:sldMk cId="3046787693" sldId="273"/>
            <ac:picMk id="5" creationId="{D06CA14A-1988-B749-953E-210BAD5FF40E}"/>
          </ac:picMkLst>
        </pc:picChg>
        <pc:picChg chg="add mod">
          <ac:chgData name="One Skill" userId="8d49c830ac36a521" providerId="LiveId" clId="{9C6BF567-19FF-6142-9BC2-417BEDDDAE24}" dt="2020-12-20T15:41:28.560" v="1066" actId="1076"/>
          <ac:picMkLst>
            <pc:docMk/>
            <pc:sldMk cId="3046787693" sldId="273"/>
            <ac:picMk id="11" creationId="{EC7840E3-BAD3-A84E-B5ED-F442FFC9B8E6}"/>
          </ac:picMkLst>
        </pc:picChg>
        <pc:picChg chg="del mod">
          <ac:chgData name="One Skill" userId="8d49c830ac36a521" providerId="LiveId" clId="{9C6BF567-19FF-6142-9BC2-417BEDDDAE24}" dt="2020-12-20T15:13:24.488" v="796" actId="478"/>
          <ac:picMkLst>
            <pc:docMk/>
            <pc:sldMk cId="3046787693" sldId="273"/>
            <ac:picMk id="2054" creationId="{D7294908-9A58-794A-B85A-622DC85DAF8C}"/>
          </ac:picMkLst>
        </pc:picChg>
        <pc:picChg chg="add mod">
          <ac:chgData name="One Skill" userId="8d49c830ac36a521" providerId="LiveId" clId="{9C6BF567-19FF-6142-9BC2-417BEDDDAE24}" dt="2020-12-20T15:40:03.749" v="1034" actId="167"/>
          <ac:picMkLst>
            <pc:docMk/>
            <pc:sldMk cId="3046787693" sldId="273"/>
            <ac:picMk id="3074" creationId="{7E6FB2E9-7E21-1A4B-B7D9-51B1351B358F}"/>
          </ac:picMkLst>
        </pc:picChg>
      </pc:sldChg>
      <pc:sldChg chg="addSp delSp modSp add mod modTransition">
        <pc:chgData name="One Skill" userId="8d49c830ac36a521" providerId="LiveId" clId="{9C6BF567-19FF-6142-9BC2-417BEDDDAE24}" dt="2020-12-20T15:52:45.469" v="1187"/>
        <pc:sldMkLst>
          <pc:docMk/>
          <pc:sldMk cId="271936434" sldId="274"/>
        </pc:sldMkLst>
        <pc:spChg chg="mod">
          <ac:chgData name="One Skill" userId="8d49c830ac36a521" providerId="LiveId" clId="{9C6BF567-19FF-6142-9BC2-417BEDDDAE24}" dt="2020-12-20T15:28:56.234" v="920" actId="20577"/>
          <ac:spMkLst>
            <pc:docMk/>
            <pc:sldMk cId="271936434" sldId="274"/>
            <ac:spMk id="4" creationId="{D674933B-DF67-D14D-ACC6-194EA400210B}"/>
          </ac:spMkLst>
        </pc:spChg>
        <pc:spChg chg="add mod">
          <ac:chgData name="One Skill" userId="8d49c830ac36a521" providerId="LiveId" clId="{9C6BF567-19FF-6142-9BC2-417BEDDDAE24}" dt="2020-12-20T15:29:02.229" v="932" actId="20577"/>
          <ac:spMkLst>
            <pc:docMk/>
            <pc:sldMk cId="271936434" sldId="274"/>
            <ac:spMk id="5" creationId="{FD9FA5D4-F976-AF4C-AC07-03DCC1B85E22}"/>
          </ac:spMkLst>
        </pc:spChg>
        <pc:picChg chg="del">
          <ac:chgData name="One Skill" userId="8d49c830ac36a521" providerId="LiveId" clId="{9C6BF567-19FF-6142-9BC2-417BEDDDAE24}" dt="2020-12-20T15:30:23.001" v="952" actId="478"/>
          <ac:picMkLst>
            <pc:docMk/>
            <pc:sldMk cId="271936434" sldId="274"/>
            <ac:picMk id="6" creationId="{CEB538FE-34FC-714C-8121-3DEF7E6B040F}"/>
          </ac:picMkLst>
        </pc:picChg>
        <pc:picChg chg="add mod">
          <ac:chgData name="One Skill" userId="8d49c830ac36a521" providerId="LiveId" clId="{9C6BF567-19FF-6142-9BC2-417BEDDDAE24}" dt="2020-12-20T15:30:38.641" v="958" actId="108"/>
          <ac:picMkLst>
            <pc:docMk/>
            <pc:sldMk cId="271936434" sldId="274"/>
            <ac:picMk id="7" creationId="{3ABC9C15-A943-6549-9279-9BBD8A235D84}"/>
          </ac:picMkLst>
        </pc:picChg>
      </pc:sldChg>
      <pc:sldChg chg="add del setBg">
        <pc:chgData name="One Skill" userId="8d49c830ac36a521" providerId="LiveId" clId="{9C6BF567-19FF-6142-9BC2-417BEDDDAE24}" dt="2020-12-20T15:28:22.148" v="890"/>
        <pc:sldMkLst>
          <pc:docMk/>
          <pc:sldMk cId="1570673602" sldId="274"/>
        </pc:sldMkLst>
      </pc:sldChg>
      <pc:sldChg chg="addSp delSp modSp add mod modTransition setBg delAnim modAnim modNotesTx">
        <pc:chgData name="One Skill" userId="8d49c830ac36a521" providerId="LiveId" clId="{9C6BF567-19FF-6142-9BC2-417BEDDDAE24}" dt="2020-12-22T10:03:35.130" v="1764" actId="688"/>
        <pc:sldMkLst>
          <pc:docMk/>
          <pc:sldMk cId="51870337" sldId="275"/>
        </pc:sldMkLst>
        <pc:spChg chg="del">
          <ac:chgData name="One Skill" userId="8d49c830ac36a521" providerId="LiveId" clId="{9C6BF567-19FF-6142-9BC2-417BEDDDAE24}" dt="2020-12-20T16:16:10.903" v="1604" actId="478"/>
          <ac:spMkLst>
            <pc:docMk/>
            <pc:sldMk cId="51870337" sldId="275"/>
            <ac:spMk id="4" creationId="{0DFC0167-0BD0-B041-9661-1ACAF8DF29FE}"/>
          </ac:spMkLst>
        </pc:spChg>
        <pc:spChg chg="mod">
          <ac:chgData name="One Skill" userId="8d49c830ac36a521" providerId="LiveId" clId="{9C6BF567-19FF-6142-9BC2-417BEDDDAE24}" dt="2020-12-20T16:16:48.434" v="1612" actId="27803"/>
          <ac:spMkLst>
            <pc:docMk/>
            <pc:sldMk cId="51870337" sldId="275"/>
            <ac:spMk id="5" creationId="{7A5F71DC-C1B2-F24F-935A-97B3BB311D80}"/>
          </ac:spMkLst>
        </pc:spChg>
        <pc:spChg chg="mod topLvl">
          <ac:chgData name="One Skill" userId="8d49c830ac36a521" providerId="LiveId" clId="{9C6BF567-19FF-6142-9BC2-417BEDDDAE24}" dt="2020-12-20T15:31:19.186" v="967" actId="1076"/>
          <ac:spMkLst>
            <pc:docMk/>
            <pc:sldMk cId="51870337" sldId="275"/>
            <ac:spMk id="6" creationId="{86BA49A1-C4F8-6543-8240-061A4699B32F}"/>
          </ac:spMkLst>
        </pc:spChg>
        <pc:spChg chg="mod">
          <ac:chgData name="One Skill" userId="8d49c830ac36a521" providerId="LiveId" clId="{9C6BF567-19FF-6142-9BC2-417BEDDDAE24}" dt="2020-12-20T16:16:48.434" v="1612" actId="27803"/>
          <ac:spMkLst>
            <pc:docMk/>
            <pc:sldMk cId="51870337" sldId="275"/>
            <ac:spMk id="7" creationId="{7027C96C-E5BC-C841-9817-193F6B5FB3FB}"/>
          </ac:spMkLst>
        </pc:spChg>
        <pc:spChg chg="add del">
          <ac:chgData name="One Skill" userId="8d49c830ac36a521" providerId="LiveId" clId="{9C6BF567-19FF-6142-9BC2-417BEDDDAE24}" dt="2020-12-20T16:17:37.710" v="1619" actId="478"/>
          <ac:spMkLst>
            <pc:docMk/>
            <pc:sldMk cId="51870337" sldId="275"/>
            <ac:spMk id="8" creationId="{DCBE670D-0338-0647-B622-4E8BA29D19FA}"/>
          </ac:spMkLst>
        </pc:spChg>
        <pc:spChg chg="mod">
          <ac:chgData name="One Skill" userId="8d49c830ac36a521" providerId="LiveId" clId="{9C6BF567-19FF-6142-9BC2-417BEDDDAE24}" dt="2020-12-20T16:19:01.755" v="1625" actId="207"/>
          <ac:spMkLst>
            <pc:docMk/>
            <pc:sldMk cId="51870337" sldId="275"/>
            <ac:spMk id="11" creationId="{CD1B8F9A-FB3E-9B4E-85E1-524E7A251704}"/>
          </ac:spMkLst>
        </pc:spChg>
        <pc:spChg chg="add mod topLvl">
          <ac:chgData name="One Skill" userId="8d49c830ac36a521" providerId="LiveId" clId="{9C6BF567-19FF-6142-9BC2-417BEDDDAE24}" dt="2020-12-20T15:31:19.186" v="967" actId="1076"/>
          <ac:spMkLst>
            <pc:docMk/>
            <pc:sldMk cId="51870337" sldId="275"/>
            <ac:spMk id="12" creationId="{99D1D594-5228-7E40-8C11-673A42AE8EE2}"/>
          </ac:spMkLst>
        </pc:spChg>
        <pc:spChg chg="mod">
          <ac:chgData name="One Skill" userId="8d49c830ac36a521" providerId="LiveId" clId="{9C6BF567-19FF-6142-9BC2-417BEDDDAE24}" dt="2020-12-20T16:19:01.755" v="1625" actId="207"/>
          <ac:spMkLst>
            <pc:docMk/>
            <pc:sldMk cId="51870337" sldId="275"/>
            <ac:spMk id="15" creationId="{6CC1C29B-1477-494B-8F22-2B7063EDD326}"/>
          </ac:spMkLst>
        </pc:spChg>
        <pc:spChg chg="add del mod">
          <ac:chgData name="One Skill" userId="8d49c830ac36a521" providerId="LiveId" clId="{9C6BF567-19FF-6142-9BC2-417BEDDDAE24}" dt="2020-12-20T16:17:54.444" v="1623" actId="478"/>
          <ac:spMkLst>
            <pc:docMk/>
            <pc:sldMk cId="51870337" sldId="275"/>
            <ac:spMk id="16" creationId="{51CF64D9-7FE0-8746-A744-132984E45CDC}"/>
          </ac:spMkLst>
        </pc:spChg>
        <pc:spChg chg="del">
          <ac:chgData name="One Skill" userId="8d49c830ac36a521" providerId="LiveId" clId="{9C6BF567-19FF-6142-9BC2-417BEDDDAE24}" dt="2020-12-20T16:16:11.694" v="1605" actId="478"/>
          <ac:spMkLst>
            <pc:docMk/>
            <pc:sldMk cId="51870337" sldId="275"/>
            <ac:spMk id="18" creationId="{AE35A628-2A90-FB43-8382-B97AE1A09DBF}"/>
          </ac:spMkLst>
        </pc:spChg>
        <pc:spChg chg="del">
          <ac:chgData name="One Skill" userId="8d49c830ac36a521" providerId="LiveId" clId="{9C6BF567-19FF-6142-9BC2-417BEDDDAE24}" dt="2020-12-20T16:16:12.510" v="1606" actId="478"/>
          <ac:spMkLst>
            <pc:docMk/>
            <pc:sldMk cId="51870337" sldId="275"/>
            <ac:spMk id="19" creationId="{F0EE7014-8CB7-EC47-BB85-AC1705D80C14}"/>
          </ac:spMkLst>
        </pc:spChg>
        <pc:spChg chg="del">
          <ac:chgData name="One Skill" userId="8d49c830ac36a521" providerId="LiveId" clId="{9C6BF567-19FF-6142-9BC2-417BEDDDAE24}" dt="2020-12-20T16:16:13.367" v="1607" actId="478"/>
          <ac:spMkLst>
            <pc:docMk/>
            <pc:sldMk cId="51870337" sldId="275"/>
            <ac:spMk id="20" creationId="{D06AD1E7-A752-1D4B-9B48-E7A72EA9DF03}"/>
          </ac:spMkLst>
        </pc:spChg>
        <pc:spChg chg="add del mod">
          <ac:chgData name="One Skill" userId="8d49c830ac36a521" providerId="LiveId" clId="{9C6BF567-19FF-6142-9BC2-417BEDDDAE24}" dt="2020-12-20T16:17:54.444" v="1623" actId="478"/>
          <ac:spMkLst>
            <pc:docMk/>
            <pc:sldMk cId="51870337" sldId="275"/>
            <ac:spMk id="22" creationId="{8DC29CD1-5653-4641-8E0B-EFB8BD3E156A}"/>
          </ac:spMkLst>
        </pc:spChg>
        <pc:spChg chg="mod">
          <ac:chgData name="One Skill" userId="8d49c830ac36a521" providerId="LiveId" clId="{9C6BF567-19FF-6142-9BC2-417BEDDDAE24}" dt="2020-12-20T16:23:13.231" v="1647" actId="1076"/>
          <ac:spMkLst>
            <pc:docMk/>
            <pc:sldMk cId="51870337" sldId="275"/>
            <ac:spMk id="24" creationId="{480C9633-F820-3D45-9499-D282F58F0A66}"/>
          </ac:spMkLst>
        </pc:spChg>
        <pc:spChg chg="add mod">
          <ac:chgData name="One Skill" userId="8d49c830ac36a521" providerId="LiveId" clId="{9C6BF567-19FF-6142-9BC2-417BEDDDAE24}" dt="2020-12-22T10:03:35.130" v="1764" actId="688"/>
          <ac:spMkLst>
            <pc:docMk/>
            <pc:sldMk cId="51870337" sldId="275"/>
            <ac:spMk id="26" creationId="{D41648B8-54FC-9049-AD25-9FC457D2D522}"/>
          </ac:spMkLst>
        </pc:spChg>
        <pc:grpChg chg="del mod">
          <ac:chgData name="One Skill" userId="8d49c830ac36a521" providerId="LiveId" clId="{9C6BF567-19FF-6142-9BC2-417BEDDDAE24}" dt="2020-12-20T16:17:19.926" v="1616" actId="478"/>
          <ac:grpSpMkLst>
            <pc:docMk/>
            <pc:sldMk cId="51870337" sldId="275"/>
            <ac:grpSpMk id="3" creationId="{41CFB003-50CD-3E41-9718-E660349E5902}"/>
          </ac:grpSpMkLst>
        </pc:grpChg>
        <pc:grpChg chg="add del mod">
          <ac:chgData name="One Skill" userId="8d49c830ac36a521" providerId="LiveId" clId="{9C6BF567-19FF-6142-9BC2-417BEDDDAE24}" dt="2020-12-20T15:29:26.545" v="949" actId="165"/>
          <ac:grpSpMkLst>
            <pc:docMk/>
            <pc:sldMk cId="51870337" sldId="275"/>
            <ac:grpSpMk id="3" creationId="{7E73A44A-73D0-FB49-91C2-77C4D19C4622}"/>
          </ac:grpSpMkLst>
        </pc:grpChg>
        <pc:grpChg chg="del mod">
          <ac:chgData name="One Skill" userId="8d49c830ac36a521" providerId="LiveId" clId="{9C6BF567-19FF-6142-9BC2-417BEDDDAE24}" dt="2020-12-20T16:20:29.873" v="1626" actId="478"/>
          <ac:grpSpMkLst>
            <pc:docMk/>
            <pc:sldMk cId="51870337" sldId="275"/>
            <ac:grpSpMk id="9" creationId="{6A638F77-2EE5-F447-82FE-7587DE767BA0}"/>
          </ac:grpSpMkLst>
        </pc:grpChg>
        <pc:picChg chg="del">
          <ac:chgData name="One Skill" userId="8d49c830ac36a521" providerId="LiveId" clId="{9C6BF567-19FF-6142-9BC2-417BEDDDAE24}" dt="2020-12-20T15:30:56.653" v="963" actId="478"/>
          <ac:picMkLst>
            <pc:docMk/>
            <pc:sldMk cId="51870337" sldId="275"/>
            <ac:picMk id="11" creationId="{EC7840E3-BAD3-A84E-B5ED-F442FFC9B8E6}"/>
          </ac:picMkLst>
        </pc:picChg>
        <pc:picChg chg="add mod">
          <ac:chgData name="One Skill" userId="8d49c830ac36a521" providerId="LiveId" clId="{9C6BF567-19FF-6142-9BC2-417BEDDDAE24}" dt="2020-12-20T16:23:33.249" v="1654" actId="1076"/>
          <ac:picMkLst>
            <pc:docMk/>
            <pc:sldMk cId="51870337" sldId="275"/>
            <ac:picMk id="13" creationId="{A756BC14-D990-AE45-A8C6-1B6F0B9533CD}"/>
          </ac:picMkLst>
        </pc:picChg>
        <pc:picChg chg="add del mod">
          <ac:chgData name="One Skill" userId="8d49c830ac36a521" providerId="LiveId" clId="{9C6BF567-19FF-6142-9BC2-417BEDDDAE24}" dt="2020-12-20T16:16:48.434" v="1612" actId="27803"/>
          <ac:picMkLst>
            <pc:docMk/>
            <pc:sldMk cId="51870337" sldId="275"/>
            <ac:picMk id="14" creationId="{41CFB003-50CD-3E41-9718-E660349E5902}"/>
          </ac:picMkLst>
        </pc:picChg>
        <pc:picChg chg="add del mod">
          <ac:chgData name="One Skill" userId="8d49c830ac36a521" providerId="LiveId" clId="{9C6BF567-19FF-6142-9BC2-417BEDDDAE24}" dt="2020-12-20T16:17:32.179" v="1618" actId="27803"/>
          <ac:picMkLst>
            <pc:docMk/>
            <pc:sldMk cId="51870337" sldId="275"/>
            <ac:picMk id="17" creationId="{6A638F77-2EE5-F447-82FE-7587DE767BA0}"/>
          </ac:picMkLst>
        </pc:picChg>
        <pc:picChg chg="add del mod">
          <ac:chgData name="One Skill" userId="8d49c830ac36a521" providerId="LiveId" clId="{9C6BF567-19FF-6142-9BC2-417BEDDDAE24}" dt="2020-12-20T16:21:38.913" v="1631" actId="27803"/>
          <ac:picMkLst>
            <pc:docMk/>
            <pc:sldMk cId="51870337" sldId="275"/>
            <ac:picMk id="23" creationId="{480C9633-F820-3D45-9499-D282F58F0A66}"/>
          </ac:picMkLst>
        </pc:picChg>
        <pc:picChg chg="del">
          <ac:chgData name="One Skill" userId="8d49c830ac36a521" providerId="LiveId" clId="{9C6BF567-19FF-6142-9BC2-417BEDDDAE24}" dt="2020-12-20T15:33:58.124" v="971" actId="478"/>
          <ac:picMkLst>
            <pc:docMk/>
            <pc:sldMk cId="51870337" sldId="275"/>
            <ac:picMk id="3074" creationId="{7E6FB2E9-7E21-1A4B-B7D9-51B1351B358F}"/>
          </ac:picMkLst>
        </pc:picChg>
        <pc:picChg chg="add mod">
          <ac:chgData name="One Skill" userId="8d49c830ac36a521" providerId="LiveId" clId="{9C6BF567-19FF-6142-9BC2-417BEDDDAE24}" dt="2020-12-20T16:23:24.529" v="1650" actId="167"/>
          <ac:picMkLst>
            <pc:docMk/>
            <pc:sldMk cId="51870337" sldId="275"/>
            <ac:picMk id="5122" creationId="{D29F581C-915B-3B4C-9A89-1AA8FB4A24DC}"/>
          </ac:picMkLst>
        </pc:picChg>
      </pc:sldChg>
      <pc:sldChg chg="add del setBg">
        <pc:chgData name="One Skill" userId="8d49c830ac36a521" providerId="LiveId" clId="{9C6BF567-19FF-6142-9BC2-417BEDDDAE24}" dt="2020-12-20T15:28:22.148" v="890"/>
        <pc:sldMkLst>
          <pc:docMk/>
          <pc:sldMk cId="2699497628" sldId="275"/>
        </pc:sldMkLst>
      </pc:sldChg>
    </pc:docChg>
  </pc:docChgLst>
  <pc:docChgLst>
    <pc:chgData name="One Skill" userId="8d49c830ac36a521" providerId="LiveId" clId="{278D196C-FD3A-4748-A36F-32EA83744273}"/>
    <pc:docChg chg="custSel modSld">
      <pc:chgData name="One Skill" userId="8d49c830ac36a521" providerId="LiveId" clId="{278D196C-FD3A-4748-A36F-32EA83744273}" dt="2022-09-20T12:14:13.428" v="60"/>
      <pc:docMkLst>
        <pc:docMk/>
      </pc:docMkLst>
      <pc:sldChg chg="delSp modSp mod">
        <pc:chgData name="One Skill" userId="8d49c830ac36a521" providerId="LiveId" clId="{278D196C-FD3A-4748-A36F-32EA83744273}" dt="2022-09-20T12:14:13.428" v="60"/>
        <pc:sldMkLst>
          <pc:docMk/>
          <pc:sldMk cId="2385354970" sldId="267"/>
        </pc:sldMkLst>
        <pc:spChg chg="mod">
          <ac:chgData name="One Skill" userId="8d49c830ac36a521" providerId="LiveId" clId="{278D196C-FD3A-4748-A36F-32EA83744273}" dt="2022-09-20T12:12:53.374" v="1" actId="2711"/>
          <ac:spMkLst>
            <pc:docMk/>
            <pc:sldMk cId="2385354970" sldId="267"/>
            <ac:spMk id="24" creationId="{05D0BD90-6384-4F42-BDBE-A945AF012A9F}"/>
          </ac:spMkLst>
        </pc:spChg>
        <pc:spChg chg="mod">
          <ac:chgData name="One Skill" userId="8d49c830ac36a521" providerId="LiveId" clId="{278D196C-FD3A-4748-A36F-32EA83744273}" dt="2022-09-20T12:12:53.374" v="1" actId="2711"/>
          <ac:spMkLst>
            <pc:docMk/>
            <pc:sldMk cId="2385354970" sldId="267"/>
            <ac:spMk id="25" creationId="{7D1D4DDA-3BA2-7F47-974A-FC6F909C89E4}"/>
          </ac:spMkLst>
        </pc:spChg>
        <pc:graphicFrameChg chg="mod">
          <ac:chgData name="One Skill" userId="8d49c830ac36a521" providerId="LiveId" clId="{278D196C-FD3A-4748-A36F-32EA83744273}" dt="2022-09-20T12:12:53.374" v="1" actId="2711"/>
          <ac:graphicFrameMkLst>
            <pc:docMk/>
            <pc:sldMk cId="2385354970" sldId="267"/>
            <ac:graphicFrameMk id="4" creationId="{B2D661A4-8895-1E43-9238-4B6D30F2FF2A}"/>
          </ac:graphicFrameMkLst>
        </pc:graphicFrameChg>
        <pc:graphicFrameChg chg="mod">
          <ac:chgData name="One Skill" userId="8d49c830ac36a521" providerId="LiveId" clId="{278D196C-FD3A-4748-A36F-32EA83744273}" dt="2022-09-20T12:12:53.374" v="1" actId="2711"/>
          <ac:graphicFrameMkLst>
            <pc:docMk/>
            <pc:sldMk cId="2385354970" sldId="267"/>
            <ac:graphicFrameMk id="6" creationId="{039C2E45-7383-084C-A25A-231F40FCFD88}"/>
          </ac:graphicFrameMkLst>
        </pc:graphicFrameChg>
        <pc:graphicFrameChg chg="mod">
          <ac:chgData name="One Skill" userId="8d49c830ac36a521" providerId="LiveId" clId="{278D196C-FD3A-4748-A36F-32EA83744273}" dt="2022-09-20T12:12:53.374" v="1" actId="2711"/>
          <ac:graphicFrameMkLst>
            <pc:docMk/>
            <pc:sldMk cId="2385354970" sldId="267"/>
            <ac:graphicFrameMk id="12" creationId="{C195487E-923E-634E-A4C3-E9368C2DE565}"/>
          </ac:graphicFrameMkLst>
        </pc:graphicFrameChg>
        <pc:graphicFrameChg chg="mod">
          <ac:chgData name="One Skill" userId="8d49c830ac36a521" providerId="LiveId" clId="{278D196C-FD3A-4748-A36F-32EA83744273}" dt="2022-09-20T12:12:53.374" v="1" actId="2711"/>
          <ac:graphicFrameMkLst>
            <pc:docMk/>
            <pc:sldMk cId="2385354970" sldId="267"/>
            <ac:graphicFrameMk id="17" creationId="{BA3A39B2-158B-2B4C-A1B4-DCCBD75CA15C}"/>
          </ac:graphicFrameMkLst>
        </pc:graphicFrameChg>
        <pc:picChg chg="mod">
          <ac:chgData name="One Skill" userId="8d49c830ac36a521" providerId="LiveId" clId="{278D196C-FD3A-4748-A36F-32EA83744273}" dt="2022-09-20T12:14:13.428" v="60"/>
          <ac:picMkLst>
            <pc:docMk/>
            <pc:sldMk cId="2385354970" sldId="267"/>
            <ac:picMk id="2" creationId="{FAE37928-628E-1B40-972B-1FCDC7355668}"/>
          </ac:picMkLst>
        </pc:picChg>
        <pc:picChg chg="del">
          <ac:chgData name="One Skill" userId="8d49c830ac36a521" providerId="LiveId" clId="{278D196C-FD3A-4748-A36F-32EA83744273}" dt="2022-09-20T12:12:31.120" v="0" actId="478"/>
          <ac:picMkLst>
            <pc:docMk/>
            <pc:sldMk cId="2385354970" sldId="267"/>
            <ac:picMk id="15" creationId="{4585492B-79BB-884D-882B-A9BE96D5BE87}"/>
          </ac:picMkLst>
        </pc:picChg>
        <pc:cxnChg chg="mod">
          <ac:chgData name="One Skill" userId="8d49c830ac36a521" providerId="LiveId" clId="{278D196C-FD3A-4748-A36F-32EA83744273}" dt="2022-09-20T12:12:53.374" v="1" actId="2711"/>
          <ac:cxnSpMkLst>
            <pc:docMk/>
            <pc:sldMk cId="2385354970" sldId="267"/>
            <ac:cxnSpMk id="7" creationId="{4AFAC6AD-E06A-BD4A-AB39-35849B2BFA2D}"/>
          </ac:cxnSpMkLst>
        </pc:cxnChg>
        <pc:cxnChg chg="mod">
          <ac:chgData name="One Skill" userId="8d49c830ac36a521" providerId="LiveId" clId="{278D196C-FD3A-4748-A36F-32EA83744273}" dt="2022-09-20T12:12:53.374" v="1" actId="2711"/>
          <ac:cxnSpMkLst>
            <pc:docMk/>
            <pc:sldMk cId="2385354970" sldId="267"/>
            <ac:cxnSpMk id="13" creationId="{70ECD39E-EC9A-954A-B4CF-9BCD99C8CFAE}"/>
          </ac:cxnSpMkLst>
        </pc:cxnChg>
        <pc:cxnChg chg="mod">
          <ac:chgData name="One Skill" userId="8d49c830ac36a521" providerId="LiveId" clId="{278D196C-FD3A-4748-A36F-32EA83744273}" dt="2022-09-20T12:12:53.374" v="1" actId="2711"/>
          <ac:cxnSpMkLst>
            <pc:docMk/>
            <pc:sldMk cId="2385354970" sldId="267"/>
            <ac:cxnSpMk id="28" creationId="{0DF68F12-370D-1E45-B388-B3EB7E9D3A9F}"/>
          </ac:cxnSpMkLst>
        </pc:cxnChg>
      </pc:sldChg>
    </pc:docChg>
  </pc:docChgLst>
  <pc:docChgLst>
    <pc:chgData name="One Skill" userId="8d49c830ac36a521" providerId="LiveId" clId="{E20B0766-6B0D-AD41-83DE-CFBF7E5310C1}"/>
    <pc:docChg chg="undo custSel addSld delSld modSld addSection modSection">
      <pc:chgData name="One Skill" userId="8d49c830ac36a521" providerId="LiveId" clId="{E20B0766-6B0D-AD41-83DE-CFBF7E5310C1}" dt="2020-12-20T14:09:02.766" v="610"/>
      <pc:docMkLst>
        <pc:docMk/>
      </pc:docMkLst>
      <pc:sldChg chg="addSp delSp modSp new">
        <pc:chgData name="One Skill" userId="8d49c830ac36a521" providerId="LiveId" clId="{E20B0766-6B0D-AD41-83DE-CFBF7E5310C1}" dt="2020-12-20T12:33:22.771" v="3"/>
        <pc:sldMkLst>
          <pc:docMk/>
          <pc:sldMk cId="3595122145" sldId="263"/>
        </pc:sldMkLst>
        <pc:spChg chg="add del mod">
          <ac:chgData name="One Skill" userId="8d49c830ac36a521" providerId="LiveId" clId="{E20B0766-6B0D-AD41-83DE-CFBF7E5310C1}" dt="2020-12-20T12:33:14.528" v="2"/>
          <ac:spMkLst>
            <pc:docMk/>
            <pc:sldMk cId="3595122145" sldId="263"/>
            <ac:spMk id="2" creationId="{403D44C6-B6C2-604A-BB69-87B288B65A29}"/>
          </ac:spMkLst>
        </pc:spChg>
        <pc:picChg chg="add">
          <ac:chgData name="One Skill" userId="8d49c830ac36a521" providerId="LiveId" clId="{E20B0766-6B0D-AD41-83DE-CFBF7E5310C1}" dt="2020-12-20T12:33:22.771" v="3"/>
          <ac:picMkLst>
            <pc:docMk/>
            <pc:sldMk cId="3595122145" sldId="263"/>
            <ac:picMk id="1026" creationId="{F52477A1-8667-0B4D-A8CA-BA565C6FD23D}"/>
          </ac:picMkLst>
        </pc:picChg>
      </pc:sldChg>
      <pc:sldChg chg="addSp new modNotesTx">
        <pc:chgData name="One Skill" userId="8d49c830ac36a521" providerId="LiveId" clId="{E20B0766-6B0D-AD41-83DE-CFBF7E5310C1}" dt="2020-12-20T12:36:34.173" v="8" actId="20577"/>
        <pc:sldMkLst>
          <pc:docMk/>
          <pc:sldMk cId="1413377506" sldId="264"/>
        </pc:sldMkLst>
        <pc:picChg chg="add">
          <ac:chgData name="One Skill" userId="8d49c830ac36a521" providerId="LiveId" clId="{E20B0766-6B0D-AD41-83DE-CFBF7E5310C1}" dt="2020-12-20T12:34:06.745" v="5"/>
          <ac:picMkLst>
            <pc:docMk/>
            <pc:sldMk cId="1413377506" sldId="264"/>
            <ac:picMk id="2050" creationId="{1EF9DC17-5A1D-6041-A649-D079731789D6}"/>
          </ac:picMkLst>
        </pc:picChg>
      </pc:sldChg>
      <pc:sldChg chg="addSp modSp new mod">
        <pc:chgData name="One Skill" userId="8d49c830ac36a521" providerId="LiveId" clId="{E20B0766-6B0D-AD41-83DE-CFBF7E5310C1}" dt="2020-12-20T12:41:30.190" v="13" actId="12788"/>
        <pc:sldMkLst>
          <pc:docMk/>
          <pc:sldMk cId="1831226089" sldId="265"/>
        </pc:sldMkLst>
        <pc:picChg chg="add mod">
          <ac:chgData name="One Skill" userId="8d49c830ac36a521" providerId="LiveId" clId="{E20B0766-6B0D-AD41-83DE-CFBF7E5310C1}" dt="2020-12-20T12:41:30.190" v="13" actId="12788"/>
          <ac:picMkLst>
            <pc:docMk/>
            <pc:sldMk cId="1831226089" sldId="265"/>
            <ac:picMk id="2" creationId="{839FB58E-2446-0640-B9F9-19F94B464284}"/>
          </ac:picMkLst>
        </pc:picChg>
      </pc:sldChg>
      <pc:sldChg chg="addSp new">
        <pc:chgData name="One Skill" userId="8d49c830ac36a521" providerId="LiveId" clId="{E20B0766-6B0D-AD41-83DE-CFBF7E5310C1}" dt="2020-12-20T12:49:39.862" v="15"/>
        <pc:sldMkLst>
          <pc:docMk/>
          <pc:sldMk cId="3148394109" sldId="266"/>
        </pc:sldMkLst>
        <pc:picChg chg="add">
          <ac:chgData name="One Skill" userId="8d49c830ac36a521" providerId="LiveId" clId="{E20B0766-6B0D-AD41-83DE-CFBF7E5310C1}" dt="2020-12-20T12:49:39.862" v="15"/>
          <ac:picMkLst>
            <pc:docMk/>
            <pc:sldMk cId="3148394109" sldId="266"/>
            <ac:picMk id="2" creationId="{3BD3F457-0A7F-0541-86B3-43CD546ECE6B}"/>
          </ac:picMkLst>
        </pc:picChg>
      </pc:sldChg>
      <pc:sldChg chg="addSp delSp modSp new mod">
        <pc:chgData name="One Skill" userId="8d49c830ac36a521" providerId="LiveId" clId="{E20B0766-6B0D-AD41-83DE-CFBF7E5310C1}" dt="2020-12-20T13:21:28.202" v="379" actId="14861"/>
        <pc:sldMkLst>
          <pc:docMk/>
          <pc:sldMk cId="2385354970" sldId="267"/>
        </pc:sldMkLst>
        <pc:graphicFrameChg chg="add del mod modGraphic">
          <ac:chgData name="One Skill" userId="8d49c830ac36a521" providerId="LiveId" clId="{E20B0766-6B0D-AD41-83DE-CFBF7E5310C1}" dt="2020-12-20T13:20:13.880" v="144" actId="478"/>
          <ac:graphicFrameMkLst>
            <pc:docMk/>
            <pc:sldMk cId="2385354970" sldId="267"/>
            <ac:graphicFrameMk id="4" creationId="{8C89E764-AC95-0843-B2C7-D94F01272EDD}"/>
          </ac:graphicFrameMkLst>
        </pc:graphicFrameChg>
        <pc:graphicFrameChg chg="add mod modGraphic">
          <ac:chgData name="One Skill" userId="8d49c830ac36a521" providerId="LiveId" clId="{E20B0766-6B0D-AD41-83DE-CFBF7E5310C1}" dt="2020-12-20T13:21:28.202" v="379" actId="14861"/>
          <ac:graphicFrameMkLst>
            <pc:docMk/>
            <pc:sldMk cId="2385354970" sldId="267"/>
            <ac:graphicFrameMk id="6" creationId="{039C2E45-7383-084C-A25A-231F40FCFD88}"/>
          </ac:graphicFrameMkLst>
        </pc:graphicFrameChg>
        <pc:picChg chg="add mod">
          <ac:chgData name="One Skill" userId="8d49c830ac36a521" providerId="LiveId" clId="{E20B0766-6B0D-AD41-83DE-CFBF7E5310C1}" dt="2020-12-20T13:13:13.247" v="17"/>
          <ac:picMkLst>
            <pc:docMk/>
            <pc:sldMk cId="2385354970" sldId="267"/>
            <ac:picMk id="2" creationId="{FAE37928-628E-1B40-972B-1FCDC7355668}"/>
          </ac:picMkLst>
        </pc:picChg>
      </pc:sldChg>
      <pc:sldChg chg="addSp delSp modSp new mod modTransition setBg">
        <pc:chgData name="One Skill" userId="8d49c830ac36a521" providerId="LiveId" clId="{E20B0766-6B0D-AD41-83DE-CFBF7E5310C1}" dt="2020-12-20T13:37:04.217" v="430" actId="20577"/>
        <pc:sldMkLst>
          <pc:docMk/>
          <pc:sldMk cId="97523264" sldId="268"/>
        </pc:sldMkLst>
        <pc:spChg chg="add mod">
          <ac:chgData name="One Skill" userId="8d49c830ac36a521" providerId="LiveId" clId="{E20B0766-6B0D-AD41-83DE-CFBF7E5310C1}" dt="2020-12-20T13:16:31.021" v="79" actId="692"/>
          <ac:spMkLst>
            <pc:docMk/>
            <pc:sldMk cId="97523264" sldId="268"/>
            <ac:spMk id="2" creationId="{B8A42B65-566C-0A41-B8C2-5032B07BD196}"/>
          </ac:spMkLst>
        </pc:spChg>
        <pc:spChg chg="add del mod">
          <ac:chgData name="One Skill" userId="8d49c830ac36a521" providerId="LiveId" clId="{E20B0766-6B0D-AD41-83DE-CFBF7E5310C1}" dt="2020-12-20T13:14:03.881" v="27" actId="478"/>
          <ac:spMkLst>
            <pc:docMk/>
            <pc:sldMk cId="97523264" sldId="268"/>
            <ac:spMk id="3" creationId="{28C9CB96-631F-B24C-8E1D-C33AA910D36C}"/>
          </ac:spMkLst>
        </pc:spChg>
        <pc:spChg chg="add mod">
          <ac:chgData name="One Skill" userId="8d49c830ac36a521" providerId="LiveId" clId="{E20B0766-6B0D-AD41-83DE-CFBF7E5310C1}" dt="2020-12-20T13:37:04.217" v="430" actId="20577"/>
          <ac:spMkLst>
            <pc:docMk/>
            <pc:sldMk cId="97523264" sldId="268"/>
            <ac:spMk id="4" creationId="{D674933B-DF67-D14D-ACC6-194EA400210B}"/>
          </ac:spMkLst>
        </pc:spChg>
      </pc:sldChg>
      <pc:sldChg chg="new del">
        <pc:chgData name="One Skill" userId="8d49c830ac36a521" providerId="LiveId" clId="{E20B0766-6B0D-AD41-83DE-CFBF7E5310C1}" dt="2020-12-20T13:17:26.996" v="86" actId="680"/>
        <pc:sldMkLst>
          <pc:docMk/>
          <pc:sldMk cId="2354730426" sldId="269"/>
        </pc:sldMkLst>
      </pc:sldChg>
      <pc:sldChg chg="addSp delSp modSp add mod modTransition setBg delAnim modAnim">
        <pc:chgData name="One Skill" userId="8d49c830ac36a521" providerId="LiveId" clId="{E20B0766-6B0D-AD41-83DE-CFBF7E5310C1}" dt="2020-12-20T14:09:02.766" v="610"/>
        <pc:sldMkLst>
          <pc:docMk/>
          <pc:sldMk cId="3842807558" sldId="269"/>
        </pc:sldMkLst>
        <pc:spChg chg="del">
          <ac:chgData name="One Skill" userId="8d49c830ac36a521" providerId="LiveId" clId="{E20B0766-6B0D-AD41-83DE-CFBF7E5310C1}" dt="2020-12-20T13:17:31.442" v="88" actId="478"/>
          <ac:spMkLst>
            <pc:docMk/>
            <pc:sldMk cId="3842807558" sldId="269"/>
            <ac:spMk id="2" creationId="{B8A42B65-566C-0A41-B8C2-5032B07BD196}"/>
          </ac:spMkLst>
        </pc:spChg>
        <pc:spChg chg="del mod topLvl">
          <ac:chgData name="One Skill" userId="8d49c830ac36a521" providerId="LiveId" clId="{E20B0766-6B0D-AD41-83DE-CFBF7E5310C1}" dt="2020-12-20T13:27:07.615" v="412" actId="478"/>
          <ac:spMkLst>
            <pc:docMk/>
            <pc:sldMk cId="3842807558" sldId="269"/>
            <ac:spMk id="4" creationId="{D674933B-DF67-D14D-ACC6-194EA400210B}"/>
          </ac:spMkLst>
        </pc:spChg>
        <pc:spChg chg="add mod topLvl">
          <ac:chgData name="One Skill" userId="8d49c830ac36a521" providerId="LiveId" clId="{E20B0766-6B0D-AD41-83DE-CFBF7E5310C1}" dt="2020-12-20T14:02:18.471" v="518" actId="166"/>
          <ac:spMkLst>
            <pc:docMk/>
            <pc:sldMk cId="3842807558" sldId="269"/>
            <ac:spMk id="5" creationId="{67ABF447-6E17-1A45-AD94-46DCD25C1D16}"/>
          </ac:spMkLst>
        </pc:spChg>
        <pc:spChg chg="add mod">
          <ac:chgData name="One Skill" userId="8d49c830ac36a521" providerId="LiveId" clId="{E20B0766-6B0D-AD41-83DE-CFBF7E5310C1}" dt="2020-12-20T13:27:19.297" v="416" actId="14100"/>
          <ac:spMkLst>
            <pc:docMk/>
            <pc:sldMk cId="3842807558" sldId="269"/>
            <ac:spMk id="10" creationId="{CF6B2B7C-89ED-F540-A64D-0D5E18A71354}"/>
          </ac:spMkLst>
        </pc:spChg>
        <pc:spChg chg="add mod">
          <ac:chgData name="One Skill" userId="8d49c830ac36a521" providerId="LiveId" clId="{E20B0766-6B0D-AD41-83DE-CFBF7E5310C1}" dt="2020-12-20T14:02:18.471" v="518" actId="166"/>
          <ac:spMkLst>
            <pc:docMk/>
            <pc:sldMk cId="3842807558" sldId="269"/>
            <ac:spMk id="11" creationId="{F1ABBEE1-A4F3-6746-AE3A-4B6E12CE6CA3}"/>
          </ac:spMkLst>
        </pc:spChg>
        <pc:spChg chg="add mod">
          <ac:chgData name="One Skill" userId="8d49c830ac36a521" providerId="LiveId" clId="{E20B0766-6B0D-AD41-83DE-CFBF7E5310C1}" dt="2020-12-20T14:08:56.990" v="608" actId="207"/>
          <ac:spMkLst>
            <pc:docMk/>
            <pc:sldMk cId="3842807558" sldId="269"/>
            <ac:spMk id="12" creationId="{A349B309-EFF8-E142-87D1-31756D1C6B55}"/>
          </ac:spMkLst>
        </pc:spChg>
        <pc:spChg chg="add del mod">
          <ac:chgData name="One Skill" userId="8d49c830ac36a521" providerId="LiveId" clId="{E20B0766-6B0D-AD41-83DE-CFBF7E5310C1}" dt="2020-12-20T14:00:21.933" v="488" actId="478"/>
          <ac:spMkLst>
            <pc:docMk/>
            <pc:sldMk cId="3842807558" sldId="269"/>
            <ac:spMk id="13" creationId="{E2F69725-97E2-D843-BB94-AE048D35B4F2}"/>
          </ac:spMkLst>
        </pc:spChg>
        <pc:spChg chg="add del mod">
          <ac:chgData name="One Skill" userId="8d49c830ac36a521" providerId="LiveId" clId="{E20B0766-6B0D-AD41-83DE-CFBF7E5310C1}" dt="2020-12-20T14:00:21.933" v="488" actId="478"/>
          <ac:spMkLst>
            <pc:docMk/>
            <pc:sldMk cId="3842807558" sldId="269"/>
            <ac:spMk id="14" creationId="{853E4C59-4A42-7141-8D63-D6175A622EA9}"/>
          </ac:spMkLst>
        </pc:spChg>
        <pc:spChg chg="add del mod">
          <ac:chgData name="One Skill" userId="8d49c830ac36a521" providerId="LiveId" clId="{E20B0766-6B0D-AD41-83DE-CFBF7E5310C1}" dt="2020-12-20T14:01:05.771" v="500" actId="478"/>
          <ac:spMkLst>
            <pc:docMk/>
            <pc:sldMk cId="3842807558" sldId="269"/>
            <ac:spMk id="15" creationId="{7695AF1C-83F2-154D-87AB-5D7CE3D8265C}"/>
          </ac:spMkLst>
        </pc:spChg>
        <pc:spChg chg="add del mod">
          <ac:chgData name="One Skill" userId="8d49c830ac36a521" providerId="LiveId" clId="{E20B0766-6B0D-AD41-83DE-CFBF7E5310C1}" dt="2020-12-20T14:06:54.038" v="562" actId="478"/>
          <ac:spMkLst>
            <pc:docMk/>
            <pc:sldMk cId="3842807558" sldId="269"/>
            <ac:spMk id="16" creationId="{D356632F-E72E-FD40-B2F9-CC0EA5CB7727}"/>
          </ac:spMkLst>
        </pc:spChg>
        <pc:spChg chg="add del mod">
          <ac:chgData name="One Skill" userId="8d49c830ac36a521" providerId="LiveId" clId="{E20B0766-6B0D-AD41-83DE-CFBF7E5310C1}" dt="2020-12-20T14:06:54.038" v="562" actId="478"/>
          <ac:spMkLst>
            <pc:docMk/>
            <pc:sldMk cId="3842807558" sldId="269"/>
            <ac:spMk id="17" creationId="{08362F7D-A515-9E4E-BFB2-8793F5DD0F07}"/>
          </ac:spMkLst>
        </pc:spChg>
        <pc:grpChg chg="add del mod">
          <ac:chgData name="One Skill" userId="8d49c830ac36a521" providerId="LiveId" clId="{E20B0766-6B0D-AD41-83DE-CFBF7E5310C1}" dt="2020-12-20T13:25:44.533" v="410" actId="165"/>
          <ac:grpSpMkLst>
            <pc:docMk/>
            <pc:sldMk cId="3842807558" sldId="269"/>
            <ac:grpSpMk id="9" creationId="{E728AC41-9650-934D-9841-E006978D8266}"/>
          </ac:grpSpMkLst>
        </pc:grpChg>
        <pc:cxnChg chg="add del mod topLvl">
          <ac:chgData name="One Skill" userId="8d49c830ac36a521" providerId="LiveId" clId="{E20B0766-6B0D-AD41-83DE-CFBF7E5310C1}" dt="2020-12-20T13:27:05.045" v="411" actId="478"/>
          <ac:cxnSpMkLst>
            <pc:docMk/>
            <pc:sldMk cId="3842807558" sldId="269"/>
            <ac:cxnSpMk id="6" creationId="{93FF90A9-9E07-0344-896A-14A2F98C6A4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F6D82-066C-FA4D-8270-4E3B76B0A85B}" type="datetimeFigureOut">
              <a:t>1/10/2024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2847-51ED-1449-A9AF-8F855167E8E6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1350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https://unsplash.com/photos/AXu2aZ3YgP8</a:t>
            </a:r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9058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E682-BC13-E443-B955-4FA79FB3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3E81D-F660-B04A-A02A-7771D9835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CAD2-F4B0-6D4F-A3DB-59C0869B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1/10/2024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9959-8F63-1C46-9846-971A9FA8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AE86-30FA-9842-986E-368BD12D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1052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BE3B-CFC3-5A4C-B7F9-83501BEB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FE2E7-8408-F64E-AC06-6E9B1F7B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7EA7-EDC0-674E-87AF-81F0CC4A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1/10/2024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66A1F-640A-DD4A-8A62-FC15E9D3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5553-91F0-6547-ABB8-D9C439CB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8699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D21FB-DAFB-DF4B-B7CA-DF378245F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020F6-65AA-B149-8A98-D754BD2D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A0BA-7E42-374F-BCF5-EDBE9B1C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1/10/2024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169A-AD4F-B54D-BD6E-4A85F6C0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7CF1D-B5A0-C945-8BEF-46A5BA84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4077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F467-98F8-1240-ACB7-FB89C818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9D25-2E40-A546-8E08-F406112B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8E3D-659B-5845-B58C-F7CE0FED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1/10/2024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48E1-52F7-3740-BECC-A872BC95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3AFA0-CF5D-CB4F-86DA-A26B2DDD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61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BE51-5261-8649-BBAC-76D79410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28B6-1619-BD43-AFD5-7594537C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10A-FBFE-6A4B-94FD-CD0539AA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1/10/2024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B160-B8F3-9845-896E-719CFEDB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F698-F77F-6B4B-84A3-6571531A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6897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5FF-D86B-9747-848F-2C768AE5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C517-D3BF-1840-B5E3-D495BF943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0A760-A9DA-0E47-8642-F4561309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07266-6075-214C-9A0F-1B14A182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1/10/2024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FDC8C-B2B0-4245-A63C-2FB5D90D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F4FA8-9897-264C-B54C-3F8F1877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032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B15F-C6FA-D84D-AB7C-2B5E418D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F8AC2-AA47-514A-8FDD-22D9C7EA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D7083-810C-DE49-887E-B07C6D748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8EA05-E088-664F-95B0-F7ACC9519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E967E-B198-B644-85C4-9E2D8C07E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30866-AC10-394E-BF2C-D6905A00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1/10/2024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192B9-1A8F-5643-8EDB-7F6741B9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EE84F-1143-8540-BC3E-2E7FBEDE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7888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082-AEA3-514F-B09D-1F6E78F6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1E451-9867-6C42-8057-6E95D2F3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1/10/2024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23332-F96E-2A45-BF20-B5E13FB9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8CDD1-FCB4-B145-AA09-3E794E23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09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C489A-8D6C-DC47-B468-186F9A46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1/10/2024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29109-1C34-5244-ADE5-222459E6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9E646-008A-3748-BCE2-BCCC6ED3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5918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E5A1-F2E4-4441-8387-1A6E6B20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A04F-4005-F044-8FE5-2EC8060F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CDADC-814E-244E-B9E5-2C9051426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3663C-1FF4-3D4E-854F-A5AA4B8A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1/10/2024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40EC2-135F-FE46-92F3-F3CD1E6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625FC-8AEA-F74B-9DD8-E453DBA5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440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0717-7D74-B44F-9E66-235930CC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0095B-B62E-3C44-845A-8D31260A6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A383A-A1BD-3449-AEF4-F5EB7E8FA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DE627-2BED-3549-9D80-6D0263AB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1/10/2024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5BC9-5EA8-9D48-A131-684734B3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BAA5F-2F19-D749-8E4B-44ABBE82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8204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AB91E-8D3B-5049-91E0-681A6BD5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0D1AD-7B0F-C243-8060-E31261F4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09B1-730F-3948-AFDB-A7D229514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1EB-52E9-864A-B0F6-E4DE6976EFAF}" type="datetimeFigureOut">
              <a:t>1/10/2024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8CD1-C846-864B-8FF5-193D2956B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D875-456D-074B-9AD9-F14C62DF5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700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5.png"/><Relationship Id="rId18" Type="http://schemas.openxmlformats.org/officeDocument/2006/relationships/image" Target="../media/image6.png"/><Relationship Id="rId26" Type="http://schemas.openxmlformats.org/officeDocument/2006/relationships/slide" Target="slide20.xml"/><Relationship Id="rId3" Type="http://schemas.openxmlformats.org/officeDocument/2006/relationships/image" Target="../media/image1.jpg"/><Relationship Id="rId21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4.png"/><Relationship Id="rId17" Type="http://schemas.openxmlformats.org/officeDocument/2006/relationships/slide" Target="slide11.xml"/><Relationship Id="rId25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20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slide" Target="slide4.xml"/><Relationship Id="rId24" Type="http://schemas.openxmlformats.org/officeDocument/2006/relationships/image" Target="../media/image8.png"/><Relationship Id="rId5" Type="http://schemas.openxmlformats.org/officeDocument/2006/relationships/slide" Target="slide2.xml"/><Relationship Id="rId15" Type="http://schemas.openxmlformats.org/officeDocument/2006/relationships/image" Target="../media/image5.png"/><Relationship Id="rId23" Type="http://schemas.openxmlformats.org/officeDocument/2006/relationships/slide" Target="slide18.xml"/><Relationship Id="rId10" Type="http://schemas.openxmlformats.org/officeDocument/2006/relationships/image" Target="../media/image4.png"/><Relationship Id="rId19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slide" Target="slide6.xml"/><Relationship Id="rId22" Type="http://schemas.openxmlformats.org/officeDocument/2006/relationships/image" Target="../media/image8.png"/><Relationship Id="rId27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pg-full-for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javatpoint.com/gif-full-form" TargetMode="External"/><Relationship Id="rId4" Type="http://schemas.openxmlformats.org/officeDocument/2006/relationships/hyperlink" Target="https://www.javatpoint.com/png-full-for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FAC6AD-E06A-BD4A-AB39-35849B2BFA2D}"/>
              </a:ext>
            </a:extLst>
          </p:cNvPr>
          <p:cNvCxnSpPr>
            <a:cxnSpLocks/>
          </p:cNvCxnSpPr>
          <p:nvPr/>
        </p:nvCxnSpPr>
        <p:spPr>
          <a:xfrm flipV="1">
            <a:off x="2192694" y="4407368"/>
            <a:ext cx="1319242" cy="736131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ECD39E-EC9A-954A-B4CF-9BCD99C8CFAE}"/>
              </a:ext>
            </a:extLst>
          </p:cNvPr>
          <p:cNvCxnSpPr>
            <a:cxnSpLocks/>
          </p:cNvCxnSpPr>
          <p:nvPr/>
        </p:nvCxnSpPr>
        <p:spPr>
          <a:xfrm flipH="1" flipV="1">
            <a:off x="5026961" y="4183905"/>
            <a:ext cx="960188" cy="749245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F68F12-370D-1E45-B388-B3EB7E9D3A9F}"/>
              </a:ext>
            </a:extLst>
          </p:cNvPr>
          <p:cNvCxnSpPr>
            <a:cxnSpLocks/>
          </p:cNvCxnSpPr>
          <p:nvPr/>
        </p:nvCxnSpPr>
        <p:spPr>
          <a:xfrm flipH="1">
            <a:off x="8273667" y="3668617"/>
            <a:ext cx="903385" cy="683046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DD4F71D-712A-28DC-CEA8-38E20A0E7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31325" cy="68580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8" name="Section Zoom 47">
                <a:extLst>
                  <a:ext uri="{FF2B5EF4-FFF2-40B4-BE49-F238E27FC236}">
                    <a16:creationId xmlns:a16="http://schemas.microsoft.com/office/drawing/2014/main" id="{6864A65B-6275-B4F1-0A2A-398F22AEEC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2350154"/>
                  </p:ext>
                </p:extLst>
              </p:nvPr>
            </p:nvGraphicFramePr>
            <p:xfrm>
              <a:off x="-252018" y="1156795"/>
              <a:ext cx="3020352" cy="1698948"/>
            </p:xfrm>
            <a:graphic>
              <a:graphicData uri="http://schemas.microsoft.com/office/powerpoint/2016/sectionzoom">
                <psez:sectionZm>
                  <psez:sectionZmObj sectionId="{34C61D3D-3DDA-8544-919D-38908B71CF6E}">
                    <psez:zmPr id="{BF4DA6EB-0332-4E17-A7CE-BC3C9552F80D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20352" cy="169894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8" name="Section Zoom 4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864A65B-6275-B4F1-0A2A-398F22AEEC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52018" y="1156795"/>
                <a:ext cx="3020352" cy="1698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0" name="Section Zoom 49">
                <a:extLst>
                  <a:ext uri="{FF2B5EF4-FFF2-40B4-BE49-F238E27FC236}">
                    <a16:creationId xmlns:a16="http://schemas.microsoft.com/office/drawing/2014/main" id="{B8003A62-7E5B-7892-0A69-27518BEFE2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1770247"/>
                  </p:ext>
                </p:extLst>
              </p:nvPr>
            </p:nvGraphicFramePr>
            <p:xfrm>
              <a:off x="3621244" y="4638452"/>
              <a:ext cx="2165716" cy="1218215"/>
            </p:xfrm>
            <a:graphic>
              <a:graphicData uri="http://schemas.microsoft.com/office/powerpoint/2016/sectionzoom">
                <psez:sectionZm>
                  <psez:sectionZmObj sectionId="{DBB0F080-D76F-2449-A8A8-97428CE5CDE4}">
                    <psez:zmPr id="{DB5D14D5-487C-45EC-9653-2F8292359740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5716" cy="121821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0" name="Section Zoom 4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8003A62-7E5B-7892-0A69-27518BEFE2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1244" y="4638452"/>
                <a:ext cx="2165716" cy="1218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2" name="Section Zoom 51">
                <a:extLst>
                  <a:ext uri="{FF2B5EF4-FFF2-40B4-BE49-F238E27FC236}">
                    <a16:creationId xmlns:a16="http://schemas.microsoft.com/office/drawing/2014/main" id="{DEE41A94-9D91-616A-E47A-9E0296AC25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5409677"/>
                  </p:ext>
                </p:extLst>
              </p:nvPr>
            </p:nvGraphicFramePr>
            <p:xfrm>
              <a:off x="514678" y="4247457"/>
              <a:ext cx="2111031" cy="1187455"/>
            </p:xfrm>
            <a:graphic>
              <a:graphicData uri="http://schemas.microsoft.com/office/powerpoint/2016/sectionzoom">
                <psez:sectionZm>
                  <psez:sectionZmObj sectionId="{D01103C6-D9B4-874A-903D-1D54C47D2E73}">
                    <psez:zmPr id="{6622FC79-384E-41D4-8C74-92A243AC148A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11031" cy="118745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2" name="Section Zoom 51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DEE41A94-9D91-616A-E47A-9E0296AC25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4678" y="4247457"/>
                <a:ext cx="2111031" cy="1187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4" name="Section Zoom 53">
                <a:extLst>
                  <a:ext uri="{FF2B5EF4-FFF2-40B4-BE49-F238E27FC236}">
                    <a16:creationId xmlns:a16="http://schemas.microsoft.com/office/drawing/2014/main" id="{F85CB859-2C22-8D19-D302-553B7E592B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0421027"/>
                  </p:ext>
                </p:extLst>
              </p:nvPr>
            </p:nvGraphicFramePr>
            <p:xfrm>
              <a:off x="2683109" y="2429535"/>
              <a:ext cx="2008050" cy="1129528"/>
            </p:xfrm>
            <a:graphic>
              <a:graphicData uri="http://schemas.microsoft.com/office/powerpoint/2016/sectionzoom">
                <psez:sectionZm>
                  <psez:sectionZmObj sectionId="{17ED8106-7472-CA40-A9D6-5927206203E6}">
                    <psez:zmPr id="{529F0968-6600-4B58-AE79-BA337AA1CFBF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08050" cy="112952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4" name="Section Zoom 53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F85CB859-2C22-8D19-D302-553B7E592B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83109" y="2429535"/>
                <a:ext cx="2008050" cy="1129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0" name="Section Zoom 79">
                <a:extLst>
                  <a:ext uri="{FF2B5EF4-FFF2-40B4-BE49-F238E27FC236}">
                    <a16:creationId xmlns:a16="http://schemas.microsoft.com/office/drawing/2014/main" id="{DB78C4D7-DC61-D9A8-B39F-CAF5B263F4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9604010"/>
                  </p:ext>
                </p:extLst>
              </p:nvPr>
            </p:nvGraphicFramePr>
            <p:xfrm>
              <a:off x="5498199" y="2717584"/>
              <a:ext cx="2008052" cy="1129529"/>
            </p:xfrm>
            <a:graphic>
              <a:graphicData uri="http://schemas.microsoft.com/office/powerpoint/2016/sectionzoom">
                <psez:sectionZm>
                  <psez:sectionZmObj sectionId="{7AD5261B-8D5D-49B0-99FA-933B51692A33}">
                    <psez:zmPr id="{0C18A655-9E3F-44B3-A91C-7AC370545558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08052" cy="112952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0" name="Section Zoom 79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DB78C4D7-DC61-D9A8-B39F-CAF5B263F4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98199" y="2717584"/>
                <a:ext cx="2008052" cy="1129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2" name="Section Zoom 81">
                <a:extLst>
                  <a:ext uri="{FF2B5EF4-FFF2-40B4-BE49-F238E27FC236}">
                    <a16:creationId xmlns:a16="http://schemas.microsoft.com/office/drawing/2014/main" id="{93B50FC9-D266-5ED1-6AFC-B4B9831203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648790"/>
                  </p:ext>
                </p:extLst>
              </p:nvPr>
            </p:nvGraphicFramePr>
            <p:xfrm>
              <a:off x="6782495" y="4801951"/>
              <a:ext cx="1957707" cy="1101210"/>
            </p:xfrm>
            <a:graphic>
              <a:graphicData uri="http://schemas.microsoft.com/office/powerpoint/2016/sectionzoom">
                <psez:sectionZm>
                  <psez:sectionZmObj sectionId="{E5A9D6B8-C6A8-4B9A-9EC8-597409E921E1}">
                    <psez:zmPr id="{8841D953-36C1-4B3F-955D-0A069731F929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7707" cy="110121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2" name="Section Zoom 81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93B50FC9-D266-5ED1-6AFC-B4B9831203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82495" y="4801951"/>
                <a:ext cx="1957707" cy="1101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4" name="Section Zoom 83">
                <a:extLst>
                  <a:ext uri="{FF2B5EF4-FFF2-40B4-BE49-F238E27FC236}">
                    <a16:creationId xmlns:a16="http://schemas.microsoft.com/office/drawing/2014/main" id="{8322871E-5942-6CD0-1C8F-588C102B00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3594677"/>
                  </p:ext>
                </p:extLst>
              </p:nvPr>
            </p:nvGraphicFramePr>
            <p:xfrm>
              <a:off x="8313291" y="2071070"/>
              <a:ext cx="2111029" cy="1187454"/>
            </p:xfrm>
            <a:graphic>
              <a:graphicData uri="http://schemas.microsoft.com/office/powerpoint/2016/sectionzoom">
                <psez:sectionZm>
                  <psez:sectionZmObj sectionId="{84D794BD-ED7F-476D-B475-D7F9AB6C3618}">
                    <psez:zmPr id="{843B2B8B-AF35-4315-8230-3D5D894956E2}" transitionDur="1000" showBg="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11029" cy="118745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4" name="Section Zoom 83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8322871E-5942-6CD0-1C8F-588C102B00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13291" y="2071070"/>
                <a:ext cx="2111029" cy="1187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2" name="Section Zoom 91">
                <a:extLst>
                  <a:ext uri="{FF2B5EF4-FFF2-40B4-BE49-F238E27FC236}">
                    <a16:creationId xmlns:a16="http://schemas.microsoft.com/office/drawing/2014/main" id="{5007BA3F-6CA5-0AFC-97EE-B9C5CAC6AE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5973994"/>
                  </p:ext>
                </p:extLst>
              </p:nvPr>
            </p:nvGraphicFramePr>
            <p:xfrm>
              <a:off x="9147003" y="4407368"/>
              <a:ext cx="2987351" cy="1680385"/>
            </p:xfrm>
            <a:graphic>
              <a:graphicData uri="http://schemas.microsoft.com/office/powerpoint/2016/sectionzoom">
                <psez:sectionZm>
                  <psez:sectionZmObj sectionId="{B575BEAE-50E3-4478-ABAB-706945493FC2}">
                    <psez:zmPr id="{B8B948C9-1D65-420B-8C6E-811C49548076}" transitionDur="1000" showBg="0">
                      <p166:blipFill xmlns:p166="http://schemas.microsoft.com/office/powerpoint/2016/6/main">
                        <a:blip r:embed="rId2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87351" cy="168038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2" name="Section Zoom 91">
                <a:hlinkClick r:id="rId26" action="ppaction://hlinksldjump"/>
                <a:extLst>
                  <a:ext uri="{FF2B5EF4-FFF2-40B4-BE49-F238E27FC236}">
                    <a16:creationId xmlns:a16="http://schemas.microsoft.com/office/drawing/2014/main" id="{5007BA3F-6CA5-0AFC-97EE-B9C5CAC6AE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47003" y="4407368"/>
                <a:ext cx="2987351" cy="1680385"/>
              </a:xfrm>
              <a:prstGeom prst="rect">
                <a:avLst/>
              </a:prstGeom>
            </p:spPr>
          </p:pic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6684C6FA-4408-46E1-1E12-95A2298B0E31}"/>
              </a:ext>
            </a:extLst>
          </p:cNvPr>
          <p:cNvSpPr txBox="1"/>
          <p:nvPr/>
        </p:nvSpPr>
        <p:spPr>
          <a:xfrm>
            <a:off x="2625709" y="332725"/>
            <a:ext cx="740576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latin typeface="Bahnschrift Light" panose="020B0502040204020203" pitchFamily="34" charset="0"/>
              </a:rPr>
              <a:t>Multi Language </a:t>
            </a:r>
          </a:p>
          <a:p>
            <a:pPr algn="ctr"/>
            <a:r>
              <a:rPr lang="en-IN" sz="4400" b="1" dirty="0">
                <a:latin typeface="Bahnschrift Light" panose="020B0502040204020203" pitchFamily="34" charset="0"/>
              </a:rPr>
              <a:t>Invoice Extractor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38721E-F67A-7458-39B2-3FA54BC06E33}"/>
              </a:ext>
            </a:extLst>
          </p:cNvPr>
          <p:cNvCxnSpPr>
            <a:cxnSpLocks/>
          </p:cNvCxnSpPr>
          <p:nvPr/>
        </p:nvCxnSpPr>
        <p:spPr>
          <a:xfrm>
            <a:off x="1323472" y="3006771"/>
            <a:ext cx="130629" cy="1080328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C38190-80D6-8728-ED03-879186A54DD1}"/>
              </a:ext>
            </a:extLst>
          </p:cNvPr>
          <p:cNvCxnSpPr>
            <a:cxnSpLocks/>
          </p:cNvCxnSpPr>
          <p:nvPr/>
        </p:nvCxnSpPr>
        <p:spPr>
          <a:xfrm flipV="1">
            <a:off x="2322932" y="3593231"/>
            <a:ext cx="817455" cy="853757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740C11-181F-57FD-D941-6F6263566373}"/>
              </a:ext>
            </a:extLst>
          </p:cNvPr>
          <p:cNvCxnSpPr>
            <a:cxnSpLocks/>
          </p:cNvCxnSpPr>
          <p:nvPr/>
        </p:nvCxnSpPr>
        <p:spPr>
          <a:xfrm>
            <a:off x="4004351" y="3804760"/>
            <a:ext cx="320366" cy="753767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7E158A-CB95-3231-DBF7-11C6E1BA9238}"/>
              </a:ext>
            </a:extLst>
          </p:cNvPr>
          <p:cNvCxnSpPr>
            <a:cxnSpLocks/>
          </p:cNvCxnSpPr>
          <p:nvPr/>
        </p:nvCxnSpPr>
        <p:spPr>
          <a:xfrm flipV="1">
            <a:off x="8273667" y="3426207"/>
            <a:ext cx="673147" cy="1303852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C6F86D-EF66-BC5D-43C0-ADAF30F0FB42}"/>
              </a:ext>
            </a:extLst>
          </p:cNvPr>
          <p:cNvCxnSpPr>
            <a:cxnSpLocks/>
          </p:cNvCxnSpPr>
          <p:nvPr/>
        </p:nvCxnSpPr>
        <p:spPr>
          <a:xfrm flipH="1">
            <a:off x="5498199" y="3955307"/>
            <a:ext cx="527570" cy="68314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7B08BF-9CAE-2B5D-0AEC-A44AB1EC60F6}"/>
              </a:ext>
            </a:extLst>
          </p:cNvPr>
          <p:cNvCxnSpPr>
            <a:cxnSpLocks/>
          </p:cNvCxnSpPr>
          <p:nvPr/>
        </p:nvCxnSpPr>
        <p:spPr>
          <a:xfrm>
            <a:off x="6902772" y="3982959"/>
            <a:ext cx="460816" cy="68314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533680-2651-4A8B-2754-674BBC151A35}"/>
              </a:ext>
            </a:extLst>
          </p:cNvPr>
          <p:cNvCxnSpPr>
            <a:cxnSpLocks/>
          </p:cNvCxnSpPr>
          <p:nvPr/>
        </p:nvCxnSpPr>
        <p:spPr>
          <a:xfrm>
            <a:off x="9864063" y="3314229"/>
            <a:ext cx="371619" cy="867414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4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02D27-D99B-CF01-D7F1-66895FD2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5880"/>
            <a:ext cx="12192000" cy="6913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E3E58A-E303-631D-11F0-E3CA2112A390}"/>
              </a:ext>
            </a:extLst>
          </p:cNvPr>
          <p:cNvSpPr txBox="1"/>
          <p:nvPr/>
        </p:nvSpPr>
        <p:spPr>
          <a:xfrm>
            <a:off x="4924814" y="1765954"/>
            <a:ext cx="71285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i="0" dirty="0">
                <a:solidFill>
                  <a:srgbClr val="242424"/>
                </a:solidFill>
                <a:effectLst/>
              </a:rPr>
              <a:t>Multilanguage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i="0" dirty="0">
              <a:solidFill>
                <a:srgbClr val="242424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i="0" dirty="0" err="1">
                <a:solidFill>
                  <a:srgbClr val="242424"/>
                </a:solidFill>
                <a:effectLst/>
              </a:rPr>
              <a:t>Streamlit</a:t>
            </a:r>
            <a:r>
              <a:rPr lang="en-IN" sz="3200" i="0" dirty="0">
                <a:solidFill>
                  <a:srgbClr val="242424"/>
                </a:solidFill>
                <a:effectLst/>
              </a:rPr>
              <a:t>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24242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i="0" dirty="0">
                <a:solidFill>
                  <a:srgbClr val="242424"/>
                </a:solidFill>
                <a:effectLst/>
              </a:rPr>
              <a:t>Google-</a:t>
            </a:r>
            <a:r>
              <a:rPr lang="en-IN" sz="3200" i="0" dirty="0" err="1">
                <a:solidFill>
                  <a:srgbClr val="242424"/>
                </a:solidFill>
                <a:effectLst/>
              </a:rPr>
              <a:t>GenerativeAI</a:t>
            </a:r>
            <a:r>
              <a:rPr lang="en-IN" sz="3200" i="0" dirty="0">
                <a:solidFill>
                  <a:srgbClr val="242424"/>
                </a:solidFill>
                <a:effectLst/>
              </a:rPr>
              <a:t>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i="0" dirty="0">
              <a:solidFill>
                <a:srgbClr val="242424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i="0" dirty="0">
                <a:solidFill>
                  <a:srgbClr val="242424"/>
                </a:solidFill>
                <a:effectLst/>
              </a:rPr>
              <a:t>Python-</a:t>
            </a:r>
            <a:r>
              <a:rPr lang="en-IN" sz="3200" i="0" dirty="0" err="1">
                <a:solidFill>
                  <a:srgbClr val="242424"/>
                </a:solidFill>
                <a:effectLst/>
              </a:rPr>
              <a:t>Dotenv</a:t>
            </a:r>
            <a:r>
              <a:rPr lang="en-IN" sz="3200" i="0" dirty="0">
                <a:solidFill>
                  <a:srgbClr val="242424"/>
                </a:solidFill>
                <a:effectLst/>
              </a:rPr>
              <a:t> for Configuration Management</a:t>
            </a:r>
            <a:endParaRPr lang="en-IN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A8B51-E152-8973-845E-57DF69FF1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96532" y="1632496"/>
            <a:ext cx="10678432" cy="59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7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1" y="3539261"/>
            <a:ext cx="62967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600" b="0" i="0" dirty="0">
                <a:solidFill>
                  <a:schemeClr val="bg1"/>
                </a:solidFill>
                <a:effectLst/>
                <a:latin typeface="Raleway Black" pitchFamily="2" charset="0"/>
              </a:rPr>
              <a:t>TECHNOLOGY STACK</a:t>
            </a:r>
            <a:endParaRPr kumimoji="0" lang="en-LT" sz="66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itchFamily="2" charset="0"/>
            </a:endParaRPr>
          </a:p>
        </p:txBody>
      </p:sp>
      <p:pic>
        <p:nvPicPr>
          <p:cNvPr id="3" name="Graphic 2" descr="Puzzle pieces with solid fill">
            <a:extLst>
              <a:ext uri="{FF2B5EF4-FFF2-40B4-BE49-F238E27FC236}">
                <a16:creationId xmlns:a16="http://schemas.microsoft.com/office/drawing/2014/main" id="{817E1831-EB8D-6592-5BF7-030DDA8D4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0763" y="394047"/>
            <a:ext cx="3234612" cy="32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88289"/>
      </p:ext>
    </p:extLst>
  </p:cSld>
  <p:clrMapOvr>
    <a:masterClrMapping/>
  </p:clrMapOvr>
  <p:transition spd="slow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02D27-D99B-CF01-D7F1-66895FD2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5880"/>
            <a:ext cx="12192000" cy="6913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04A00C-6507-1682-16C0-64EF94E72DFD}"/>
              </a:ext>
            </a:extLst>
          </p:cNvPr>
          <p:cNvSpPr txBox="1"/>
          <p:nvPr/>
        </p:nvSpPr>
        <p:spPr>
          <a:xfrm>
            <a:off x="3009899" y="667335"/>
            <a:ext cx="6172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Open AI &amp; </a:t>
            </a:r>
            <a:r>
              <a:rPr lang="en-IN" sz="3200" b="1" dirty="0">
                <a:solidFill>
                  <a:srgbClr val="323232"/>
                </a:solidFill>
                <a:latin typeface="Arial" panose="020B0604020202020204" pitchFamily="34" charset="0"/>
              </a:rPr>
              <a:t>G</a:t>
            </a:r>
            <a:r>
              <a:rPr lang="en-IN" sz="32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enerative AI</a:t>
            </a:r>
          </a:p>
          <a:p>
            <a:pPr algn="ctr"/>
            <a:r>
              <a:rPr lang="en-IN" sz="32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With Google </a:t>
            </a:r>
            <a:r>
              <a:rPr lang="en-IN" sz="3200" b="1" dirty="0">
                <a:solidFill>
                  <a:srgbClr val="323232"/>
                </a:solidFill>
                <a:latin typeface="Arial" panose="020B0604020202020204" pitchFamily="34" charset="0"/>
              </a:rPr>
              <a:t>API key</a:t>
            </a:r>
            <a:endParaRPr lang="en-IN" sz="3200" b="1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88A7F-7A66-2510-13DE-5A8FBA104CF1}"/>
              </a:ext>
            </a:extLst>
          </p:cNvPr>
          <p:cNvSpPr txBox="1"/>
          <p:nvPr/>
        </p:nvSpPr>
        <p:spPr>
          <a:xfrm>
            <a:off x="2133987" y="2455925"/>
            <a:ext cx="792402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OpenAI is an artificial intelligence research company that produces services such as ChatGPT.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  Generative AI is a type of AI technology that can produce text, images, audio, and more, when prompted by a human–usually using natural language.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</a:rPr>
              <a:t>In this project generative AI is used to read the input in the given invoice and give appropriate output read by the generative AI functionalities using LLM.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</a:rPr>
              <a:t>Google API key is a unique key that is used to fetch 60 queries/min.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</a:rPr>
              <a:t>This API key is used to apply the generative AI functionality to the invoice image.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239A20-48DB-3443-1614-73C330EF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6" y="310542"/>
            <a:ext cx="2715208" cy="1473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55254A-AF98-FD3E-517D-CFF456AC8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015" y="111840"/>
            <a:ext cx="3869093" cy="217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8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02D27-D99B-CF01-D7F1-66895FD2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5880"/>
            <a:ext cx="12192000" cy="6913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67DC3D-5E4E-B1A2-AFDC-6B1BFC82AAB3}"/>
              </a:ext>
            </a:extLst>
          </p:cNvPr>
          <p:cNvSpPr txBox="1"/>
          <p:nvPr/>
        </p:nvSpPr>
        <p:spPr>
          <a:xfrm>
            <a:off x="3497812" y="914442"/>
            <a:ext cx="5196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GITHUB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FBA2F-C8C3-54A3-94CA-525A3808C661}"/>
              </a:ext>
            </a:extLst>
          </p:cNvPr>
          <p:cNvSpPr txBox="1"/>
          <p:nvPr/>
        </p:nvSpPr>
        <p:spPr>
          <a:xfrm>
            <a:off x="3009899" y="2346427"/>
            <a:ext cx="6172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GitHub is a web-based platform that provides version control and collaborative features for software development projects.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t is a widely used platform where developers can host and review code, manage projects, and collaborate with others.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filed pushed into the GitHub repository are used to view and share to the development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files uploaded are also used by the </a:t>
            </a:r>
            <a:r>
              <a:rPr lang="en-IN" dirty="0" err="1"/>
              <a:t>streamlit</a:t>
            </a:r>
            <a:r>
              <a:rPr lang="en-IN" dirty="0"/>
              <a:t> community cloud for hosting small applications on web like the one I have created.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52DD5-3C0D-6563-2AA7-916D426AB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324" y="289773"/>
            <a:ext cx="3041779" cy="17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02D27-D99B-CF01-D7F1-66895FD2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5880"/>
            <a:ext cx="12192000" cy="6913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67DC3D-5E4E-B1A2-AFDC-6B1BFC82AAB3}"/>
              </a:ext>
            </a:extLst>
          </p:cNvPr>
          <p:cNvSpPr txBox="1"/>
          <p:nvPr/>
        </p:nvSpPr>
        <p:spPr>
          <a:xfrm>
            <a:off x="3497812" y="560499"/>
            <a:ext cx="51963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 err="1"/>
              <a:t>streamlit</a:t>
            </a:r>
            <a:r>
              <a:rPr lang="en-IN" sz="3200" dirty="0"/>
              <a:t> </a:t>
            </a:r>
          </a:p>
          <a:p>
            <a:pPr algn="ctr"/>
            <a:r>
              <a:rPr lang="en-IN" sz="3200" dirty="0"/>
              <a:t>&amp; </a:t>
            </a:r>
            <a:r>
              <a:rPr lang="en-IN" sz="3200" dirty="0" err="1"/>
              <a:t>streamlit</a:t>
            </a:r>
            <a:r>
              <a:rPr lang="en-IN" sz="3200" dirty="0"/>
              <a:t> Community cloud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FBA2F-C8C3-54A3-94CA-525A3808C661}"/>
              </a:ext>
            </a:extLst>
          </p:cNvPr>
          <p:cNvSpPr txBox="1"/>
          <p:nvPr/>
        </p:nvSpPr>
        <p:spPr>
          <a:xfrm>
            <a:off x="3011455" y="2438409"/>
            <a:ext cx="6172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Streamlit</a:t>
            </a:r>
            <a:r>
              <a:rPr lang="en-US" b="0" i="0" dirty="0">
                <a:effectLst/>
                <a:latin typeface="Söhne"/>
              </a:rPr>
              <a:t> is an open-source Python library that is used for creating web applications for data science and machine learning projects.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It simplifies the process of turning data scripts into interactive web applications, allowing developers to create dashboards with minimal effort.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200" dirty="0" err="1">
                <a:effectLst/>
                <a:latin typeface="Calibri" panose="020F0502020204030204" pitchFamily="34" charset="0"/>
                <a:ea typeface="+mn-ea"/>
                <a:cs typeface="+mn-cs"/>
              </a:rPr>
              <a:t>streamlit</a:t>
            </a:r>
            <a:r>
              <a:rPr lang="en-IN" sz="18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 Community cloud</a:t>
            </a:r>
            <a:r>
              <a:rPr lang="en-US" sz="1800" kern="1200" dirty="0">
                <a:effectLst/>
                <a:latin typeface="Söhne"/>
                <a:ea typeface="+mn-ea"/>
                <a:cs typeface="+mn-cs"/>
              </a:rPr>
              <a:t> helps to </a:t>
            </a:r>
            <a:r>
              <a:rPr lang="en-US" b="0" i="0" dirty="0">
                <a:effectLst/>
                <a:latin typeface="Inter"/>
              </a:rPr>
              <a:t>Deploy, manage, and share apps with the world directly from Streamlet — all for free.</a:t>
            </a: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0F40C9-D74D-374B-A129-91EF996F5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228" y="386614"/>
            <a:ext cx="2962275" cy="1543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3E839A-6762-B834-2027-4CD50D1A9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427" y="289483"/>
            <a:ext cx="2476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7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02D27-D99B-CF01-D7F1-66895FD2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5880"/>
            <a:ext cx="12192000" cy="6913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04A00C-6507-1682-16C0-64EF94E72DFD}"/>
              </a:ext>
            </a:extLst>
          </p:cNvPr>
          <p:cNvSpPr txBox="1"/>
          <p:nvPr/>
        </p:nvSpPr>
        <p:spPr>
          <a:xfrm>
            <a:off x="3009900" y="626827"/>
            <a:ext cx="6172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Important Libraries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58013-3C6D-BF60-8F9B-B99CBDB7FC45}"/>
              </a:ext>
            </a:extLst>
          </p:cNvPr>
          <p:cNvSpPr txBox="1"/>
          <p:nvPr/>
        </p:nvSpPr>
        <p:spPr>
          <a:xfrm>
            <a:off x="2191527" y="1779687"/>
            <a:ext cx="78089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</a:t>
            </a:r>
            <a:r>
              <a:rPr lang="en-IN" b="0" dirty="0" err="1">
                <a:effectLst/>
              </a:rPr>
              <a:t>otenv</a:t>
            </a:r>
            <a:endParaRPr lang="en-IN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</a:t>
            </a:r>
            <a:r>
              <a:rPr lang="en-US" b="0" dirty="0" err="1">
                <a:effectLst/>
              </a:rPr>
              <a:t>otenv</a:t>
            </a:r>
            <a:r>
              <a:rPr lang="en-US" b="0" dirty="0">
                <a:effectLst/>
              </a:rPr>
              <a:t> is a zero-dependency module that loads environment variables from a .env file</a:t>
            </a:r>
            <a:endParaRPr lang="en-IN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</a:t>
            </a:r>
            <a:r>
              <a:rPr lang="en-IN" b="0" dirty="0" err="1">
                <a:effectLst/>
              </a:rPr>
              <a:t>s</a:t>
            </a:r>
            <a:endParaRPr lang="en-IN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OS module provides functions for creating and removing a directory, fetching its contents, changing and identifying the current directory,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PIL (pillow)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-regular"/>
              </a:rPr>
              <a:t>It supports the variability of images such as </a:t>
            </a:r>
            <a:r>
              <a:rPr lang="en-US" b="0" i="0" u="none" strike="noStrike" dirty="0">
                <a:effectLst/>
                <a:latin typeface="inter-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jpeg</a:t>
            </a:r>
            <a:r>
              <a:rPr lang="en-US" b="0" i="0" dirty="0">
                <a:effectLst/>
                <a:latin typeface="inter-regular"/>
              </a:rPr>
              <a:t>, </a:t>
            </a:r>
            <a:r>
              <a:rPr lang="en-US" b="0" i="0" u="none" strike="noStrike" dirty="0" err="1">
                <a:effectLst/>
                <a:latin typeface="inter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png</a:t>
            </a:r>
            <a:r>
              <a:rPr lang="en-US" b="0" i="0" dirty="0">
                <a:effectLst/>
                <a:latin typeface="inter-regular"/>
              </a:rPr>
              <a:t>, bmp, </a:t>
            </a:r>
            <a:r>
              <a:rPr lang="en-US" b="0" i="0" u="none" strike="noStrike" dirty="0">
                <a:effectLst/>
                <a:latin typeface="inter-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gif</a:t>
            </a:r>
            <a:r>
              <a:rPr lang="en-US" b="0" i="0" dirty="0">
                <a:effectLst/>
                <a:latin typeface="inter-regular"/>
              </a:rPr>
              <a:t>, ppm, and tiff.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 err="1">
                <a:effectLst/>
              </a:rPr>
              <a:t>google.generativeai</a:t>
            </a:r>
            <a:endParaRPr lang="en-IN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Generate text from text-and-images input (for Gemini only)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 err="1">
                <a:effectLst/>
              </a:rPr>
              <a:t>Streamlit</a:t>
            </a:r>
            <a:endParaRPr lang="en-IN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O</a:t>
            </a:r>
            <a:r>
              <a:rPr lang="en-US" b="0" i="0" dirty="0">
                <a:effectLst/>
                <a:latin typeface="Söhne"/>
              </a:rPr>
              <a:t>pen-source Python library that is used for creating web applications</a:t>
            </a:r>
            <a:endParaRPr lang="en-IN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636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3" y="3511269"/>
            <a:ext cx="62967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000" b="0" i="0" dirty="0">
                <a:solidFill>
                  <a:schemeClr val="bg1"/>
                </a:solidFill>
                <a:effectLst/>
                <a:latin typeface="Raleway Black" pitchFamily="2" charset="0"/>
              </a:rPr>
              <a:t>USE CASE SCENARIOS</a:t>
            </a:r>
            <a:endParaRPr kumimoji="0" lang="en-LT" sz="60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6048E-A0A7-45C3-F45E-1722F6F03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28" y="354563"/>
            <a:ext cx="3636344" cy="36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31374"/>
      </p:ext>
    </p:extLst>
  </p:cSld>
  <p:clrMapOvr>
    <a:masterClrMapping/>
  </p:clrMapOvr>
  <p:transition spd="slow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4D9E2-111C-E93D-ED20-E617A29B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7AE0F-8A5E-2ABB-6B30-BFA124D05B0B}"/>
              </a:ext>
            </a:extLst>
          </p:cNvPr>
          <p:cNvSpPr txBox="1"/>
          <p:nvPr/>
        </p:nvSpPr>
        <p:spPr>
          <a:xfrm>
            <a:off x="3282042" y="1582340"/>
            <a:ext cx="6172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Global Enterprise with Multilingual Invoices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Government Agency Handling Multilingual Invoices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International E-commerce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Cross-Border Logistics and Shipping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Legal Firm Handling International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International Consulting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Healthcare Provider Dealing with Multilingual Invoices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90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78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9FA5D4-F976-AF4C-AC07-03DCC1B85E22}"/>
              </a:ext>
            </a:extLst>
          </p:cNvPr>
          <p:cNvSpPr/>
          <p:nvPr/>
        </p:nvSpPr>
        <p:spPr>
          <a:xfrm>
            <a:off x="2947639" y="3859297"/>
            <a:ext cx="6296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7200" b="0" i="0" dirty="0">
                <a:solidFill>
                  <a:schemeClr val="bg1"/>
                </a:solidFill>
                <a:effectLst/>
                <a:latin typeface="Raleway Black" pitchFamily="2" charset="0"/>
              </a:rPr>
              <a:t>BENEFITS</a:t>
            </a:r>
            <a:endParaRPr lang="en-IN" sz="7200" dirty="0">
              <a:solidFill>
                <a:schemeClr val="bg1"/>
              </a:solidFill>
              <a:latin typeface="Raleway Black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62146-897A-1B6E-0BA4-F4B7561F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246" y="680243"/>
            <a:ext cx="3501507" cy="35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77240"/>
      </p:ext>
    </p:extLst>
  </p:cSld>
  <p:clrMapOvr>
    <a:masterClrMapping/>
  </p:clrMapOvr>
  <p:transition spd="slow"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4D9E2-111C-E93D-ED20-E617A29B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4AAD70-CF12-221E-BBD8-F721D93643C6}"/>
              </a:ext>
            </a:extLst>
          </p:cNvPr>
          <p:cNvSpPr txBox="1"/>
          <p:nvPr/>
        </p:nvSpPr>
        <p:spPr>
          <a:xfrm>
            <a:off x="3878035" y="1195349"/>
            <a:ext cx="44359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Global Accessibility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Enhanced Accuracy and Data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Efficient Invoice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Versatility Across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Cost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User-Friendly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Continuous Improvement and Adaptation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Reduced Error Rates</a:t>
            </a:r>
          </a:p>
        </p:txBody>
      </p:sp>
    </p:spTree>
    <p:extLst>
      <p:ext uri="{BB962C8B-B14F-4D97-AF65-F5344CB8AC3E}">
        <p14:creationId xmlns:p14="http://schemas.microsoft.com/office/powerpoint/2010/main" val="72872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88B00-6E9E-1D47-0F7E-A01D261F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44" y="-2112"/>
            <a:ext cx="6860112" cy="68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3264"/>
      </p:ext>
    </p:extLst>
  </p:cSld>
  <p:clrMapOvr>
    <a:masterClrMapping/>
  </p:clrMapOvr>
  <p:transition spd="slow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86671" y="3637700"/>
            <a:ext cx="62967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600" b="1" spc="-150" dirty="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CONCLUSION</a:t>
            </a:r>
            <a:endParaRPr kumimoji="0" lang="en-LT" sz="66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5" name="Graphic 4" descr="Cheers with solid fill">
            <a:extLst>
              <a:ext uri="{FF2B5EF4-FFF2-40B4-BE49-F238E27FC236}">
                <a16:creationId xmlns:a16="http://schemas.microsoft.com/office/drawing/2014/main" id="{8E10C5B9-AC11-DA8A-93B8-4EA0F6491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8633" y="822966"/>
            <a:ext cx="2814734" cy="281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27991"/>
      </p:ext>
    </p:extLst>
  </p:cSld>
  <p:clrMapOvr>
    <a:masterClrMapping/>
  </p:clrMapOvr>
  <p:transition spd="slow" advTm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02D27-D99B-CF01-D7F1-66895FD2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577"/>
            <a:ext cx="12192000" cy="6913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620C3-600C-B174-8D98-C60CE18C7657}"/>
              </a:ext>
            </a:extLst>
          </p:cNvPr>
          <p:cNvSpPr txBox="1"/>
          <p:nvPr/>
        </p:nvSpPr>
        <p:spPr>
          <a:xfrm>
            <a:off x="2824843" y="1243957"/>
            <a:ext cx="6172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40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CONCLUSION</a:t>
            </a:r>
            <a:endParaRPr lang="en-IN" sz="40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4C370-6836-D6C0-4211-ADBF09488BAD}"/>
              </a:ext>
            </a:extLst>
          </p:cNvPr>
          <p:cNvSpPr txBox="1"/>
          <p:nvPr/>
        </p:nvSpPr>
        <p:spPr>
          <a:xfrm>
            <a:off x="2128546" y="2943860"/>
            <a:ext cx="79349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The Multilanguage Invoice Extractor represents a significant leap forward in the automation of invoice processing. </a:t>
            </a:r>
          </a:p>
          <a:p>
            <a:endParaRPr lang="en-US" sz="2400" dirty="0">
              <a:solidFill>
                <a:srgbClr val="242424"/>
              </a:solidFill>
              <a:latin typeface="source-serif-pro"/>
            </a:endParaRPr>
          </a:p>
          <a:p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Its ability to handle invoices in multiple languages, coupled with the user-friendly interface and advanced language processing capabilities, makes it a valuable asset for businesses aiming to streamline their operations.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6130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29CFC-6E9F-29E3-F298-99CF14F1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9CA39-A463-62C2-D7C7-963DA42ADE1D}"/>
              </a:ext>
            </a:extLst>
          </p:cNvPr>
          <p:cNvSpPr txBox="1"/>
          <p:nvPr/>
        </p:nvSpPr>
        <p:spPr>
          <a:xfrm>
            <a:off x="3195735" y="1735618"/>
            <a:ext cx="5800530" cy="33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2800" b="1" dirty="0">
                <a:solidFill>
                  <a:schemeClr val="bg1"/>
                </a:solidFill>
                <a:latin typeface="Bahnschrift Light" panose="020B0502040204020203" pitchFamily="34" charset="0"/>
                <a:ea typeface="Cambria" panose="02040503050406030204" pitchFamily="18" charset="0"/>
              </a:rPr>
              <a:t>CREATED BY: NIPUN SHRIVATS</a:t>
            </a:r>
          </a:p>
          <a:p>
            <a:pPr algn="ctr">
              <a:lnSpc>
                <a:spcPct val="200000"/>
              </a:lnSpc>
            </a:pPr>
            <a:r>
              <a:rPr lang="en-IN" sz="2800" b="1" dirty="0">
                <a:solidFill>
                  <a:schemeClr val="bg1"/>
                </a:solidFill>
                <a:latin typeface="Bahnschrift Light" panose="020B0502040204020203" pitchFamily="34" charset="0"/>
                <a:ea typeface="Cambria" panose="02040503050406030204" pitchFamily="18" charset="0"/>
              </a:rPr>
              <a:t>SECTION: E</a:t>
            </a:r>
          </a:p>
          <a:p>
            <a:pPr algn="ctr">
              <a:lnSpc>
                <a:spcPct val="200000"/>
              </a:lnSpc>
            </a:pPr>
            <a:r>
              <a:rPr lang="en-IN" sz="2800" b="1" dirty="0">
                <a:solidFill>
                  <a:schemeClr val="bg1"/>
                </a:solidFill>
                <a:latin typeface="Bahnschrift Light" panose="020B0502040204020203" pitchFamily="34" charset="0"/>
                <a:ea typeface="Cambria" panose="02040503050406030204" pitchFamily="18" charset="0"/>
              </a:rPr>
              <a:t>ROLL NO:</a:t>
            </a:r>
            <a:r>
              <a:rPr lang="en-IN" sz="2800" b="1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 2201260 </a:t>
            </a:r>
          </a:p>
          <a:p>
            <a:pPr algn="ctr">
              <a:lnSpc>
                <a:spcPct val="200000"/>
              </a:lnSpc>
            </a:pPr>
            <a:r>
              <a:rPr lang="en-IN" sz="2800" b="1" i="0" u="none" strike="noStrike" baseline="0" dirty="0">
                <a:solidFill>
                  <a:schemeClr val="bg1"/>
                </a:solidFill>
                <a:latin typeface="Bahnschrift Light" panose="020B0502040204020203" pitchFamily="34" charset="0"/>
              </a:rPr>
              <a:t> ENROLMENT NO: PV-22010260 </a:t>
            </a:r>
            <a:endParaRPr lang="en-IN" sz="2800" b="1" dirty="0">
              <a:solidFill>
                <a:schemeClr val="bg1"/>
              </a:solidFill>
              <a:latin typeface="Bahnschrift Light" panose="020B05020402040202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8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4D9E2-111C-E93D-ED20-E617A29B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34C12B-A7AF-E549-C87C-DE3C283C23F2}"/>
              </a:ext>
            </a:extLst>
          </p:cNvPr>
          <p:cNvSpPr txBox="1"/>
          <p:nvPr/>
        </p:nvSpPr>
        <p:spPr>
          <a:xfrm>
            <a:off x="2531706" y="671805"/>
            <a:ext cx="7128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59715-82B4-4385-B3AB-E6A440F86971}"/>
              </a:ext>
            </a:extLst>
          </p:cNvPr>
          <p:cNvSpPr txBox="1"/>
          <p:nvPr/>
        </p:nvSpPr>
        <p:spPr>
          <a:xfrm>
            <a:off x="1925216" y="2552390"/>
            <a:ext cx="8727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42424"/>
                </a:solidFill>
                <a:effectLst/>
              </a:rPr>
              <a:t>In today’s global business landscape, dealing with invoices in multiple languages can be a daunting task.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4242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42424"/>
                </a:solidFill>
                <a:effectLst/>
              </a:rPr>
              <a:t>Manual extraction of data from diverse invoices often leads to inefficiencies and errors.</a:t>
            </a:r>
          </a:p>
        </p:txBody>
      </p:sp>
    </p:spTree>
    <p:extLst>
      <p:ext uri="{BB962C8B-B14F-4D97-AF65-F5344CB8AC3E}">
        <p14:creationId xmlns:p14="http://schemas.microsoft.com/office/powerpoint/2010/main" val="154930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371371-165C-5A23-B363-470690B565D7}"/>
              </a:ext>
            </a:extLst>
          </p:cNvPr>
          <p:cNvSpPr/>
          <p:nvPr/>
        </p:nvSpPr>
        <p:spPr>
          <a:xfrm>
            <a:off x="2947640" y="3540967"/>
            <a:ext cx="6296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200" b="1" spc="-150" dirty="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CHALLENGES</a:t>
            </a:r>
            <a:endParaRPr kumimoji="0" lang="en-LT" sz="88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B5AB91-AFEE-B017-5F22-A0278FDB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000" y="-155899"/>
            <a:ext cx="4391997" cy="43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98466"/>
      </p:ext>
    </p:extLst>
  </p:cSld>
  <p:clrMapOvr>
    <a:masterClrMapping/>
  </p:clrMapOvr>
  <p:transition spd="slow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4D9E2-111C-E93D-ED20-E617A29B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2B6EFC-7333-CD38-15FD-7C58F333D578}"/>
              </a:ext>
            </a:extLst>
          </p:cNvPr>
          <p:cNvSpPr txBox="1"/>
          <p:nvPr/>
        </p:nvSpPr>
        <p:spPr>
          <a:xfrm>
            <a:off x="519404" y="766567"/>
            <a:ext cx="7564017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/>
              <a:t>Two major type of challenges are:-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effectLst/>
              </a:rPr>
              <a:t>1. Language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Receiving invoices in different languages.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Misinterpretation</a:t>
            </a:r>
            <a:r>
              <a:rPr lang="fr-FR" sz="2000" b="0" i="0" dirty="0">
                <a:effectLst/>
              </a:rPr>
              <a:t> of important information or instructions.</a:t>
            </a:r>
            <a:endParaRPr lang="en-US" sz="2000" b="0" i="0" dirty="0">
              <a:effectLst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</a:t>
            </a:r>
            <a:r>
              <a:rPr lang="en-US" sz="2000" b="0" i="0" dirty="0">
                <a:effectLst/>
              </a:rPr>
              <a:t>ncrease in risk of errors, misunderstandings, and disputes.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sz="2000" dirty="0"/>
              <a:t>2. Currency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invoices in different currencies.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May cause calculation errors if not detected.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Conversion from one currency to another is a solution.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4E9DA-8F3F-D057-23FF-B71D439AF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348" y="1105244"/>
            <a:ext cx="4394718" cy="4647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DD920B-2946-F754-C1D1-B31FD3205FC2}"/>
              </a:ext>
            </a:extLst>
          </p:cNvPr>
          <p:cNvSpPr txBox="1"/>
          <p:nvPr/>
        </p:nvSpPr>
        <p:spPr>
          <a:xfrm>
            <a:off x="144624" y="5840506"/>
            <a:ext cx="831357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800" b="0" i="0" dirty="0">
                <a:effectLst/>
              </a:rPr>
              <a:t>There is a need for accuracy, speed, and language versatility in invoice extraction.</a:t>
            </a:r>
          </a:p>
        </p:txBody>
      </p:sp>
    </p:spTree>
    <p:extLst>
      <p:ext uri="{BB962C8B-B14F-4D97-AF65-F5344CB8AC3E}">
        <p14:creationId xmlns:p14="http://schemas.microsoft.com/office/powerpoint/2010/main" val="24104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8C80D1-C8A7-AEF3-1A30-BEF8ED67AD80}"/>
              </a:ext>
            </a:extLst>
          </p:cNvPr>
          <p:cNvSpPr/>
          <p:nvPr/>
        </p:nvSpPr>
        <p:spPr>
          <a:xfrm>
            <a:off x="2947640" y="3947943"/>
            <a:ext cx="6296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200" b="0" i="0" dirty="0">
                <a:solidFill>
                  <a:schemeClr val="bg1"/>
                </a:solidFill>
                <a:effectLst/>
                <a:latin typeface="Raleway Black" pitchFamily="2" charset="0"/>
              </a:rPr>
              <a:t>SOLUTION</a:t>
            </a:r>
            <a:endParaRPr kumimoji="0" lang="en-LT" sz="88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9F038-C30A-EF07-8446-E2BC0662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9" y="-1185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6434"/>
      </p:ext>
    </p:extLst>
  </p:cSld>
  <p:clrMapOvr>
    <a:masterClrMapping/>
  </p:clrMapOvr>
  <p:transition spd="slow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4D9E2-111C-E93D-ED20-E617A29B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EB2B13-668A-EFB5-98F7-DAF57FCEF940}"/>
              </a:ext>
            </a:extLst>
          </p:cNvPr>
          <p:cNvSpPr txBox="1"/>
          <p:nvPr/>
        </p:nvSpPr>
        <p:spPr>
          <a:xfrm>
            <a:off x="2880146" y="535736"/>
            <a:ext cx="64317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0" i="0" dirty="0">
                <a:effectLst/>
                <a:latin typeface="Söhne"/>
              </a:rPr>
              <a:t>LARGE LANGUAGE MODELS</a:t>
            </a:r>
          </a:p>
          <a:p>
            <a:pPr algn="ctr"/>
            <a:r>
              <a:rPr lang="en-IN" sz="4000" b="0" i="0" dirty="0">
                <a:effectLst/>
                <a:latin typeface="Söhne"/>
              </a:rPr>
              <a:t>(LLM)</a:t>
            </a:r>
            <a:endParaRPr lang="en-IN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E29D0-22A5-3D88-DE14-1091B728C56B}"/>
              </a:ext>
            </a:extLst>
          </p:cNvPr>
          <p:cNvSpPr txBox="1"/>
          <p:nvPr/>
        </p:nvSpPr>
        <p:spPr>
          <a:xfrm>
            <a:off x="1919384" y="2607821"/>
            <a:ext cx="83532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Inter"/>
              </a:rPr>
              <a:t>A large language model (LLM) is a deep learning algorithm that can perform a variety of natural language processing (NLP)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Inter"/>
              </a:rPr>
              <a:t>They are trained using massive datasets that enables them to recognize, translate, predict, or generate text or other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uses semantic matching rather than keyword matching.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090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4D9E2-111C-E93D-ED20-E617A29B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EB2B13-668A-EFB5-98F7-DAF57FCEF940}"/>
              </a:ext>
            </a:extLst>
          </p:cNvPr>
          <p:cNvSpPr txBox="1"/>
          <p:nvPr/>
        </p:nvSpPr>
        <p:spPr>
          <a:xfrm>
            <a:off x="2108718" y="295860"/>
            <a:ext cx="74841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343741"/>
                </a:solidFill>
                <a:effectLst/>
                <a:latin typeface="MierB"/>
              </a:rPr>
              <a:t>Key components of </a:t>
            </a:r>
          </a:p>
          <a:p>
            <a:pPr algn="ctr"/>
            <a:r>
              <a:rPr lang="en-US" sz="3200" b="0" i="0" dirty="0">
                <a:solidFill>
                  <a:srgbClr val="343741"/>
                </a:solidFill>
                <a:effectLst/>
                <a:latin typeface="MierB"/>
              </a:rPr>
              <a:t>large language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6FCF2-F4AE-2C3B-BC1A-F5A39647672D}"/>
              </a:ext>
            </a:extLst>
          </p:cNvPr>
          <p:cNvSpPr txBox="1"/>
          <p:nvPr/>
        </p:nvSpPr>
        <p:spPr>
          <a:xfrm>
            <a:off x="1005840" y="1689246"/>
            <a:ext cx="10180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Inter"/>
              </a:rPr>
              <a:t>Large language models are composed of multiple neural network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Inter"/>
              </a:rPr>
              <a:t>These layers work to process the input text and generate output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700" b="0" i="0" dirty="0">
              <a:effectLst/>
              <a:latin typeface="Inte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Inter"/>
              </a:rPr>
              <a:t>The </a:t>
            </a:r>
            <a:r>
              <a:rPr lang="en-US" sz="1700" b="1" dirty="0">
                <a:latin typeface="Inter"/>
              </a:rPr>
              <a:t>E</a:t>
            </a:r>
            <a:r>
              <a:rPr lang="en-US" sz="1700" b="1" i="0" dirty="0">
                <a:effectLst/>
                <a:latin typeface="Inter"/>
              </a:rPr>
              <a:t>mbedding Layer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343741"/>
                </a:solidFill>
                <a:latin typeface="Inter"/>
              </a:rPr>
              <a:t>C</a:t>
            </a:r>
            <a:r>
              <a:rPr lang="en-US" sz="1700" b="0" i="0" dirty="0">
                <a:solidFill>
                  <a:srgbClr val="343741"/>
                </a:solidFill>
                <a:effectLst/>
                <a:latin typeface="Inter"/>
              </a:rPr>
              <a:t>aptures the semantic and syntactic meaning of the input</a:t>
            </a:r>
            <a:endParaRPr lang="en-US" sz="1700" b="1" dirty="0">
              <a:solidFill>
                <a:srgbClr val="343741"/>
              </a:solidFill>
              <a:latin typeface="Inter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700" b="0" i="0" dirty="0">
              <a:effectLst/>
              <a:latin typeface="Inte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Inter"/>
              </a:rPr>
              <a:t>The Feedforward Layer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343741"/>
                </a:solidFill>
                <a:latin typeface="Inter"/>
              </a:rPr>
              <a:t>M</a:t>
            </a:r>
            <a:r>
              <a:rPr lang="en-US" sz="1700" b="0" i="0" dirty="0">
                <a:solidFill>
                  <a:srgbClr val="343741"/>
                </a:solidFill>
                <a:effectLst/>
                <a:latin typeface="Inter"/>
              </a:rPr>
              <a:t>ultiple fully connected layers that transform the input</a:t>
            </a:r>
            <a:endParaRPr lang="en-US" sz="1700" b="1" dirty="0">
              <a:solidFill>
                <a:srgbClr val="343741"/>
              </a:solidFill>
              <a:latin typeface="Inter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343741"/>
                </a:solidFill>
                <a:latin typeface="Inter"/>
              </a:rPr>
              <a:t>T</a:t>
            </a:r>
            <a:r>
              <a:rPr lang="en-US" sz="1700" b="0" i="0" dirty="0">
                <a:solidFill>
                  <a:srgbClr val="343741"/>
                </a:solidFill>
                <a:effectLst/>
                <a:latin typeface="Inter"/>
              </a:rPr>
              <a:t>hese layers enable the model to glean higher-level abstractions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700" b="1" i="0" dirty="0">
              <a:effectLst/>
              <a:latin typeface="Inte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Inter"/>
              </a:rPr>
              <a:t>The Recurrent Layer</a:t>
            </a:r>
            <a:r>
              <a:rPr lang="en-US" sz="1700" b="0" i="0" dirty="0">
                <a:effectLst/>
                <a:latin typeface="Inter"/>
              </a:rPr>
              <a:t> 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343741"/>
                </a:solidFill>
                <a:latin typeface="Inter"/>
              </a:rPr>
              <a:t>I</a:t>
            </a:r>
            <a:r>
              <a:rPr lang="en-US" sz="1700" b="0" i="0" dirty="0">
                <a:solidFill>
                  <a:srgbClr val="343741"/>
                </a:solidFill>
                <a:effectLst/>
                <a:latin typeface="Inter"/>
              </a:rPr>
              <a:t>nterprets the words in the input text in sequence.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343741"/>
                </a:solidFill>
                <a:latin typeface="Inter"/>
              </a:rPr>
              <a:t>I</a:t>
            </a:r>
            <a:r>
              <a:rPr lang="en-US" sz="1700" b="0" i="0" dirty="0">
                <a:solidFill>
                  <a:srgbClr val="343741"/>
                </a:solidFill>
                <a:effectLst/>
                <a:latin typeface="Inter"/>
              </a:rPr>
              <a:t>t captures the relationship between words in a sentence.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700" b="0" i="0" dirty="0">
              <a:effectLst/>
              <a:latin typeface="Inter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Inter"/>
              </a:rPr>
              <a:t>The Attention Mechanism</a:t>
            </a:r>
            <a:r>
              <a:rPr lang="en-US" sz="1700" b="0" i="0" dirty="0">
                <a:effectLst/>
                <a:latin typeface="Inter"/>
              </a:rPr>
              <a:t> 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343741"/>
                </a:solidFill>
                <a:latin typeface="Inter"/>
              </a:rPr>
              <a:t>E</a:t>
            </a:r>
            <a:r>
              <a:rPr lang="en-US" sz="1700" b="0" i="0" dirty="0">
                <a:solidFill>
                  <a:srgbClr val="343741"/>
                </a:solidFill>
                <a:effectLst/>
                <a:latin typeface="Inter"/>
              </a:rPr>
              <a:t>nables a language model to focus on single parts of the input text that is relevant to the task at hand.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343741"/>
                </a:solidFill>
                <a:effectLst/>
                <a:latin typeface="Inter"/>
              </a:rPr>
              <a:t>This layer allows the model to generate the most accurate outputs.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49092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3" y="3076480"/>
            <a:ext cx="62967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itchFamily="2" charset="0"/>
              </a:rPr>
              <a:t>KEY FEATURES</a:t>
            </a: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itchFamily="2" charset="0"/>
            </a:endParaRPr>
          </a:p>
        </p:txBody>
      </p:sp>
      <p:pic>
        <p:nvPicPr>
          <p:cNvPr id="3" name="Graphic 2" descr="Books on shelf with solid fill">
            <a:extLst>
              <a:ext uri="{FF2B5EF4-FFF2-40B4-BE49-F238E27FC236}">
                <a16:creationId xmlns:a16="http://schemas.microsoft.com/office/drawing/2014/main" id="{E3B7AF7F-E787-269C-76DD-DF4DB24D1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1330" y="399661"/>
            <a:ext cx="3029339" cy="30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97831"/>
      </p:ext>
    </p:extLst>
  </p:cSld>
  <p:clrMapOvr>
    <a:masterClrMapping/>
  </p:clrMapOvr>
  <p:transition spd="slow" advTm="0"/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55000"/>
          </a:schemeClr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811</Words>
  <Application>Microsoft Office PowerPoint</Application>
  <PresentationFormat>Widescreen</PresentationFormat>
  <Paragraphs>135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-apple-system</vt:lpstr>
      <vt:lpstr>Arial</vt:lpstr>
      <vt:lpstr>Bahnschrift Light</vt:lpstr>
      <vt:lpstr>Calibri</vt:lpstr>
      <vt:lpstr>Calibri Light</vt:lpstr>
      <vt:lpstr>Inter</vt:lpstr>
      <vt:lpstr>inter-regular</vt:lpstr>
      <vt:lpstr>MierB</vt:lpstr>
      <vt:lpstr>Raleway</vt:lpstr>
      <vt:lpstr>Raleway Black</vt:lpstr>
      <vt:lpstr>Söhne</vt:lpstr>
      <vt:lpstr>Source Sans Pro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Nipun Rawat</cp:lastModifiedBy>
  <cp:revision>47</cp:revision>
  <dcterms:created xsi:type="dcterms:W3CDTF">2020-12-19T18:59:10Z</dcterms:created>
  <dcterms:modified xsi:type="dcterms:W3CDTF">2024-01-10T09:35:35Z</dcterms:modified>
</cp:coreProperties>
</file>