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58" r:id="rId3"/>
    <p:sldId id="259" r:id="rId4"/>
    <p:sldId id="261" r:id="rId5"/>
    <p:sldId id="262" r:id="rId6"/>
    <p:sldId id="273" r:id="rId7"/>
    <p:sldId id="268" r:id="rId8"/>
    <p:sldId id="264" r:id="rId9"/>
    <p:sldId id="265" r:id="rId10"/>
    <p:sldId id="260" r:id="rId11"/>
    <p:sldId id="266" r:id="rId12"/>
    <p:sldId id="269" r:id="rId13"/>
    <p:sldId id="270" r:id="rId14"/>
    <p:sldId id="274" r:id="rId15"/>
    <p:sldId id="272" r:id="rId16"/>
    <p:sldId id="27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5044" autoAdjust="0"/>
  </p:normalViewPr>
  <p:slideViewPr>
    <p:cSldViewPr snapToGrid="0">
      <p:cViewPr varScale="1">
        <p:scale>
          <a:sx n="56" d="100"/>
          <a:sy n="56" d="100"/>
        </p:scale>
        <p:origin x="16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ush aDi" userId="55c5466d5de9c9d1" providerId="LiveId" clId="{618C0797-59F4-4CAC-B931-AE867B962706}"/>
    <pc:docChg chg="undo redo custSel addSld delSld modSld">
      <pc:chgData name="HiRush aDi" userId="55c5466d5de9c9d1" providerId="LiveId" clId="{618C0797-59F4-4CAC-B931-AE867B962706}" dt="2023-11-13T20:19:53.267" v="707" actId="1076"/>
      <pc:docMkLst>
        <pc:docMk/>
      </pc:docMkLst>
      <pc:sldChg chg="modSp mod">
        <pc:chgData name="HiRush aDi" userId="55c5466d5de9c9d1" providerId="LiveId" clId="{618C0797-59F4-4CAC-B931-AE867B962706}" dt="2023-11-13T19:10:03.832" v="457" actId="207"/>
        <pc:sldMkLst>
          <pc:docMk/>
          <pc:sldMk cId="3671853920" sldId="256"/>
        </pc:sldMkLst>
        <pc:spChg chg="mod">
          <ac:chgData name="HiRush aDi" userId="55c5466d5de9c9d1" providerId="LiveId" clId="{618C0797-59F4-4CAC-B931-AE867B962706}" dt="2023-11-13T19:09:29.643" v="456" actId="27636"/>
          <ac:spMkLst>
            <pc:docMk/>
            <pc:sldMk cId="3671853920" sldId="256"/>
            <ac:spMk id="2" creationId="{48EE46C7-2BF5-D2D8-569E-62BE9E30F07F}"/>
          </ac:spMkLst>
        </pc:spChg>
        <pc:spChg chg="mod">
          <ac:chgData name="HiRush aDi" userId="55c5466d5de9c9d1" providerId="LiveId" clId="{618C0797-59F4-4CAC-B931-AE867B962706}" dt="2023-11-13T19:10:03.832" v="457" actId="207"/>
          <ac:spMkLst>
            <pc:docMk/>
            <pc:sldMk cId="3671853920" sldId="256"/>
            <ac:spMk id="3" creationId="{6FFE638A-66CE-523A-3946-2487F107930B}"/>
          </ac:spMkLst>
        </pc:spChg>
      </pc:sldChg>
      <pc:sldChg chg="del">
        <pc:chgData name="HiRush aDi" userId="55c5466d5de9c9d1" providerId="LiveId" clId="{618C0797-59F4-4CAC-B931-AE867B962706}" dt="2023-11-09T09:26:35.450" v="17" actId="47"/>
        <pc:sldMkLst>
          <pc:docMk/>
          <pc:sldMk cId="585182746" sldId="257"/>
        </pc:sldMkLst>
      </pc:sldChg>
      <pc:sldChg chg="addSp delSp modSp mod chgLayout">
        <pc:chgData name="HiRush aDi" userId="55c5466d5de9c9d1" providerId="LiveId" clId="{618C0797-59F4-4CAC-B931-AE867B962706}" dt="2023-11-13T19:21:35.417" v="673" actId="20577"/>
        <pc:sldMkLst>
          <pc:docMk/>
          <pc:sldMk cId="3745239051" sldId="258"/>
        </pc:sldMkLst>
        <pc:spChg chg="mod ord">
          <ac:chgData name="HiRush aDi" userId="55c5466d5de9c9d1" providerId="LiveId" clId="{618C0797-59F4-4CAC-B931-AE867B962706}" dt="2023-11-13T19:09:29.401" v="454"/>
          <ac:spMkLst>
            <pc:docMk/>
            <pc:sldMk cId="3745239051" sldId="258"/>
            <ac:spMk id="2" creationId="{065C1FBE-40A4-7B77-2FC9-E254F6DE4A6C}"/>
          </ac:spMkLst>
        </pc:spChg>
        <pc:spChg chg="add mod">
          <ac:chgData name="HiRush aDi" userId="55c5466d5de9c9d1" providerId="LiveId" clId="{618C0797-59F4-4CAC-B931-AE867B962706}" dt="2023-11-13T19:21:35.417" v="673" actId="20577"/>
          <ac:spMkLst>
            <pc:docMk/>
            <pc:sldMk cId="3745239051" sldId="258"/>
            <ac:spMk id="3" creationId="{3C8257E1-2B2B-14EC-0D3A-F572FD49BDBB}"/>
          </ac:spMkLst>
        </pc:spChg>
        <pc:spChg chg="add del mod">
          <ac:chgData name="HiRush aDi" userId="55c5466d5de9c9d1" providerId="LiveId" clId="{618C0797-59F4-4CAC-B931-AE867B962706}" dt="2023-11-09T09:25:26.346" v="0" actId="6264"/>
          <ac:spMkLst>
            <pc:docMk/>
            <pc:sldMk cId="3745239051" sldId="258"/>
            <ac:spMk id="3" creationId="{EB574A30-3CCF-9E70-F5C9-E202B0267FC2}"/>
          </ac:spMkLst>
        </pc:spChg>
      </pc:sldChg>
      <pc:sldChg chg="addSp modSp new mod">
        <pc:chgData name="HiRush aDi" userId="55c5466d5de9c9d1" providerId="LiveId" clId="{618C0797-59F4-4CAC-B931-AE867B962706}" dt="2023-11-13T20:19:53.267" v="707" actId="1076"/>
        <pc:sldMkLst>
          <pc:docMk/>
          <pc:sldMk cId="774605904" sldId="259"/>
        </pc:sldMkLst>
        <pc:spChg chg="mod">
          <ac:chgData name="HiRush aDi" userId="55c5466d5de9c9d1" providerId="LiveId" clId="{618C0797-59F4-4CAC-B931-AE867B962706}" dt="2023-11-13T19:09:29.401" v="454"/>
          <ac:spMkLst>
            <pc:docMk/>
            <pc:sldMk cId="774605904" sldId="259"/>
            <ac:spMk id="2" creationId="{7287B411-2B55-B01F-5C5A-8ECF3510ECAF}"/>
          </ac:spMkLst>
        </pc:spChg>
        <pc:spChg chg="add mod">
          <ac:chgData name="HiRush aDi" userId="55c5466d5de9c9d1" providerId="LiveId" clId="{618C0797-59F4-4CAC-B931-AE867B962706}" dt="2023-11-13T20:19:53.267" v="707" actId="1076"/>
          <ac:spMkLst>
            <pc:docMk/>
            <pc:sldMk cId="774605904" sldId="259"/>
            <ac:spMk id="3" creationId="{47DBC357-033A-E47F-428B-AC36F834661A}"/>
          </ac:spMkLst>
        </pc:spChg>
      </pc:sldChg>
      <pc:sldChg chg="addSp delSp modSp new mod">
        <pc:chgData name="HiRush aDi" userId="55c5466d5de9c9d1" providerId="LiveId" clId="{618C0797-59F4-4CAC-B931-AE867B962706}" dt="2023-11-13T19:17:54.301" v="557" actId="14100"/>
        <pc:sldMkLst>
          <pc:docMk/>
          <pc:sldMk cId="3488697666" sldId="260"/>
        </pc:sldMkLst>
        <pc:spChg chg="mod">
          <ac:chgData name="HiRush aDi" userId="55c5466d5de9c9d1" providerId="LiveId" clId="{618C0797-59F4-4CAC-B931-AE867B962706}" dt="2023-11-13T19:12:57.070" v="484" actId="1076"/>
          <ac:spMkLst>
            <pc:docMk/>
            <pc:sldMk cId="3488697666" sldId="260"/>
            <ac:spMk id="2" creationId="{B1C8F515-C137-232B-A34D-2B22FE6CCEB5}"/>
          </ac:spMkLst>
        </pc:spChg>
        <pc:spChg chg="mod">
          <ac:chgData name="HiRush aDi" userId="55c5466d5de9c9d1" providerId="LiveId" clId="{618C0797-59F4-4CAC-B931-AE867B962706}" dt="2023-11-13T19:14:15.574" v="494" actId="1076"/>
          <ac:spMkLst>
            <pc:docMk/>
            <pc:sldMk cId="3488697666" sldId="260"/>
            <ac:spMk id="4" creationId="{D7CE17C1-9A89-B645-CC2A-5B3881BB030C}"/>
          </ac:spMkLst>
        </pc:spChg>
        <pc:spChg chg="del mod">
          <ac:chgData name="HiRush aDi" userId="55c5466d5de9c9d1" providerId="LiveId" clId="{618C0797-59F4-4CAC-B931-AE867B962706}" dt="2023-11-13T18:19:28.731" v="443" actId="478"/>
          <ac:spMkLst>
            <pc:docMk/>
            <pc:sldMk cId="3488697666" sldId="260"/>
            <ac:spMk id="5" creationId="{E31F34B0-D503-BBF8-C233-58BE7FFFED41}"/>
          </ac:spMkLst>
        </pc:spChg>
        <pc:spChg chg="mod">
          <ac:chgData name="HiRush aDi" userId="55c5466d5de9c9d1" providerId="LiveId" clId="{618C0797-59F4-4CAC-B931-AE867B962706}" dt="2023-11-13T19:14:30.714" v="495" actId="1076"/>
          <ac:spMkLst>
            <pc:docMk/>
            <pc:sldMk cId="3488697666" sldId="260"/>
            <ac:spMk id="6" creationId="{E7A66879-6E95-EAD6-3568-C4974817D410}"/>
          </ac:spMkLst>
        </pc:spChg>
        <pc:spChg chg="mod">
          <ac:chgData name="HiRush aDi" userId="55c5466d5de9c9d1" providerId="LiveId" clId="{618C0797-59F4-4CAC-B931-AE867B962706}" dt="2023-11-13T19:15:10.631" v="525" actId="1076"/>
          <ac:spMkLst>
            <pc:docMk/>
            <pc:sldMk cId="3488697666" sldId="260"/>
            <ac:spMk id="7" creationId="{B71B41EE-CC40-0BB0-21F1-A05C2DC9C7B4}"/>
          </ac:spMkLst>
        </pc:spChg>
        <pc:spChg chg="mod">
          <ac:chgData name="HiRush aDi" userId="55c5466d5de9c9d1" providerId="LiveId" clId="{618C0797-59F4-4CAC-B931-AE867B962706}" dt="2023-11-13T19:14:51.342" v="521" actId="1076"/>
          <ac:spMkLst>
            <pc:docMk/>
            <pc:sldMk cId="3488697666" sldId="260"/>
            <ac:spMk id="8" creationId="{2AA45272-16E6-A79A-B277-D04210366401}"/>
          </ac:spMkLst>
        </pc:spChg>
        <pc:spChg chg="mod">
          <ac:chgData name="HiRush aDi" userId="55c5466d5de9c9d1" providerId="LiveId" clId="{618C0797-59F4-4CAC-B931-AE867B962706}" dt="2023-11-13T19:15:10.631" v="525" actId="1076"/>
          <ac:spMkLst>
            <pc:docMk/>
            <pc:sldMk cId="3488697666" sldId="260"/>
            <ac:spMk id="9" creationId="{B168FAC0-3632-B85C-ECD6-72C2E79D2683}"/>
          </ac:spMkLst>
        </pc:spChg>
        <pc:spChg chg="mod">
          <ac:chgData name="HiRush aDi" userId="55c5466d5de9c9d1" providerId="LiveId" clId="{618C0797-59F4-4CAC-B931-AE867B962706}" dt="2023-11-13T19:14:54.140" v="522" actId="14100"/>
          <ac:spMkLst>
            <pc:docMk/>
            <pc:sldMk cId="3488697666" sldId="260"/>
            <ac:spMk id="10" creationId="{222285E9-D188-A821-802E-C2343C45DDA2}"/>
          </ac:spMkLst>
        </pc:spChg>
        <pc:spChg chg="mod">
          <ac:chgData name="HiRush aDi" userId="55c5466d5de9c9d1" providerId="LiveId" clId="{618C0797-59F4-4CAC-B931-AE867B962706}" dt="2023-11-13T19:14:30.714" v="495" actId="1076"/>
          <ac:spMkLst>
            <pc:docMk/>
            <pc:sldMk cId="3488697666" sldId="260"/>
            <ac:spMk id="11" creationId="{BCBD69F9-4775-CA78-BEC0-DE2FDE0E34C1}"/>
          </ac:spMkLst>
        </pc:spChg>
        <pc:spChg chg="mod">
          <ac:chgData name="HiRush aDi" userId="55c5466d5de9c9d1" providerId="LiveId" clId="{618C0797-59F4-4CAC-B931-AE867B962706}" dt="2023-11-13T19:15:10.631" v="525" actId="1076"/>
          <ac:spMkLst>
            <pc:docMk/>
            <pc:sldMk cId="3488697666" sldId="260"/>
            <ac:spMk id="12" creationId="{3B297525-E942-9DA9-DF07-D66A1B0194DC}"/>
          </ac:spMkLst>
        </pc:spChg>
        <pc:spChg chg="mod">
          <ac:chgData name="HiRush aDi" userId="55c5466d5de9c9d1" providerId="LiveId" clId="{618C0797-59F4-4CAC-B931-AE867B962706}" dt="2023-11-13T19:15:10.631" v="525" actId="1076"/>
          <ac:spMkLst>
            <pc:docMk/>
            <pc:sldMk cId="3488697666" sldId="260"/>
            <ac:spMk id="13" creationId="{021063AA-D0E3-4DA1-5A85-EB5989C2C6F9}"/>
          </ac:spMkLst>
        </pc:spChg>
        <pc:spChg chg="add mod">
          <ac:chgData name="HiRush aDi" userId="55c5466d5de9c9d1" providerId="LiveId" clId="{618C0797-59F4-4CAC-B931-AE867B962706}" dt="2023-11-13T19:17:03.542" v="553" actId="1076"/>
          <ac:spMkLst>
            <pc:docMk/>
            <pc:sldMk cId="3488697666" sldId="260"/>
            <ac:spMk id="20" creationId="{3E9AD0D5-0026-2C18-B9DA-C17EAAAA8664}"/>
          </ac:spMkLst>
        </pc:spChg>
        <pc:spChg chg="add mod">
          <ac:chgData name="HiRush aDi" userId="55c5466d5de9c9d1" providerId="LiveId" clId="{618C0797-59F4-4CAC-B931-AE867B962706}" dt="2023-11-13T19:16:02.669" v="546" actId="1076"/>
          <ac:spMkLst>
            <pc:docMk/>
            <pc:sldMk cId="3488697666" sldId="260"/>
            <ac:spMk id="35" creationId="{078937B8-D9B7-5A57-940A-87B045610FA0}"/>
          </ac:spMkLst>
        </pc:spChg>
        <pc:cxnChg chg="mod">
          <ac:chgData name="HiRush aDi" userId="55c5466d5de9c9d1" providerId="LiveId" clId="{618C0797-59F4-4CAC-B931-AE867B962706}" dt="2023-11-13T19:17:03.542" v="553" actId="1076"/>
          <ac:cxnSpMkLst>
            <pc:docMk/>
            <pc:sldMk cId="3488697666" sldId="260"/>
            <ac:cxnSpMk id="14" creationId="{102D33B2-4EC2-D3DB-1B85-B4F7DACDCF0E}"/>
          </ac:cxnSpMkLst>
        </pc:cxnChg>
        <pc:cxnChg chg="del mod">
          <ac:chgData name="HiRush aDi" userId="55c5466d5de9c9d1" providerId="LiveId" clId="{618C0797-59F4-4CAC-B931-AE867B962706}" dt="2023-11-13T18:19:31.233" v="444" actId="478"/>
          <ac:cxnSpMkLst>
            <pc:docMk/>
            <pc:sldMk cId="3488697666" sldId="260"/>
            <ac:cxnSpMk id="15" creationId="{862EC87C-7682-6303-DB54-16CC2122271A}"/>
          </ac:cxnSpMkLst>
        </pc:cxnChg>
        <pc:cxnChg chg="mod">
          <ac:chgData name="HiRush aDi" userId="55c5466d5de9c9d1" providerId="LiveId" clId="{618C0797-59F4-4CAC-B931-AE867B962706}" dt="2023-11-13T19:14:30.714" v="495" actId="1076"/>
          <ac:cxnSpMkLst>
            <pc:docMk/>
            <pc:sldMk cId="3488697666" sldId="260"/>
            <ac:cxnSpMk id="18" creationId="{80AE5F46-5C10-0DB3-1A46-D09A08A4CA00}"/>
          </ac:cxnSpMkLst>
        </pc:cxnChg>
        <pc:cxnChg chg="mod">
          <ac:chgData name="HiRush aDi" userId="55c5466d5de9c9d1" providerId="LiveId" clId="{618C0797-59F4-4CAC-B931-AE867B962706}" dt="2023-11-13T19:15:10.631" v="525" actId="1076"/>
          <ac:cxnSpMkLst>
            <pc:docMk/>
            <pc:sldMk cId="3488697666" sldId="260"/>
            <ac:cxnSpMk id="21" creationId="{5CD5A17E-C2E2-914D-1635-7ABD35FD510C}"/>
          </ac:cxnSpMkLst>
        </pc:cxnChg>
        <pc:cxnChg chg="mod">
          <ac:chgData name="HiRush aDi" userId="55c5466d5de9c9d1" providerId="LiveId" clId="{618C0797-59F4-4CAC-B931-AE867B962706}" dt="2023-11-13T19:14:30.714" v="495" actId="1076"/>
          <ac:cxnSpMkLst>
            <pc:docMk/>
            <pc:sldMk cId="3488697666" sldId="260"/>
            <ac:cxnSpMk id="22" creationId="{71E2DB3D-237D-D876-3C26-A1F7C26AF0C3}"/>
          </ac:cxnSpMkLst>
        </pc:cxnChg>
        <pc:cxnChg chg="del mod">
          <ac:chgData name="HiRush aDi" userId="55c5466d5de9c9d1" providerId="LiveId" clId="{618C0797-59F4-4CAC-B931-AE867B962706}" dt="2023-11-13T19:14:56.970" v="523" actId="478"/>
          <ac:cxnSpMkLst>
            <pc:docMk/>
            <pc:sldMk cId="3488697666" sldId="260"/>
            <ac:cxnSpMk id="24" creationId="{439716E4-9903-1DDD-F4BD-BB1076500C63}"/>
          </ac:cxnSpMkLst>
        </pc:cxnChg>
        <pc:cxnChg chg="mod">
          <ac:chgData name="HiRush aDi" userId="55c5466d5de9c9d1" providerId="LiveId" clId="{618C0797-59F4-4CAC-B931-AE867B962706}" dt="2023-11-13T19:15:19.342" v="526" actId="1076"/>
          <ac:cxnSpMkLst>
            <pc:docMk/>
            <pc:sldMk cId="3488697666" sldId="260"/>
            <ac:cxnSpMk id="33" creationId="{E586B51E-39A7-C1A7-1896-BE751FDD302A}"/>
          </ac:cxnSpMkLst>
        </pc:cxnChg>
        <pc:cxnChg chg="mod">
          <ac:chgData name="HiRush aDi" userId="55c5466d5de9c9d1" providerId="LiveId" clId="{618C0797-59F4-4CAC-B931-AE867B962706}" dt="2023-11-13T19:15:31.229" v="527" actId="14100"/>
          <ac:cxnSpMkLst>
            <pc:docMk/>
            <pc:sldMk cId="3488697666" sldId="260"/>
            <ac:cxnSpMk id="37" creationId="{7FEC17FC-F210-047F-9C61-6684213CBA9D}"/>
          </ac:cxnSpMkLst>
        </pc:cxnChg>
        <pc:cxnChg chg="add mod">
          <ac:chgData name="HiRush aDi" userId="55c5466d5de9c9d1" providerId="LiveId" clId="{618C0797-59F4-4CAC-B931-AE867B962706}" dt="2023-11-13T19:16:29.942" v="549" actId="14100"/>
          <ac:cxnSpMkLst>
            <pc:docMk/>
            <pc:sldMk cId="3488697666" sldId="260"/>
            <ac:cxnSpMk id="38" creationId="{5154965F-2189-8C22-7B41-52990ECCAB72}"/>
          </ac:cxnSpMkLst>
        </pc:cxnChg>
        <pc:cxnChg chg="mod">
          <ac:chgData name="HiRush aDi" userId="55c5466d5de9c9d1" providerId="LiveId" clId="{618C0797-59F4-4CAC-B931-AE867B962706}" dt="2023-11-13T19:15:10.631" v="525" actId="1076"/>
          <ac:cxnSpMkLst>
            <pc:docMk/>
            <pc:sldMk cId="3488697666" sldId="260"/>
            <ac:cxnSpMk id="43" creationId="{94210198-13D9-8752-8011-F8C04507E9AF}"/>
          </ac:cxnSpMkLst>
        </pc:cxnChg>
        <pc:cxnChg chg="add mod">
          <ac:chgData name="HiRush aDi" userId="55c5466d5de9c9d1" providerId="LiveId" clId="{618C0797-59F4-4CAC-B931-AE867B962706}" dt="2023-11-13T19:17:32.598" v="555" actId="14100"/>
          <ac:cxnSpMkLst>
            <pc:docMk/>
            <pc:sldMk cId="3488697666" sldId="260"/>
            <ac:cxnSpMk id="46" creationId="{716EBAE9-0D2C-FEEC-F63C-C1B0EC8425C6}"/>
          </ac:cxnSpMkLst>
        </pc:cxnChg>
        <pc:cxnChg chg="add mod">
          <ac:chgData name="HiRush aDi" userId="55c5466d5de9c9d1" providerId="LiveId" clId="{618C0797-59F4-4CAC-B931-AE867B962706}" dt="2023-11-13T19:17:54.301" v="557" actId="14100"/>
          <ac:cxnSpMkLst>
            <pc:docMk/>
            <pc:sldMk cId="3488697666" sldId="260"/>
            <ac:cxnSpMk id="49" creationId="{C321DD95-6534-D6B0-6901-6C81AAACAB21}"/>
          </ac:cxnSpMkLst>
        </pc:cxnChg>
      </pc:sldChg>
      <pc:sldChg chg="addSp modSp add mod">
        <pc:chgData name="HiRush aDi" userId="55c5466d5de9c9d1" providerId="LiveId" clId="{618C0797-59F4-4CAC-B931-AE867B962706}" dt="2023-11-13T19:10:25.501" v="460" actId="1076"/>
        <pc:sldMkLst>
          <pc:docMk/>
          <pc:sldMk cId="2445150282" sldId="261"/>
        </pc:sldMkLst>
        <pc:spChg chg="mod">
          <ac:chgData name="HiRush aDi" userId="55c5466d5de9c9d1" providerId="LiveId" clId="{618C0797-59F4-4CAC-B931-AE867B962706}" dt="2023-11-13T19:09:29.401" v="454"/>
          <ac:spMkLst>
            <pc:docMk/>
            <pc:sldMk cId="2445150282" sldId="261"/>
            <ac:spMk id="2" creationId="{B1C8F515-C137-232B-A34D-2B22FE6CCEB5}"/>
          </ac:spMkLst>
        </pc:spChg>
        <pc:spChg chg="add mod">
          <ac:chgData name="HiRush aDi" userId="55c5466d5de9c9d1" providerId="LiveId" clId="{618C0797-59F4-4CAC-B931-AE867B962706}" dt="2023-11-13T19:10:25.501" v="460" actId="1076"/>
          <ac:spMkLst>
            <pc:docMk/>
            <pc:sldMk cId="2445150282" sldId="261"/>
            <ac:spMk id="3" creationId="{77FAE733-A0CF-5041-CE78-DD3B190D58BF}"/>
          </ac:spMkLst>
        </pc:spChg>
      </pc:sldChg>
      <pc:sldChg chg="new del">
        <pc:chgData name="HiRush aDi" userId="55c5466d5de9c9d1" providerId="LiveId" clId="{618C0797-59F4-4CAC-B931-AE867B962706}" dt="2023-11-09T09:29:54.875" v="121" actId="47"/>
        <pc:sldMkLst>
          <pc:docMk/>
          <pc:sldMk cId="540112863" sldId="262"/>
        </pc:sldMkLst>
      </pc:sldChg>
      <pc:sldChg chg="modSp add mod">
        <pc:chgData name="HiRush aDi" userId="55c5466d5de9c9d1" providerId="LiveId" clId="{618C0797-59F4-4CAC-B931-AE867B962706}" dt="2023-11-13T19:10:41.406" v="462" actId="1076"/>
        <pc:sldMkLst>
          <pc:docMk/>
          <pc:sldMk cId="3480014774" sldId="262"/>
        </pc:sldMkLst>
        <pc:spChg chg="mod">
          <ac:chgData name="HiRush aDi" userId="55c5466d5de9c9d1" providerId="LiveId" clId="{618C0797-59F4-4CAC-B931-AE867B962706}" dt="2023-11-13T19:09:29.586" v="455" actId="27636"/>
          <ac:spMkLst>
            <pc:docMk/>
            <pc:sldMk cId="3480014774" sldId="262"/>
            <ac:spMk id="2" creationId="{B1C8F515-C137-232B-A34D-2B22FE6CCEB5}"/>
          </ac:spMkLst>
        </pc:spChg>
        <pc:spChg chg="mod">
          <ac:chgData name="HiRush aDi" userId="55c5466d5de9c9d1" providerId="LiveId" clId="{618C0797-59F4-4CAC-B931-AE867B962706}" dt="2023-11-13T19:10:37.741" v="461" actId="1076"/>
          <ac:spMkLst>
            <pc:docMk/>
            <pc:sldMk cId="3480014774" sldId="262"/>
            <ac:spMk id="3" creationId="{77FAE733-A0CF-5041-CE78-DD3B190D58BF}"/>
          </ac:spMkLst>
        </pc:spChg>
        <pc:spChg chg="mod">
          <ac:chgData name="HiRush aDi" userId="55c5466d5de9c9d1" providerId="LiveId" clId="{618C0797-59F4-4CAC-B931-AE867B962706}" dt="2023-11-13T19:10:41.406" v="462" actId="1076"/>
          <ac:spMkLst>
            <pc:docMk/>
            <pc:sldMk cId="3480014774" sldId="262"/>
            <ac:spMk id="4" creationId="{4D233BAA-5648-6DC2-2D61-A298AF732936}"/>
          </ac:spMkLst>
        </pc:spChg>
      </pc:sldChg>
      <pc:sldChg chg="delSp modSp add del mod">
        <pc:chgData name="HiRush aDi" userId="55c5466d5de9c9d1" providerId="LiveId" clId="{618C0797-59F4-4CAC-B931-AE867B962706}" dt="2023-11-13T19:22:09.498" v="674" actId="2696"/>
        <pc:sldMkLst>
          <pc:docMk/>
          <pc:sldMk cId="289683567" sldId="263"/>
        </pc:sldMkLst>
        <pc:spChg chg="mod">
          <ac:chgData name="HiRush aDi" userId="55c5466d5de9c9d1" providerId="LiveId" clId="{618C0797-59F4-4CAC-B931-AE867B962706}" dt="2023-11-13T19:09:29.401" v="454"/>
          <ac:spMkLst>
            <pc:docMk/>
            <pc:sldMk cId="289683567" sldId="263"/>
            <ac:spMk id="2" creationId="{B1C8F515-C137-232B-A34D-2B22FE6CCEB5}"/>
          </ac:spMkLst>
        </pc:spChg>
        <pc:spChg chg="del mod">
          <ac:chgData name="HiRush aDi" userId="55c5466d5de9c9d1" providerId="LiveId" clId="{618C0797-59F4-4CAC-B931-AE867B962706}" dt="2023-11-09T09:34:54.019" v="132"/>
          <ac:spMkLst>
            <pc:docMk/>
            <pc:sldMk cId="289683567" sldId="263"/>
            <ac:spMk id="3" creationId="{77FAE733-A0CF-5041-CE78-DD3B190D58BF}"/>
          </ac:spMkLst>
        </pc:spChg>
      </pc:sldChg>
      <pc:sldChg chg="new del">
        <pc:chgData name="HiRush aDi" userId="55c5466d5de9c9d1" providerId="LiveId" clId="{618C0797-59F4-4CAC-B931-AE867B962706}" dt="2023-11-09T09:29:55.577" v="122" actId="47"/>
        <pc:sldMkLst>
          <pc:docMk/>
          <pc:sldMk cId="1476260059" sldId="263"/>
        </pc:sldMkLst>
      </pc:sldChg>
      <pc:sldChg chg="modSp mod">
        <pc:chgData name="HiRush aDi" userId="55c5466d5de9c9d1" providerId="LiveId" clId="{618C0797-59F4-4CAC-B931-AE867B962706}" dt="2023-11-13T19:12:34.637" v="482" actId="20577"/>
        <pc:sldMkLst>
          <pc:docMk/>
          <pc:sldMk cId="654459885" sldId="264"/>
        </pc:sldMkLst>
        <pc:spChg chg="mod">
          <ac:chgData name="HiRush aDi" userId="55c5466d5de9c9d1" providerId="LiveId" clId="{618C0797-59F4-4CAC-B931-AE867B962706}" dt="2023-11-13T19:12:34.637" v="482" actId="20577"/>
          <ac:spMkLst>
            <pc:docMk/>
            <pc:sldMk cId="654459885" sldId="264"/>
            <ac:spMk id="3" creationId="{77FAE733-A0CF-5041-CE78-DD3B190D58BF}"/>
          </ac:spMkLst>
        </pc:spChg>
      </pc:sldChg>
      <pc:sldChg chg="new del">
        <pc:chgData name="HiRush aDi" userId="55c5466d5de9c9d1" providerId="LiveId" clId="{618C0797-59F4-4CAC-B931-AE867B962706}" dt="2023-11-09T09:29:56.140" v="123" actId="47"/>
        <pc:sldMkLst>
          <pc:docMk/>
          <pc:sldMk cId="816498808" sldId="264"/>
        </pc:sldMkLst>
      </pc:sldChg>
      <pc:sldChg chg="new del">
        <pc:chgData name="HiRush aDi" userId="55c5466d5de9c9d1" providerId="LiveId" clId="{618C0797-59F4-4CAC-B931-AE867B962706}" dt="2023-11-09T09:29:56.696" v="124" actId="47"/>
        <pc:sldMkLst>
          <pc:docMk/>
          <pc:sldMk cId="981536799" sldId="265"/>
        </pc:sldMkLst>
      </pc:sldChg>
      <pc:sldChg chg="modSp mod">
        <pc:chgData name="HiRush aDi" userId="55c5466d5de9c9d1" providerId="LiveId" clId="{618C0797-59F4-4CAC-B931-AE867B962706}" dt="2023-11-13T19:09:29.401" v="454"/>
        <pc:sldMkLst>
          <pc:docMk/>
          <pc:sldMk cId="1157653893" sldId="265"/>
        </pc:sldMkLst>
        <pc:spChg chg="mod">
          <ac:chgData name="HiRush aDi" userId="55c5466d5de9c9d1" providerId="LiveId" clId="{618C0797-59F4-4CAC-B931-AE867B962706}" dt="2023-11-13T19:09:29.401" v="454"/>
          <ac:spMkLst>
            <pc:docMk/>
            <pc:sldMk cId="1157653893" sldId="265"/>
            <ac:spMk id="2" creationId="{B1C8F515-C137-232B-A34D-2B22FE6CCEB5}"/>
          </ac:spMkLst>
        </pc:spChg>
        <pc:spChg chg="mod">
          <ac:chgData name="HiRush aDi" userId="55c5466d5de9c9d1" providerId="LiveId" clId="{618C0797-59F4-4CAC-B931-AE867B962706}" dt="2023-11-13T18:16:58.977" v="441" actId="255"/>
          <ac:spMkLst>
            <pc:docMk/>
            <pc:sldMk cId="1157653893" sldId="265"/>
            <ac:spMk id="3" creationId="{77FAE733-A0CF-5041-CE78-DD3B190D58BF}"/>
          </ac:spMkLst>
        </pc:spChg>
      </pc:sldChg>
      <pc:sldChg chg="new del">
        <pc:chgData name="HiRush aDi" userId="55c5466d5de9c9d1" providerId="LiveId" clId="{618C0797-59F4-4CAC-B931-AE867B962706}" dt="2023-11-09T09:29:57.272" v="125" actId="47"/>
        <pc:sldMkLst>
          <pc:docMk/>
          <pc:sldMk cId="680836237" sldId="266"/>
        </pc:sldMkLst>
      </pc:sldChg>
      <pc:sldChg chg="addSp delSp modSp mod">
        <pc:chgData name="HiRush aDi" userId="55c5466d5de9c9d1" providerId="LiveId" clId="{618C0797-59F4-4CAC-B931-AE867B962706}" dt="2023-11-13T20:18:56.868" v="698" actId="1076"/>
        <pc:sldMkLst>
          <pc:docMk/>
          <pc:sldMk cId="3039527969" sldId="266"/>
        </pc:sldMkLst>
        <pc:spChg chg="mod">
          <ac:chgData name="HiRush aDi" userId="55c5466d5de9c9d1" providerId="LiveId" clId="{618C0797-59F4-4CAC-B931-AE867B962706}" dt="2023-11-13T19:26:14.205" v="689" actId="1076"/>
          <ac:spMkLst>
            <pc:docMk/>
            <pc:sldMk cId="3039527969" sldId="266"/>
            <ac:spMk id="2" creationId="{B1C8F515-C137-232B-A34D-2B22FE6CCEB5}"/>
          </ac:spMkLst>
        </pc:spChg>
        <pc:picChg chg="add mod">
          <ac:chgData name="HiRush aDi" userId="55c5466d5de9c9d1" providerId="LiveId" clId="{618C0797-59F4-4CAC-B931-AE867B962706}" dt="2023-11-13T20:18:56.868" v="698" actId="1076"/>
          <ac:picMkLst>
            <pc:docMk/>
            <pc:sldMk cId="3039527969" sldId="266"/>
            <ac:picMk id="4" creationId="{9BFCD8AB-9565-3B55-B665-261A0A1BDCDD}"/>
          </ac:picMkLst>
        </pc:picChg>
        <pc:picChg chg="add del mod">
          <ac:chgData name="HiRush aDi" userId="55c5466d5de9c9d1" providerId="LiveId" clId="{618C0797-59F4-4CAC-B931-AE867B962706}" dt="2023-11-13T20:18:52.138" v="697" actId="478"/>
          <ac:picMkLst>
            <pc:docMk/>
            <pc:sldMk cId="3039527969" sldId="266"/>
            <ac:picMk id="5" creationId="{00E0527B-FD3D-2815-E328-BDFBB77CBD8D}"/>
          </ac:picMkLst>
        </pc:picChg>
      </pc:sldChg>
      <pc:sldChg chg="addSp modSp add mod">
        <pc:chgData name="HiRush aDi" userId="55c5466d5de9c9d1" providerId="LiveId" clId="{618C0797-59F4-4CAC-B931-AE867B962706}" dt="2023-11-13T20:19:25.548" v="706" actId="1076"/>
        <pc:sldMkLst>
          <pc:docMk/>
          <pc:sldMk cId="2995316389" sldId="269"/>
        </pc:sldMkLst>
        <pc:spChg chg="mod">
          <ac:chgData name="HiRush aDi" userId="55c5466d5de9c9d1" providerId="LiveId" clId="{618C0797-59F4-4CAC-B931-AE867B962706}" dt="2023-11-13T20:19:17.187" v="702" actId="1076"/>
          <ac:spMkLst>
            <pc:docMk/>
            <pc:sldMk cId="2995316389" sldId="269"/>
            <ac:spMk id="2" creationId="{B1C8F515-C137-232B-A34D-2B22FE6CCEB5}"/>
          </ac:spMkLst>
        </pc:spChg>
        <pc:picChg chg="add mod">
          <ac:chgData name="HiRush aDi" userId="55c5466d5de9c9d1" providerId="LiveId" clId="{618C0797-59F4-4CAC-B931-AE867B962706}" dt="2023-11-13T20:19:25.548" v="706" actId="1076"/>
          <ac:picMkLst>
            <pc:docMk/>
            <pc:sldMk cId="2995316389" sldId="269"/>
            <ac:picMk id="4" creationId="{CE973142-F4C1-0D0F-1558-3502275580C7}"/>
          </ac:picMkLst>
        </pc:picChg>
      </pc:sldChg>
      <pc:sldChg chg="modSp add mod">
        <pc:chgData name="HiRush aDi" userId="55c5466d5de9c9d1" providerId="LiveId" clId="{618C0797-59F4-4CAC-B931-AE867B962706}" dt="2023-11-13T19:22:50.885" v="687" actId="1076"/>
        <pc:sldMkLst>
          <pc:docMk/>
          <pc:sldMk cId="3258757592" sldId="270"/>
        </pc:sldMkLst>
        <pc:spChg chg="mod">
          <ac:chgData name="HiRush aDi" userId="55c5466d5de9c9d1" providerId="LiveId" clId="{618C0797-59F4-4CAC-B931-AE867B962706}" dt="2023-11-13T19:22:50.885" v="687" actId="1076"/>
          <ac:spMkLst>
            <pc:docMk/>
            <pc:sldMk cId="3258757592" sldId="270"/>
            <ac:spMk id="2" creationId="{B1C8F515-C137-232B-A34D-2B22FE6CCE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C9FE0-73FC-4C16-86AD-9F0712893AF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88CFE-CD0C-4BEB-BCDB-EC967529A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6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88CFE-CD0C-4BEB-BCDB-EC967529AF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7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88CFE-CD0C-4BEB-BCDB-EC967529AF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4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88CFE-CD0C-4BEB-BCDB-EC967529AF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8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88CFE-CD0C-4BEB-BCDB-EC967529AF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88CFE-CD0C-4BEB-BCDB-EC967529AF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8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sz="1200" dirty="0"/>
              <a:t>Teachers: 15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z="1200" dirty="0"/>
              <a:t>Class organizers: 20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z="1200" dirty="0"/>
              <a:t>Managers.: 08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88CFE-CD0C-4BEB-BCDB-EC967529AF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44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88CFE-CD0C-4BEB-BCDB-EC967529AF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0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88CFE-CD0C-4BEB-BCDB-EC967529AF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6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C4E7-68FF-436C-81AF-7B09EE6E11FE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207B-910D-4D14-8EDE-B6BA68B08590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D840-BD6A-4DF8-84FE-619453780D66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7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DC47-B804-4C07-AEC1-1CC8366B82CA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65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73E1-CF1E-4E28-A3FC-6D74D39C7C52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2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5444-FC65-4B6E-A195-6A200FB468D3}" type="datetime1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09C5-D7A8-48BE-8911-39B01DE122DB}" type="datetime1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9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78C4-DAE7-4B41-8306-387B299EF5D8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01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001A-50D8-4002-AF33-2617FA9ECD06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9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64F3-C9B7-4F12-AA5B-4B45EE39A2CA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1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4CA0-EB12-471F-B704-7B64902F0068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9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31C4-3B9C-4FAB-8297-F443078850B5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4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C06D-E945-495F-B87C-5A126A2D785F}" type="datetime1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1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4E80D-9063-430E-AA8E-A2BF08BBDC1C}" type="datetime1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8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27F7-0054-452D-B9EC-1CAD4700C92B}" type="datetime1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2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99F7-4636-4B86-BCFF-B77D5D528760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5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5D3B-005A-4D8B-B2A8-2C19889FFFEB}" type="datetime1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3F2F9B-1154-4119-8DEA-6873FB235681}" type="datetime1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7B48EC5-C673-4626-AF29-1D7C3DCB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3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46C7-2BF5-D2D8-569E-62BE9E30F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405724"/>
            <a:ext cx="6095999" cy="31014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Student Enrollment and Class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E638A-66CE-523A-3946-2487F1079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547404"/>
            <a:ext cx="6095998" cy="5930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Group members :- 2019/E/166 &amp; 2019/E/156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24FFC-C5CE-24E0-1F08-4B36BAC2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73ABC-ED2E-CB9B-CAE1-E9BF3645F977}"/>
              </a:ext>
            </a:extLst>
          </p:cNvPr>
          <p:cNvSpPr txBox="1"/>
          <p:nvPr/>
        </p:nvSpPr>
        <p:spPr>
          <a:xfrm>
            <a:off x="0" y="44252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HUMAN COMPUTER INTERACTION - EC 9540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6CDC9F-5519-CDED-617C-FB0041C3BF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5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F515-C137-232B-A34D-2B22FE6C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26" y="329614"/>
            <a:ext cx="10515600" cy="85179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Mental model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CE17C1-9A89-B645-CC2A-5B3881BB030C}"/>
              </a:ext>
            </a:extLst>
          </p:cNvPr>
          <p:cNvSpPr/>
          <p:nvPr/>
        </p:nvSpPr>
        <p:spPr>
          <a:xfrm>
            <a:off x="1232158" y="1392713"/>
            <a:ext cx="985422" cy="603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66879-6E95-EAD6-3568-C4974817D410}"/>
              </a:ext>
            </a:extLst>
          </p:cNvPr>
          <p:cNvSpPr/>
          <p:nvPr/>
        </p:nvSpPr>
        <p:spPr>
          <a:xfrm>
            <a:off x="3777441" y="1485868"/>
            <a:ext cx="1677879" cy="408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1B41EE-CC40-0BB0-21F1-A05C2DC9C7B4}"/>
              </a:ext>
            </a:extLst>
          </p:cNvPr>
          <p:cNvSpPr/>
          <p:nvPr/>
        </p:nvSpPr>
        <p:spPr>
          <a:xfrm>
            <a:off x="6147782" y="4732128"/>
            <a:ext cx="1911661" cy="408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student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A45272-16E6-A79A-B277-D04210366401}"/>
              </a:ext>
            </a:extLst>
          </p:cNvPr>
          <p:cNvSpPr/>
          <p:nvPr/>
        </p:nvSpPr>
        <p:spPr>
          <a:xfrm>
            <a:off x="8150437" y="2437224"/>
            <a:ext cx="1917578" cy="408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New Class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68FAC0-3632-B85C-ECD6-72C2E79D2683}"/>
              </a:ext>
            </a:extLst>
          </p:cNvPr>
          <p:cNvSpPr/>
          <p:nvPr/>
        </p:nvSpPr>
        <p:spPr>
          <a:xfrm>
            <a:off x="3777442" y="4631264"/>
            <a:ext cx="1677879" cy="601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 class fee &amp; Attendance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2285E9-D188-A821-802E-C2343C45DDA2}"/>
              </a:ext>
            </a:extLst>
          </p:cNvPr>
          <p:cNvSpPr/>
          <p:nvPr/>
        </p:nvSpPr>
        <p:spPr>
          <a:xfrm>
            <a:off x="6161102" y="3152370"/>
            <a:ext cx="1989335" cy="408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student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BD69F9-4775-CA78-BEC0-DE2FDE0E34C1}"/>
              </a:ext>
            </a:extLst>
          </p:cNvPr>
          <p:cNvSpPr/>
          <p:nvPr/>
        </p:nvSpPr>
        <p:spPr>
          <a:xfrm>
            <a:off x="3790764" y="3152371"/>
            <a:ext cx="1677879" cy="408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class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297525-E942-9DA9-DF07-D66A1B0194DC}"/>
              </a:ext>
            </a:extLst>
          </p:cNvPr>
          <p:cNvSpPr/>
          <p:nvPr/>
        </p:nvSpPr>
        <p:spPr>
          <a:xfrm>
            <a:off x="3777443" y="5618670"/>
            <a:ext cx="1677879" cy="408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1063AA-D0E3-4DA1-5A85-EB5989C2C6F9}"/>
              </a:ext>
            </a:extLst>
          </p:cNvPr>
          <p:cNvSpPr/>
          <p:nvPr/>
        </p:nvSpPr>
        <p:spPr>
          <a:xfrm>
            <a:off x="6610901" y="6106942"/>
            <a:ext cx="985422" cy="603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AE5F46-5C10-0DB3-1A46-D09A08A4CA00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 flipV="1">
            <a:off x="2217580" y="1690055"/>
            <a:ext cx="1559861" cy="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E2DB3D-237D-D876-3C26-A1F7C26AF0C3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4616381" y="1894241"/>
            <a:ext cx="13322" cy="58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2D33B2-4EC2-D3DB-1B85-B4F7DACDCF0E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 flipH="1">
            <a:off x="4616382" y="4212073"/>
            <a:ext cx="6661" cy="41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D5A17E-C2E2-914D-1635-7ABD35FD510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4616382" y="5232493"/>
            <a:ext cx="1" cy="38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586B51E-39A7-C1A7-1896-BE751FDD302A}"/>
              </a:ext>
            </a:extLst>
          </p:cNvPr>
          <p:cNvCxnSpPr>
            <a:cxnSpLocks/>
          </p:cNvCxnSpPr>
          <p:nvPr/>
        </p:nvCxnSpPr>
        <p:spPr>
          <a:xfrm>
            <a:off x="4623043" y="4419047"/>
            <a:ext cx="2487232" cy="306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4210198-13D9-8752-8011-F8C04507E9AF}"/>
              </a:ext>
            </a:extLst>
          </p:cNvPr>
          <p:cNvCxnSpPr>
            <a:cxnSpLocks/>
            <a:stCxn id="12" idx="2"/>
            <a:endCxn id="13" idx="2"/>
          </p:cNvCxnSpPr>
          <p:nvPr/>
        </p:nvCxnSpPr>
        <p:spPr>
          <a:xfrm rot="16200000" flipH="1">
            <a:off x="5422772" y="5220654"/>
            <a:ext cx="381740" cy="1994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E9AD0D5-0026-2C18-B9DA-C17EAAAA8664}"/>
              </a:ext>
            </a:extLst>
          </p:cNvPr>
          <p:cNvSpPr/>
          <p:nvPr/>
        </p:nvSpPr>
        <p:spPr>
          <a:xfrm>
            <a:off x="3784103" y="3803700"/>
            <a:ext cx="1677879" cy="408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Class ID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78937B8-D9B7-5A57-940A-87B045610FA0}"/>
              </a:ext>
            </a:extLst>
          </p:cNvPr>
          <p:cNvSpPr/>
          <p:nvPr/>
        </p:nvSpPr>
        <p:spPr>
          <a:xfrm>
            <a:off x="8131566" y="1390652"/>
            <a:ext cx="1842854" cy="408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teacher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6EBAE9-0D2C-FEEC-F63C-C1B0EC8425C6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 flipH="1">
            <a:off x="4623043" y="3560744"/>
            <a:ext cx="6661" cy="24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1DB8AB-AEAA-03E4-02F4-F3D70AF3D5CE}"/>
              </a:ext>
            </a:extLst>
          </p:cNvPr>
          <p:cNvSpPr/>
          <p:nvPr/>
        </p:nvSpPr>
        <p:spPr>
          <a:xfrm>
            <a:off x="5847426" y="1943658"/>
            <a:ext cx="1989335" cy="408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Manager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DFE6CA7-5120-6287-204E-241E1549329F}"/>
              </a:ext>
            </a:extLst>
          </p:cNvPr>
          <p:cNvSpPr/>
          <p:nvPr/>
        </p:nvSpPr>
        <p:spPr>
          <a:xfrm>
            <a:off x="3635035" y="2476790"/>
            <a:ext cx="1989335" cy="408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Organizer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AE6929-7250-6A00-FF55-414A4DDC2B4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629702" y="2147845"/>
            <a:ext cx="1217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57D212-122D-4AA5-36E2-A9DE29BDEFF8}"/>
              </a:ext>
            </a:extLst>
          </p:cNvPr>
          <p:cNvCxnSpPr>
            <a:stCxn id="23" idx="2"/>
            <a:endCxn id="11" idx="0"/>
          </p:cNvCxnSpPr>
          <p:nvPr/>
        </p:nvCxnSpPr>
        <p:spPr>
          <a:xfrm>
            <a:off x="4629703" y="2885163"/>
            <a:ext cx="1" cy="26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FE4C633-A4C8-A951-7F3F-3CE8627C2686}"/>
              </a:ext>
            </a:extLst>
          </p:cNvPr>
          <p:cNvCxnSpPr>
            <a:stCxn id="23" idx="3"/>
            <a:endCxn id="10" idx="0"/>
          </p:cNvCxnSpPr>
          <p:nvPr/>
        </p:nvCxnSpPr>
        <p:spPr>
          <a:xfrm>
            <a:off x="5624370" y="2680977"/>
            <a:ext cx="1531400" cy="471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C3A8A2A-225B-D8B2-D662-9D4621C60BBB}"/>
              </a:ext>
            </a:extLst>
          </p:cNvPr>
          <p:cNvCxnSpPr>
            <a:stCxn id="19" idx="0"/>
            <a:endCxn id="35" idx="1"/>
          </p:cNvCxnSpPr>
          <p:nvPr/>
        </p:nvCxnSpPr>
        <p:spPr>
          <a:xfrm rot="5400000" flipH="1" flipV="1">
            <a:off x="7312421" y="1124513"/>
            <a:ext cx="348819" cy="1289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78D67F5-C213-15DB-9297-110CB96BC50F}"/>
              </a:ext>
            </a:extLst>
          </p:cNvPr>
          <p:cNvCxnSpPr>
            <a:stCxn id="19" idx="2"/>
            <a:endCxn id="8" idx="1"/>
          </p:cNvCxnSpPr>
          <p:nvPr/>
        </p:nvCxnSpPr>
        <p:spPr>
          <a:xfrm rot="16200000" flipH="1">
            <a:off x="7351575" y="1842549"/>
            <a:ext cx="289380" cy="1308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597B92FA-5AF9-113E-B8D8-6E7EED31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F515-C137-232B-A34D-2B22FE6C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78821"/>
            <a:ext cx="10364451" cy="65099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Wire framing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CD8AB-9565-3B55-B665-261A0A1BD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69780" y="-179701"/>
            <a:ext cx="5852438" cy="82229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12BF82-01E7-5B17-8BAE-6AEC9E15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2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F515-C137-232B-A34D-2B22FE6C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1317"/>
            <a:ext cx="10364451" cy="818397"/>
          </a:xfrm>
        </p:spPr>
        <p:txBody>
          <a:bodyPr/>
          <a:lstStyle/>
          <a:p>
            <a:r>
              <a:rPr lang="en-US" dirty="0"/>
              <a:t>Wire framing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73142-F4C1-0D0F-1558-350227558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632" y="979714"/>
            <a:ext cx="7638246" cy="55615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DEF6A-4AAB-72B5-E89A-18B4F2A8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6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F515-C137-232B-A34D-2B22FE6C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862149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Interface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FB28D-D652-72EC-1E2E-314D511FA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86" y="742097"/>
            <a:ext cx="9553432" cy="5373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74CD9C-1A96-DB89-2CA2-1854DC03FD1B}"/>
              </a:ext>
            </a:extLst>
          </p:cNvPr>
          <p:cNvSpPr txBox="1"/>
          <p:nvPr/>
        </p:nvSpPr>
        <p:spPr>
          <a:xfrm>
            <a:off x="1295882" y="1050878"/>
            <a:ext cx="950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 Page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48E8D-B158-CDF0-2C03-5FEB064A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5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F515-C137-232B-A34D-2B22FE6C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862149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Interface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D043EC-F8F2-4DBF-0C79-0B6A70ACF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85" y="1300480"/>
            <a:ext cx="9285027" cy="5222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364F6A-DC8D-C364-044D-613681EE8B7A}"/>
              </a:ext>
            </a:extLst>
          </p:cNvPr>
          <p:cNvSpPr txBox="1"/>
          <p:nvPr/>
        </p:nvSpPr>
        <p:spPr>
          <a:xfrm>
            <a:off x="4456609" y="931148"/>
            <a:ext cx="327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organizer home page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48E8D-B158-CDF0-2C03-5FEB064A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4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F515-C137-232B-A34D-2B22FE6C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862149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Interface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4CD9C-1A96-DB89-2CA2-1854DC03FD1B}"/>
              </a:ext>
            </a:extLst>
          </p:cNvPr>
          <p:cNvSpPr txBox="1"/>
          <p:nvPr/>
        </p:nvSpPr>
        <p:spPr>
          <a:xfrm>
            <a:off x="4032067" y="677182"/>
            <a:ext cx="41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Manager 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0E162-6A68-AFE4-8A40-B86D36B8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785" y="1046514"/>
            <a:ext cx="9490428" cy="533836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1D5824-6945-4FD0-0542-3F8A59D6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33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F515-C137-232B-A34D-2B22FE6C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862149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Interface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64F6A-DC8D-C364-044D-613681EE8B7A}"/>
              </a:ext>
            </a:extLst>
          </p:cNvPr>
          <p:cNvSpPr txBox="1"/>
          <p:nvPr/>
        </p:nvSpPr>
        <p:spPr>
          <a:xfrm>
            <a:off x="4456610" y="677483"/>
            <a:ext cx="327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Teacher home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CB972B-0725-1DE2-18FA-25B85DB2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54" y="1108557"/>
            <a:ext cx="9447690" cy="531432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1D5824-6945-4FD0-0542-3F8A59D6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8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F515-C137-232B-A34D-2B22FE6C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10" y="2340785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EBEC9-7966-F9F3-AA71-F52A31495D0F}"/>
              </a:ext>
            </a:extLst>
          </p:cNvPr>
          <p:cNvSpPr txBox="1"/>
          <p:nvPr/>
        </p:nvSpPr>
        <p:spPr>
          <a:xfrm>
            <a:off x="7679185" y="4900474"/>
            <a:ext cx="436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2019/E/166: Wijayawardhana W.A.H.A.</a:t>
            </a:r>
          </a:p>
          <a:p>
            <a:r>
              <a:rPr lang="en-US" dirty="0"/>
              <a:t>2019/E/156: </a:t>
            </a:r>
            <a:r>
              <a:rPr lang="en-US" dirty="0" err="1"/>
              <a:t>Vishwajith</a:t>
            </a:r>
            <a:r>
              <a:rPr lang="en-US" dirty="0"/>
              <a:t> A.G.N.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03F48-8F48-775C-9DAE-447D34B2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9BE50-E3BC-2FE8-2B1C-6B663F85493A}"/>
              </a:ext>
            </a:extLst>
          </p:cNvPr>
          <p:cNvSpPr txBox="1"/>
          <p:nvPr/>
        </p:nvSpPr>
        <p:spPr>
          <a:xfrm>
            <a:off x="3048000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HUMAN COMPUTER INTERACTION - EC 9540</a:t>
            </a:r>
          </a:p>
        </p:txBody>
      </p:sp>
    </p:spTree>
    <p:extLst>
      <p:ext uri="{BB962C8B-B14F-4D97-AF65-F5344CB8AC3E}">
        <p14:creationId xmlns:p14="http://schemas.microsoft.com/office/powerpoint/2010/main" val="367263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1FBE-40A4-7B77-2FC9-E254F6DE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257E1-2B2B-14EC-0D3A-F572FD49BDBB}"/>
              </a:ext>
            </a:extLst>
          </p:cNvPr>
          <p:cNvSpPr txBox="1"/>
          <p:nvPr/>
        </p:nvSpPr>
        <p:spPr>
          <a:xfrm>
            <a:off x="1121104" y="1555170"/>
            <a:ext cx="10937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Content.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Description.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Users.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Questionaries.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Data collection.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Requirement analysis.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Mental model.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Wire framing.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Interface Design.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FAA62-232E-C0BC-9C36-1B1F42D6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0A89A-9056-658A-BC86-C59227028D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8" t="12191" b="7325"/>
          <a:stretch/>
        </p:blipFill>
        <p:spPr>
          <a:xfrm>
            <a:off x="5245595" y="1852245"/>
            <a:ext cx="5650523" cy="386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3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B411-2B55-B01F-5C5A-8ECF3510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BC357-033A-E47F-428B-AC36F834661A}"/>
              </a:ext>
            </a:extLst>
          </p:cNvPr>
          <p:cNvSpPr txBox="1"/>
          <p:nvPr/>
        </p:nvSpPr>
        <p:spPr>
          <a:xfrm>
            <a:off x="785363" y="1980412"/>
            <a:ext cx="11049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The system is for student management system for a tuition class.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Main activities: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Marking class fee.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Marking student attendance.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Marking printed tutorial issuing.</a:t>
            </a:r>
          </a:p>
          <a:p>
            <a:pPr lvl="1"/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DF2DE-A2E6-2EF8-76B7-40648814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0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F515-C137-232B-A34D-2B22FE6C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Users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AE733-A0CF-5041-CE78-DD3B190D58BF}"/>
              </a:ext>
            </a:extLst>
          </p:cNvPr>
          <p:cNvSpPr txBox="1"/>
          <p:nvPr/>
        </p:nvSpPr>
        <p:spPr>
          <a:xfrm>
            <a:off x="913774" y="1971492"/>
            <a:ext cx="110047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Teachers.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Class organizers.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Managers of the class institutions.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AC08E-27D0-BA2A-458F-22D20EBF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950DD-9440-A54F-7464-BE93490D4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232" y="2214694"/>
            <a:ext cx="4996779" cy="350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5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F515-C137-232B-A34D-2B22FE6C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8489"/>
            <a:ext cx="12192000" cy="601462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Questionnaire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AE733-A0CF-5041-CE78-DD3B190D58BF}"/>
              </a:ext>
            </a:extLst>
          </p:cNvPr>
          <p:cNvSpPr txBox="1"/>
          <p:nvPr/>
        </p:nvSpPr>
        <p:spPr>
          <a:xfrm>
            <a:off x="820445" y="1207187"/>
            <a:ext cx="11004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For each user different type of question provided.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Common type of question set also asked from all uses.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33BAA-5648-6DC2-2D61-A298AF732936}"/>
              </a:ext>
            </a:extLst>
          </p:cNvPr>
          <p:cNvSpPr txBox="1"/>
          <p:nvPr/>
        </p:nvSpPr>
        <p:spPr>
          <a:xfrm>
            <a:off x="820445" y="2306867"/>
            <a:ext cx="106802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For class organizers:</a:t>
            </a:r>
          </a:p>
          <a:p>
            <a:r>
              <a:rPr lang="en-US" sz="2200" dirty="0"/>
              <a:t>1. What is the role of yours related to the institute?</a:t>
            </a:r>
          </a:p>
          <a:p>
            <a:r>
              <a:rPr lang="en-US" sz="2200" dirty="0"/>
              <a:t>2. What is the process of enrolling new students into the system?</a:t>
            </a:r>
          </a:p>
          <a:p>
            <a:r>
              <a:rPr lang="en-US" sz="2200" dirty="0"/>
              <a:t>3. What are the steps following when taking the student attendance?</a:t>
            </a:r>
          </a:p>
          <a:p>
            <a:r>
              <a:rPr lang="en-US" sz="2200" dirty="0"/>
              <a:t>4. What are the challenges you face when collecting monthly class fees?</a:t>
            </a:r>
          </a:p>
          <a:p>
            <a:r>
              <a:rPr lang="en-US" sz="2200" dirty="0"/>
              <a:t>5. What is the procedure followed when issuing printed tutorial materials?</a:t>
            </a:r>
          </a:p>
          <a:p>
            <a:r>
              <a:rPr lang="en-US" sz="2200" dirty="0"/>
              <a:t>6. What type of interface do you need in the system for enrolling new students?</a:t>
            </a:r>
          </a:p>
          <a:p>
            <a:r>
              <a:rPr lang="en-US" sz="2200" dirty="0"/>
              <a:t>7. Explain the information needed during each step? (Attendance marking, Tutorial issue)</a:t>
            </a:r>
          </a:p>
          <a:p>
            <a:r>
              <a:rPr lang="en-US" sz="2200" dirty="0"/>
              <a:t>8. Any features need to add extra to the system to become easy the system?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5DD2B-BA06-E86D-BEDD-3E92DBF0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1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AE733-A0CF-5041-CE78-DD3B190D58BF}"/>
              </a:ext>
            </a:extLst>
          </p:cNvPr>
          <p:cNvSpPr txBox="1"/>
          <p:nvPr/>
        </p:nvSpPr>
        <p:spPr>
          <a:xfrm>
            <a:off x="720213" y="1472640"/>
            <a:ext cx="110047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Teachers:</a:t>
            </a:r>
          </a:p>
          <a:p>
            <a:r>
              <a:rPr lang="en-US" sz="2200" dirty="0"/>
              <a:t>1. Rather than teaching what is the role of yours related to the institute?</a:t>
            </a:r>
          </a:p>
          <a:p>
            <a:r>
              <a:rPr lang="en-US" sz="2200" dirty="0"/>
              <a:t>2. What is the information needed to manage a class effectively?</a:t>
            </a:r>
          </a:p>
          <a:p>
            <a:r>
              <a:rPr lang="en-US" sz="2200" dirty="0"/>
              <a:t>3. What is the way of tracking class fee for a respective class?</a:t>
            </a:r>
          </a:p>
          <a:p>
            <a:r>
              <a:rPr lang="en-US" sz="2200" dirty="0"/>
              <a:t>4. What information is required to take from the system relevant to students?</a:t>
            </a:r>
          </a:p>
          <a:p>
            <a:r>
              <a:rPr lang="en-US" sz="2200" dirty="0"/>
              <a:t>5. Do you have any preference regarding the layout or navigation of the interface when </a:t>
            </a:r>
          </a:p>
          <a:p>
            <a:r>
              <a:rPr lang="en-US" sz="2200" dirty="0"/>
              <a:t>accessing the class information?</a:t>
            </a:r>
          </a:p>
          <a:p>
            <a:r>
              <a:rPr lang="en-US" sz="2200" dirty="0"/>
              <a:t>6. What are the requirements you expected from the system to help to improve the teaching and learning activities?</a:t>
            </a:r>
          </a:p>
          <a:p>
            <a:endParaRPr lang="en-US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11030F-3F98-7A7C-82CB-34D1F810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6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AE733-A0CF-5041-CE78-DD3B190D58BF}"/>
              </a:ext>
            </a:extLst>
          </p:cNvPr>
          <p:cNvSpPr txBox="1"/>
          <p:nvPr/>
        </p:nvSpPr>
        <p:spPr>
          <a:xfrm>
            <a:off x="817868" y="1384656"/>
            <a:ext cx="110047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For manager of the institution:</a:t>
            </a:r>
          </a:p>
          <a:p>
            <a:r>
              <a:rPr lang="en-US" sz="2200" dirty="0"/>
              <a:t>1. What is the role of yours related to the institute?</a:t>
            </a:r>
          </a:p>
          <a:p>
            <a:r>
              <a:rPr lang="en-US" sz="2200" dirty="0"/>
              <a:t>2. What is the information required from the system for managing the institute?</a:t>
            </a:r>
          </a:p>
          <a:p>
            <a:endParaRPr lang="en-US" sz="2200" dirty="0"/>
          </a:p>
          <a:p>
            <a:endParaRPr lang="en-US" sz="2200" b="1" dirty="0"/>
          </a:p>
          <a:p>
            <a:endParaRPr lang="en-US" sz="2200" b="1" dirty="0"/>
          </a:p>
          <a:p>
            <a:r>
              <a:rPr lang="en-US" sz="2200" b="1" dirty="0"/>
              <a:t>For all types of users :</a:t>
            </a:r>
          </a:p>
          <a:p>
            <a:r>
              <a:rPr lang="en-US" sz="2200" dirty="0"/>
              <a:t>1. What are the usual challenges faced by the institute when managing the classes?</a:t>
            </a:r>
          </a:p>
          <a:p>
            <a:r>
              <a:rPr lang="en-US" sz="2200" dirty="0"/>
              <a:t>2. What are the key features that need to be added to the system which are benefit for all </a:t>
            </a:r>
          </a:p>
          <a:p>
            <a:r>
              <a:rPr lang="en-US" sz="2200" dirty="0"/>
              <a:t>the group of users?</a:t>
            </a:r>
          </a:p>
          <a:p>
            <a:r>
              <a:rPr lang="en-US" sz="2200" dirty="0"/>
              <a:t>3. What is the expectation of the system related to usability and training for all staff? </a:t>
            </a:r>
          </a:p>
          <a:p>
            <a:r>
              <a:rPr lang="en-US" sz="2200" dirty="0"/>
              <a:t>4. What are the requirements related to data security and access control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6DA118-9735-6E4A-3E99-374DCEE3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9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F515-C137-232B-A34D-2B22FE6C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Data collection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AE733-A0CF-5041-CE78-DD3B190D58BF}"/>
              </a:ext>
            </a:extLst>
          </p:cNvPr>
          <p:cNvSpPr txBox="1"/>
          <p:nvPr/>
        </p:nvSpPr>
        <p:spPr>
          <a:xfrm>
            <a:off x="767179" y="1409700"/>
            <a:ext cx="110047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Method followed: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Interviews.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400" dirty="0"/>
              <a:t>Physical interviews.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400" dirty="0"/>
              <a:t>Connect through mobile.</a:t>
            </a:r>
          </a:p>
          <a:p>
            <a:pPr lvl="2"/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Data collection.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Teachers.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Class organizers.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Managers.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E2EE-A6AB-D241-F2ED-08952FD3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5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F515-C137-232B-A34D-2B22FE6C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2854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Requirement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AE733-A0CF-5041-CE78-DD3B190D58BF}"/>
              </a:ext>
            </a:extLst>
          </p:cNvPr>
          <p:cNvSpPr txBox="1"/>
          <p:nvPr/>
        </p:nvSpPr>
        <p:spPr>
          <a:xfrm>
            <a:off x="776056" y="1594688"/>
            <a:ext cx="110047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Functional requirements: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/>
              <a:t>Class fee collecting method.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/>
              <a:t>Process to mark printed notes are issued or not.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/>
              <a:t>Mark attendance of each student.</a:t>
            </a:r>
          </a:p>
          <a:p>
            <a:pPr lvl="1"/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Non functional requirements: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/>
              <a:t>Security – Can not access by students.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/>
              <a:t>Scalability – If number of student increase how to handle.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/>
              <a:t>Usability – User friendly for end users and administrators.</a:t>
            </a:r>
          </a:p>
          <a:p>
            <a:pPr lvl="1"/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Data base management.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Testing.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C62FF-2BA0-D453-ABC9-C1E190CA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48EC5-C673-4626-AF29-1D7C3DCBB7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5389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525</TotalTime>
  <Words>668</Words>
  <Application>Microsoft Office PowerPoint</Application>
  <PresentationFormat>Widescreen</PresentationFormat>
  <Paragraphs>136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Tw Cen MT</vt:lpstr>
      <vt:lpstr>Wingdings</vt:lpstr>
      <vt:lpstr>Droplet</vt:lpstr>
      <vt:lpstr>Student Enrollment and Class Management System</vt:lpstr>
      <vt:lpstr>Content</vt:lpstr>
      <vt:lpstr>Description</vt:lpstr>
      <vt:lpstr>Users</vt:lpstr>
      <vt:lpstr>Questionnaire</vt:lpstr>
      <vt:lpstr>PowerPoint Presentation</vt:lpstr>
      <vt:lpstr>PowerPoint Presentation</vt:lpstr>
      <vt:lpstr>Data collection</vt:lpstr>
      <vt:lpstr>Requirement analysis</vt:lpstr>
      <vt:lpstr>Mental model</vt:lpstr>
      <vt:lpstr>Wire framing</vt:lpstr>
      <vt:lpstr>Wire framing</vt:lpstr>
      <vt:lpstr>Interface design</vt:lpstr>
      <vt:lpstr>Interface design</vt:lpstr>
      <vt:lpstr>Interface design</vt:lpstr>
      <vt:lpstr>Interface design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Enrollment and Class Management System</dc:title>
  <dc:creator>HiRush aDi</dc:creator>
  <cp:lastModifiedBy>VISHWAJITH A.G.N.</cp:lastModifiedBy>
  <cp:revision>8</cp:revision>
  <dcterms:created xsi:type="dcterms:W3CDTF">2023-11-09T09:24:30Z</dcterms:created>
  <dcterms:modified xsi:type="dcterms:W3CDTF">2023-11-14T04:30:55Z</dcterms:modified>
</cp:coreProperties>
</file>